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9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8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sg2/intro/blob/master/2%20-%20Types%20of%20ML/ipynb/regression.ipynb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sg2/intro/blob/master/2%20-%20Types%20of%20ML/ipynb/classification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2%20-%20Types%20of%20ML/ipynb/Python%2003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5251-B8E5-4B4D-82DE-183D4176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49FC-3939-488E-B8A6-0B3B6B49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Predict if house in high or low crime area</a:t>
            </a:r>
          </a:p>
          <a:p>
            <a:r>
              <a:rPr lang="en-US" dirty="0"/>
              <a:t>Predict student future occupation</a:t>
            </a:r>
          </a:p>
          <a:p>
            <a:r>
              <a:rPr lang="en-US" dirty="0"/>
              <a:t>Given an x-ray, diagnose type of condition</a:t>
            </a:r>
          </a:p>
          <a:p>
            <a:r>
              <a:rPr lang="en-US" dirty="0"/>
              <a:t>Segment medical image according to tissue type </a:t>
            </a:r>
          </a:p>
          <a:p>
            <a:endParaRPr lang="en-US" dirty="0"/>
          </a:p>
        </p:txBody>
      </p:sp>
      <p:pic>
        <p:nvPicPr>
          <p:cNvPr id="1026" name="Picture 2" descr="http://niftyweb.cs.ucl.ac.uk/img/gif.png">
            <a:extLst>
              <a:ext uri="{FF2B5EF4-FFF2-40B4-BE49-F238E27FC236}">
                <a16:creationId xmlns:a16="http://schemas.microsoft.com/office/drawing/2014/main" id="{3B48F7DA-FF96-4D1C-8C18-76D1A8B3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0" y="3746371"/>
            <a:ext cx="4575147" cy="2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F912D-AE28-453F-A449-5C36A7215288}"/>
              </a:ext>
            </a:extLst>
          </p:cNvPr>
          <p:cNvSpPr txBox="1"/>
          <p:nvPr/>
        </p:nvSpPr>
        <p:spPr>
          <a:xfrm>
            <a:off x="0" y="661177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http://niftyweb.cs.ucl.ac.uk/</a:t>
            </a:r>
          </a:p>
        </p:txBody>
      </p:sp>
    </p:spTree>
    <p:extLst>
      <p:ext uri="{BB962C8B-B14F-4D97-AF65-F5344CB8AC3E}">
        <p14:creationId xmlns:p14="http://schemas.microsoft.com/office/powerpoint/2010/main" val="299752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>
                <a:hlinkClick r:id="rId3"/>
              </a:rPr>
              <a:t>Linear regression </a:t>
            </a:r>
            <a:r>
              <a:rPr lang="en-US" dirty="0" err="1">
                <a:hlinkClick r:id="rId3"/>
              </a:rPr>
              <a:t>Colab</a:t>
            </a:r>
            <a:r>
              <a:rPr lang="en-US" dirty="0">
                <a:hlinkClick r:id="rId3"/>
              </a:rPr>
              <a:t> example</a:t>
            </a:r>
            <a:endParaRPr lang="en-US" dirty="0"/>
          </a:p>
          <a:p>
            <a:r>
              <a:rPr lang="en-US" dirty="0">
                <a:hlinkClick r:id="rId4"/>
              </a:rPr>
              <a:t>Classification </a:t>
            </a:r>
            <a:r>
              <a:rPr lang="en-US" dirty="0" err="1">
                <a:hlinkClick r:id="rId4"/>
              </a:rPr>
              <a:t>Colab</a:t>
            </a:r>
            <a:r>
              <a:rPr lang="en-US" dirty="0">
                <a:hlinkClick r:id="rId4"/>
              </a:rPr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deep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B3B-5BAC-4631-8915-C6DD203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McCulloch-Pitts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D047-D74A-475C-B6AE-23304F5B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324A-B859-40AA-88A6-04547E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8" y="1527813"/>
            <a:ext cx="8277225" cy="4745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D3E2-20B0-464B-B796-C8E87021581B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11316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B6C-7BAF-439E-92D2-9AC1861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is 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862-2904-469F-8BAC-7EC8069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B474-460D-4661-ACD5-027DEB5A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2" y="1454576"/>
            <a:ext cx="6820874" cy="478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FE12E-A102-4EFF-BC74-5B19E25643D2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6004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Basic ML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 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McCulloch-Pitts Neuron</vt:lpstr>
      <vt:lpstr>Activation function is nonlinear</vt:lpstr>
      <vt:lpstr>Multi-Layer Perceptron Technically a deep neural network (DNN)</vt:lpstr>
      <vt:lpstr>Today</vt:lpstr>
      <vt:lpstr>Deep learning is only one of many ML algorithms</vt:lpstr>
      <vt:lpstr>Regression and Classification </vt:lpstr>
      <vt:lpstr>Regression Examples</vt:lpstr>
      <vt:lpstr>Regression training</vt:lpstr>
      <vt:lpstr>Classification Examples</vt:lpstr>
      <vt:lpstr>Classifier training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71</cp:revision>
  <dcterms:created xsi:type="dcterms:W3CDTF">2018-11-01T11:24:20Z</dcterms:created>
  <dcterms:modified xsi:type="dcterms:W3CDTF">2018-11-06T09:17:23Z</dcterms:modified>
</cp:coreProperties>
</file>