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5"/>
  </p:notesMasterIdLst>
  <p:sldIdLst>
    <p:sldId id="256" r:id="rId2"/>
    <p:sldId id="257" r:id="rId3"/>
    <p:sldId id="297" r:id="rId4"/>
    <p:sldId id="302" r:id="rId5"/>
    <p:sldId id="300" r:id="rId6"/>
    <p:sldId id="313" r:id="rId7"/>
    <p:sldId id="306" r:id="rId8"/>
    <p:sldId id="303" r:id="rId9"/>
    <p:sldId id="305" r:id="rId10"/>
    <p:sldId id="307" r:id="rId11"/>
    <p:sldId id="304" r:id="rId12"/>
    <p:sldId id="311" r:id="rId13"/>
    <p:sldId id="312" r:id="rId14"/>
    <p:sldId id="318" r:id="rId15"/>
    <p:sldId id="310" r:id="rId16"/>
    <p:sldId id="319" r:id="rId17"/>
    <p:sldId id="314" r:id="rId18"/>
    <p:sldId id="308" r:id="rId19"/>
    <p:sldId id="315" r:id="rId20"/>
    <p:sldId id="316" r:id="rId21"/>
    <p:sldId id="317" r:id="rId22"/>
    <p:sldId id="321" r:id="rId23"/>
    <p:sldId id="32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6" d="100"/>
          <a:sy n="86" d="100"/>
        </p:scale>
        <p:origin x="10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1-07T13:47:15.71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25636 15790 200 0,'4'-6'77'0,"-1"6"-60"0,-3-4 24 0,0 4 6 16,0 0-2-16,0 0 0 15,0 0-7-15,0 0-1 0,-3 4-21 16,-1 2 8-16,-10 13 6 0,4-4-1 15,-19 23 3-15,8-10-9 16,-21 25-4-16,7-9-7 16,-15 44-2-16,11-16-6 15,-10 16-1 1,-11 9-1-16,11-21 1 0,10-7-2 16,11-22-1-16,7-7 3 15,6-11 0-15,12-11-8 16,6-8-4-16,4-1-26 15,1-9-12-15,-1 0-53 16,0-9-21-16,0-10-34 16</inkml:trace>
  <inkml:trace contextRef="#ctx0" brushRef="#br0" timeOffset="283.441">25171 15915 208 0,'10'-25'77'0,"-6"16"-60"0,3-4 15 0,-4 7 2 16,4 3 14-16,-3-3 9 16,0 6 9-16,-1 0 5 15,1 9-39-15,-1-3 8 0,1 13 5 0,-1-6-12 16,4 21-4-16,0-9-14 15,7 19-5-15,0-9-6 16,4 5-3-16,0 4-3 16,3-9-1-16,4-1-38 15,-1-15-17-15,-3-10-154 16</inkml:trace>
  <inkml:trace contextRef="#ctx0" brushRef="#br0" timeOffset="950.471">26014 15837 272 0,'3'6'101'0,"1"-6"-78"0,3-6 15 0,-7 6 4 16,0-3-12-16,0 3 0 15,-7-7-8-15,3 7-4 16,-10 0-10-16,-10 0-1 0,-8 0 0 16,0 0-1-16,7 7 1 15,8-4-4-15,-4-3-2 16,-8 6 0-16,8-3 1 16,4 4-19-16,6-7-8 15,4 6-42-15,7-3-18 16,0-3-54-16</inkml:trace>
  <inkml:trace contextRef="#ctx0" brushRef="#br0" timeOffset="1196.109">26035 15978 296 0,'0'0'110'0,"0"9"-86"0,-4-9 13 15,4 0 2-15,-3 7-3 16,-11-4 0-16,0 6-13 16,-4-3-6-16,4-2-10 15,0-4-1-15,-7 6 4 0,3-6-6 16,0 0-2-16,-3 0-1 0,4-6-1 16,3 6-86-1,10-19-129 1</inkml:trace>
  <inkml:trace contextRef="#ctx0" brushRef="#br0" timeOffset="3116.313">26374 15668 260 0,'0'0'96'0,"0"0"-75"0,7-4 17 0,-7-2 20 16,0 12-33-16,0-6 20 15,7 0-28-15,-4 0 20 16,1 4-21-16,-1 2 14 16,1 3-17-16,-1 10 8 15,1 6-12-15,-1 13 6 16,5-4-8-16,-5 13 0 15,4 3-4-15,0 4 0 16,0-7-1-16,0 12-2 16,4-5 1-16,-4-7-1 15,4 3 0-15,-1-12-5 16,1-10 3-16,-4-9-6 16,0-4 5-16,-7-21-5 15,3-3 4-15,-6-13-7 16,3-3 7-16,-7-10-5 15,0 1 5-15,-4-20 2 16,4 7 2-16,-4-16 0 16,8 10 0-16,-1-6 2 15,4 12-1-15,4 0 4 16,3 15-3-16,7 1 8 16,4 9-6-16,6-6 8 15,1 12-8-15,3-3 3 16,4 10-4-16,0-1-2 0,-4 7 0 15,0-3 1-15,-3 6-1 0,-7 0-1 16,-1 0 1-16,-6 6-6 16,3 4 3-16,-11 2-8 15,5 4 6-15,-16 3-14 16,1-1 10-16,-14 1-5 16,4 3 8-16,-12-12-2 15,8-1 4-15,-14-9 4 16,7 0 0-16,3-9 17 15,11-1-10-15,7-5 17 16,7 8-15-16,7-2 7 16,7 9-10-16,11-3-2 15,3 6-3-15,0 3-4 16,0 10 1-16,-3 3 1 16,0 3 0-16,-4 3 0 15,4 0 0-15,3 3-7 16,-3 10 4-16,-11-13-16 15,-4 0 10-15,-10-6-18 16,-3-1 16-16,-18 7-11 16,-1-6 13-16,-20-9-2 15,3-1 7-15,-17-9 22 16,6-9-10-16,-6-7 53 16,14 3-34-16,10-2 40 15,11 5-38-15,10 1 8 16,8 9-22-16,6 6-23 0,8-3 4 15,3 7-74-15,0 5 43 0,0-5-214 16,0-1 138-16</inkml:trace>
  <inkml:trace contextRef="#ctx0" brushRef="#br0" timeOffset="4332.251">27033 16025 192 0,'-3'0'74'0,"3"0"-58"0,0-3 16 0,0 3 18 16,0 0-29-16,0 0 17 16,3 0-23-16,1 0 16 15,-1 0-17-15,1-6 12 16,-1 6-15-16,1-4 12 16,0 4-13-16,-1 0 8 15,4 0-10-15,0-6 13 16,0 6-12-16,0 0 18 15,4 0-15-15,-1 0 11 16,5 10-13-16,-5-4 4 16,4-3-9-16,-3 3 2 15,3 4-4-15,-7-1-2 16,4 1 0-16,-8-1-6 16,4 7 3-16,-10-1 1 15,3-2 1-15,-14 2-5 16,3-5 3-16,-14-1-3 15,1 1 2-15,-5-10 2 0,8 0 1 16,-4-10 2-16,8 1-1 16,-4-10 19-1,10 0-11-15,4-6 23 0,7 16-18 16,7-7 0-16,7 13-9 0,7-3-67 16,1 12 34-16,-5 3-205 15,-3 4 129-15</inkml:trace>
  <inkml:trace contextRef="#ctx0" brushRef="#br0" timeOffset="5032.524">27608 15649 300 0,'-7'0'112'0,"7"0"-87"0,-3 0 18 16,-1 0 18-1,4 6-36-15,-7 3 13 16,4 1-23-16,-4 9-2 0,7-4-8 0,-7 4-3 15,7 0-1-15,-7 9-12 16,7 7 6-16,-4-10-58 16,8-6 35-16,-1-1-113 15,8-8 78-15,3-4-88 16,0-3 87-16</inkml:trace>
  <inkml:trace contextRef="#ctx0" brushRef="#br0" timeOffset="5225.755">27700 15784 272 0,'-3'-10'104'0,"3"10"-81"0,-7-19 16 0,-1 10 14 15,5 9-31-15,-15-9 14 16,4-1-22-16,-14 4 12 16,3 6-15-16,-10 0 4 15,7 0-10-15,-4 6 0 16,11 4-3-16,0-10-35 15,7 6 19-15,7-12-167 16,10-1 100-16</inkml:trace>
  <inkml:trace contextRef="#ctx0" brushRef="#br0" timeOffset="6181.34">27912 15586 332 0,'0'0'123'0,"0"0"-95"0,0 0 20 0,0 6 20 16,3-3-39-16,-3-3 17 15,4 10-28-15,-1 5 8 16,1 4-15-16,-1 25 7 16,4 3-10-16,-3 13 2 15,3-4-6-15,0 13-2 16,4-6-1-16,-4 28-4 16,3 3 2-16,-6-22-6 15,3-15 4-15,-7-14-10 16,3-17 8-16,-3-17-7 15,0-9 7-15,-3-25 0 16,-1-3 3-16,-3-26 0 16,0 7 0-16,0-22 0 15,4 16 0-15,-1-29 4 16,4 13-1-16,0-3 2 16,4 10-2-16,-1 8 2 15,8 10-2-15,-1 7 4 16,1 12-3-16,7-13 4 15,6 10-4-15,5-3 4 0,2 12-4 0,-2 0 1 16,-1 9-1 0,-4 1 1-16,5 3-2 0,2 3-1 15,1 3 1-15,-11 0-1 16,0 3 0-16,-10 3-5 16,0 3 3-16,-11 1-14 15,0 9 8-15,-14 0-16 16,-4-4 14-16,-10 1-2 15,3-7 7-15,-7-6 3 16,4 4 2-16,-7-14 19 16,10 7-10-16,7-3 32 15,11 3-23-15,4-6 11 16,10 12-17-16,11-6-4 16,6 3-5-16,4 7-3 15,4-1 1-15,0 7-4 16,-4-7 2-16,-3 7 1 15,0-3 0-15,-11 2-3 16,7 1 2-16,-11 3-8 16,5 0 5-16,-8 15-14 15,0-6 10-15,-14 0-11 16,-4-2 10-16,-17-1-4 16,3-7 8-16,-17-8-2 15,6-1 4-15,-9-18 20 16,6 3-10-16,7-4 42 15,11 1-27-15,3-4 20 16,11 4-24-16,0-4-3 0,7 10-9 16,4 6-48-16,3 10 23 0,0-1-152 15,0 7 95-15,-7-3-165 16,3 3 137-16</inkml:trace>
  <inkml:trace contextRef="#ctx0" brushRef="#br0" timeOffset="6646.386">28550 15881 332 0,'0'0'126'0,"0"0"-98"0,0 6 23 16,0-3 25-16,0 7-43 0,0 5 15 15,0 4-30-15,-3 0 0 16,3 6-12-16,-4 9-5 15,4 1-2-15,-3 3-59 16,3-1 33-16,-4 4-191 16,8-10 120-16</inkml:trace>
  <inkml:trace contextRef="#ctx0" brushRef="#br0" timeOffset="7316.424">29136 15495 344 0,'-4'3'129'0,"4"-3"-100"0,4 0 20 16,-4 0 17 0,0 0-38-16,-4 0 11 15,4 6-24-15,-14 4 2 16,11-1-9-16,-22 10-5 15,0 16-2-15,-17 2-1 16,10 7 0-16,-21 0 2 16,18 0-1-16,-7-10-3 15,14-5 1-15,-1-1635-23 16,19 1622 12-16,6 1608-71 0,11-1624 46 16,4-16-163-16,6-2 112 15</inkml:trace>
  <inkml:trace contextRef="#ctx0" brushRef="#br0" timeOffset="7510.881">28811 15435 444 0,'-3'0'165'0,"3"0"-129"0,17 10 37 0,-9-4 21 16,2 4-53-16,8 8-2 16,-1-2-26-16,5 12-4 15,2 1-5-15,4 14-7 16,1-2 1-16,6 6-23 15,0 0 13-15,4-3-62 16,-4 0 40-16,-3-16-165 16,0-3 111-16,-11-9-141 15,-3-7 130-15</inkml:trace>
  <inkml:trace contextRef="#ctx0" brushRef="#br0" timeOffset="7825.772">29517 15900 408 0,'3'25'154'0,"-3"-25"-120"0,4 44 10 0,0-29-4 16,-4 4-25-16,0 9-10 16,0 1-5-16,0 21-108 15,0-6 59-15,0 3-170 16,-4-10 123-16</inkml:trace>
  <inkml:trace contextRef="#ctx0" brushRef="#br0" timeOffset="9734.48">29923 15467 244 0,'7'3'90'0,"-7"-3"-70"0,0 6 21 0,0-3 18 16,0-3-34-16,-7 10 12 16,7-4-22-16,-4 3 7 15,1 7-13-15,-8 6 2 16,4 3-7-16,-4 3 0 16,11-3-2-16,-7 4-2 15,4-1 1-15,-1-3-8 16,4-6 4-16,0-3-65 15,7-7 38-15,0 0-142 16,4-9 96-16</inkml:trace>
  <inkml:trace contextRef="#ctx0" brushRef="#br0" timeOffset="9964.728">30014 15552 276 0,'0'-13'104'0,"0"13"-81"0,-7-6 14 0,0 3 12 16,4 6-28-16,-15-3 9 16,-3 0-18-16,-14 6 0 15,-1 7-7-15,-13-7-1 16,14 3-2-16,-8-3 1 16,8-2-2-16,7-8 2 15,10 4-2-15,11-6-73 16,11 6 39-16,13-9-147 0,4 9 100 15</inkml:trace>
  <inkml:trace contextRef="#ctx0" brushRef="#br0" timeOffset="10632.66">30314 15668 244 0,'0'9'93'0,"0"-9"-72"0,0 6 9 0,0-6 13 16,0 0-26-16,-7 0 21 15,7 0-23-15,0 0 28 16,-3 0-24-16,-4 0 12 15,3 0-17-15,-7 0-4 16,11 0-6-16,-3 6-20 16,3-2 8-16,0-4-111 15,3 0 65-15</inkml:trace>
  <inkml:trace contextRef="#ctx0" brushRef="#br0" timeOffset="11043.584">30621 15655 340 0,'11'13'129'0,"-11"-13"-100"0,0 6 0 0,0-6-5 0,0 0-16 15,0 0-4-15,0-6-6 16,0 6 1-16,0-10 3 16,-7 7-21-1,3-3 11-15,1 6-17 0,-1 0-116 16,-3 0-58 0,7 9 101-16</inkml:trace>
  <inkml:trace contextRef="#ctx0" brushRef="#br0" timeOffset="11233.82">30872 15630 324 0,'0'16'123'0,"0"-16"-95"0,-4 22-4 0,1-16-6 15,3 3-14-15,-8 1 0 16,5-1-2-16,-4-9-19 15,7 0 9-15,0-3-142 16,0-3 82-16</inkml:trace>
  <inkml:trace contextRef="#ctx0" brushRef="#br0" timeOffset="12303.943">31023 15451 236 0,'-7'16'88'0,"7"-16"-69"0,0 9 28 16,-3-6 27-16,6-3-41 0,-3 10 7 16,0-4-6-16,0 3 10 15,0 10-24-15,7 0 1 16,-3 12-13-16,6 16 8 15,1 1-9-15,0 21 7 16,-1-7-7-16,-3 7 0 16,11-6-4-16,-11 3-2 15,3-13 0-15,-2 7-8 16,-5-13 4-16,-3-13-3 16,7-6 3-16,-14-18-2 15,7-1 2-15,0-18 2 16,0-1 1-16,-11-8 0 15,11-7 0-15,-10-19 0 16,6-10 0-16,-6-8 0 16,6-1 0-16,-3-3 0 15,7 6 0-15,-3 7 2 0,3 0-1 16,0 6-1 0,3 3 1-16,4 9-1 0,4-8 2 15,-4-5 3 1,11 14-2-16,-4-1 0 15,0 4-1-15,0 0 1 16,4 18-2-16,-1-2 4 16,1 5-3-16,-1 10-1 15,5 0 0-15,-1 6-4 0,-4 7 2 16,5 3-1-16,-8-4 0 16,-4 4 0-1,-6 3 0-15,-4-10 0 0,0 7 0 0,-14 3 0 16,3-1 0-16,-14-2-3 15,8 3 3-15,-15-10-1 16,11 1 1-16,-4-4 2 16,8-3 0-16,-1-3 2 15,11-3 1-15,-4-3 10 16,4 6-8-16,7-10 7 16,7 10-7-16,-3 0-2 15,10 10-2-15,-4-4-1 16,1 7 0-16,3-4 2 15,-3 7-1-15,3-7-3 16,-4 10 1-16,8-4-1 16,0 1 0-16,-4-3 2 15,-4 6 0-15,1-4-3 16,-4 4 2-16,-7 0-1 16,0-3 0-16,-18 12-5 15,8-3 4-15,-8-6-5 16,-3-1 4-16,0-11-2 15,3-4 3-15,-14-13 4 16,15 1 0-16,-15-19 24 16,7 0-14-16,11-7 24 15,7 16-20-15,7 0-5 16,0 7-6-16,11 9-103 0,-1 12 55 16,-10 10-199-16,0 6 136 15</inkml:trace>
  <inkml:trace contextRef="#ctx0" brushRef="#br0" timeOffset="13637.495">31436 15890 192 0,'0'0'74'0,"0"0"-58"0,7 0 16 0,-7 0 22 15,0 0-31-15,0 0 23 16,4 0-27-16,-4 0 12 15,7 0-18-15,-7 0 4 16,0 0-10-16,0 0 9 16,0 0-9-16,0 0 12 15,0 0-11-15,0 0 9 16,0 0-9-16,0 0 6 16,3 0-7-16,-3 0 7 15,4 10-8-15,-4-4 5 16,7 3-6-16,-7 1 4 15,3-1-5-15,-3 0 5 16,7 7-6-16,-3-6 3 16,-4 8-3-16,7-8 0 15,-4 9-1-15,-3-10-2 16,0 7 1-16,0-7-6 16,0 1 3-16,-3-4-1 0,3-3 1 15,-7-3 0 1,7 0 0-16,0-9 4 15,10 5-1-15,-6-21 2 0,14 10-2 0,-11-23 2 16,10 13-2 0,-6-6 4-16,3 5-3 15,-3 1 1-15,3 16-1 0,-4 0 1 16,1 15-2-16,-4 6 4 16,4 4-3-16,-4 12 4 15,0 0-4-15,0 4-1 16,3-1 0-16,-6-6-1 15,10 0 0-15,-3-12-7 16,-1 3 4-16,4-1-87 16,0-5 50-16,18-10-176 15,-7-7 121-15</inkml:trace>
  <inkml:trace contextRef="#ctx0" brushRef="#br0" timeOffset="14147.221">32202 15341 272 0,'14'-6'101'0,"-14"6"-78"0,0-6 17 0,0 3 23 16,0 6-37-16,0-3 24 16,0 6-30-16,0 4 14 15,-4-1-20-15,-10 10 6 16,-4 6-12-16,-6 12-2 16,-1-2-4-16,-21 9-2 15,7 9 1-15,1 0 1 16,6-5-1-16,-3-5 2 15,10-8-2-15,0 3-3 16,0-13 1-16,15-7-39 16,10-8 22-16,0-13-147 15,10-4 92-15,5-11-119 16,2-1 110-16</inkml:trace>
  <inkml:trace contextRef="#ctx0" brushRef="#br0" timeOffset="14397.843">31821 15310 388 0,'0'9'145'0,"0"-9"-112"0,21 26 16 0,-18-11 9 15,8-2-35-15,-1 2 0 16,5 4-14-16,2 0 2 16,-3 0-6-16,11 15 2 15,0 1-4-15,-1 18-2 16,8-9 0-16,-4 13-4 0,-3-4 2 15,-4-9-23 1,0 0 12-16,-7-10-76 0,1-6 49 0,-5-9-166 16,1-3 115-16</inkml:trace>
  <inkml:trace contextRef="#ctx0" brushRef="#br0" timeOffset="14840.813">32300 15815 312 0,'7'3'118'0,"-7"-3"-92"0,15 19 19 0,-15-13 13 16,10 4-33-16,-6-1 3 15,3 10-18-15,-4 0-4 16,1-4-3-16,3 10 0 16,-4-6-2-16,-3 0-3 15,7 0 1-15,-7-10 1 16,0 1 0-16,0-4 0 16,0-6 0-16,4-6-5 15,3 6 3-15,0-19 1 16,14 9 1-16,-7-18 6 15,7 12-3-15,-6-5 14 16,6 5-9-16,-7 10 12 16,0 12-12-16,7 3 9 15,4 16-9-15,0 10 2 16,-4-4-6-16,0 4 0 16,-4-1-2-16,-2 1-39 15,6-13 20-15,0-7-193 16,-3-8 115-16</inkml:trace>
  <inkml:trace contextRef="#ctx0" brushRef="#br0" timeOffset="32538.362">26726 16630 192 0,'4'-12'74'0,"0"5"-58"0,-1-8 1 0,1 12-3 16,-1-4-6-16,-3 4 3 15,0-3 5-15,0 3 4 16,0-3-10-16,0 6 8 0,0 0 2 15,0 0 5-15,0 0 4 16,0 0 2-16,0 0 3 16,0 6-3-16,4 3-1 15,-4-6-6-15,3 22-3 16,1 10-7-16,-1 12-4 16,-3 16-5-16,0 6-2 15,-3-4-1-15,-4 4 1 16,0 4-4-16,0-11 0 15,-1-2 1-15,5-16 0 16,3-32-3 0,3-12 2-16,1-18 3 15,3-8-3-15,-3-2 0 16,-1-16-12-16,-3-3-5 0,0-6-8 16,0 0-4-16,0-7 14 15,0 13 9-15,0-6 5 16,0 6 2-16,0-3-3 15,0 6 2-15,0-3 3 16,0 3 1-16,0 19 10 16,0-4 3-16,0 14 8 15,0 5 5-15,0 10-12 16,0 0-2-16,0 0 2 16,0 0 1-16,0 0-9 15,0 7-3-15,0-7-4 16,0 0 1-16,-3 0-4 15,-1 0 0-15,-3 3 1 0,-4 3 2 16,1-3-3-16,-4 10 0 16,-4-1 1-16,0-2 2 15,1 5-1-15,-1 4-1 16,1 0 1-16,2 0-1 16,5-4 2-16,3-5 1 15,7-1-4-15,7-9 1 16,7-9 0-16,4-1 0 15,-1-8 0-15,4-1 0 16,1-13 0-16,-1 1 0 16,-4-10-3-16,-3 10 2 15,1 0 3-15,-1 2 1 16,0 11 7-16,0 2 6 0,0 6 3 16,0 10 1-16,4 10-5 15,-1 6 1-15,5 2-7 16,-5 11-1-1,1-4-4-15,-1-7-1 0,-2 1-10 16,-1-3-3-16,0-7-103 16,11-18-165-1</inkml:trace>
  <inkml:trace contextRef="#ctx0" brushRef="#br0" timeOffset="36529.105">23566 17593 332 0,'3'0'126'0,"-3"0"-98"0,4 0 8 15,-4 0-2-15,0 0-11 16,0-6-1-16,0-4-4 15,0-2 1-15,-4-7-10 16,1-3-1-16,-4 3-1 0,-8-9-1 16,1 18 1-16,0 4-2 15,-14 22 2-15,-14 12-4 16,-1 7 0-16,4 2 1 0,11 13 0 16,7 4 11-1,14 2 5-15,14-3-4 0,14-9-1 16,15-9-7-16,9-10-3 15,5-13-2-15,-1-5 0 16,4-14-42-16,-14-2-16 16,-7 0-104-16,3-20-47 15,-7 11 60 1</inkml:trace>
  <inkml:trace contextRef="#ctx0" brushRef="#br0" timeOffset="37045.738">23925 17530 328 0,'-10'25'123'0,"10"-15"-95"0,-4 2 11 16,4-12-1-16,0 0-17 16,0 7-2-16,0-7-2 15,0 0 1-15,7 0-10 16,-3 0 13-16,3 0 6 0,7 3 3 16,4 3 2-16,3-6-9 0,0 9-1 15,4-2-9-15,-1 2-3 16,-2 0-5-16,-5 1-4 15,-3-7 0-15,4 13 1 16,-4-7-1-16,0 7-1 16,0-4-4-16,-7 13 0 15,-7 10-3-15,-10-7 2 16,-15 7-19-16,-10-1-7 16,-8-12-6-16,-6-6 0 15,0-26 18-15,13-9 8 16,8 10 10-16,3-32 3 15,8-6 13-15,10-6 7 16,14 15 9-16,10 4 5 16,12 15-15-16,2-6-4 15,1 19-18-15,0-4-4 0,-4 10-71 16,-10 0-31-16,-4 0-87 16</inkml:trace>
  <inkml:trace contextRef="#ctx0" brushRef="#br0" timeOffset="37914.106">24620 17872 272 0,'7'13'104'0,"-3"-13"-81"0,-1 0 27 15,-3 0 6-15,0 0-13 16,0 0 0-16,0 0-15 16,0 0-6-16,0 0-12 0,-3 0-2 15,-4 3-1-15,-4 3-1 0,-6-3-1 16,-12-3-6-16,-9 0 1 15,-5-9-2-15,12-7 0 16,2 7 2-16,-2-20 0 16,-5-15 2-16,15 10 1 15,4 6 1-15,9-16 0 16,12-9 0-16,7 15 2 16,-4 13-1-16,21 3 0 15,-7-3 5-15,14 15 4 16,15 1-7-16,-8 9-4 15,-3 3-5-15,-7 13 1 16,-8-1 1-16,-6-2 0 16,-8 3-3-16,-6 3 0 15,-8-1-3-15,-10 1 1 16,-10-3 1-16,-12-7-1 0,-6-3 1 16,0-6 0-16,-1-6 5 15,5-9 1-15,6 5 4 16,14 1 1-16,4-1 8 15,7 1 2-15,0 9-6 16,14-6-4-16,0 3-18 16,11 6-7-16,-4-3-75 15,7 6-31-15,11 3-54 16</inkml:trace>
  <inkml:trace contextRef="#ctx0" brushRef="#br0" timeOffset="38316.205">24998 17859 320 0,'3'19'121'0,"-3"-3"-95"0,0-4 20 0,0-5 4 16,0-4-13-16,0 3-1 15,-3-12-9-15,-1-4-5 16,1-8-12-16,-1-11 5 0,1 4 2 16,-4-12-7-16,-4 12-3 15,4-4-7-15,-11-33 0 16,-6-35 0-16,3 9 0 0,3 6 2 16,7 23 3-16,4 12-2 15,4 3 0-15,-1 9 3 16,11-2 1-16,0 8 1 15,14 4 2-15,15 6-5 16,3 10-1-16,-1 0-13 16,1 2-4-16,-7 7-29 15,-4 0-11-15,-7 7-38 16,-7 5-15-16,-10 4-54 16</inkml:trace>
  <inkml:trace contextRef="#ctx0" brushRef="#br0" timeOffset="38618.576">25188 17568 272 0,'0'9'101'0,"0"-9"-78"0,-3 7 26 0,3-4 7 15,-4 3-2-15,-6-6 5 16,-8 0-21-16,-7 9-10 16,-17-9-17-16,-7 0-3 0,-8 0-1 15,1 0-1-15,6 7-1 16,5-7-3-16,2 3 1 0,8-3-2 16,7 0 2-16,7 0 0 15,10 0 3-15,11 0-8 16,7-3 0-16,11-4-53 0,6 7-23 15,8 7-64 1,3-7-25-16,1 0 44 16</inkml:trace>
  <inkml:trace contextRef="#ctx0" brushRef="#br0" timeOffset="38980.003">25382 17906 324 0,'7'10'121'0,"-3"-10"-95"0,-4-3 9 0,0 3-1 16,0-16-9-16,0-3 0 15,0 0-7-15,-4-15-1 16,-3 6-10-16,-3-7-2 0,-4 1 1 15,-4-20-5-15,4 11-1 16,3 5 0-16,-3-19 0 16,0-21 2-16,7 25 3 15,4 9 2-15,13 0 1 16,11 0 2-16,8 16 1 16,6 3-8-16,4 12-1 15,-1 7-29-15,-2 6-9 0,-5 6-48 16,-9 7-21-1,-8 12-44-15</inkml:trace>
  <inkml:trace contextRef="#ctx0" brushRef="#br0" timeOffset="39247.425">25580 17565 340 0,'0'12'126'0,"0"-12"-98"0,-7 10 12 0,3-4-2 16,-3-6-12-16,-7 9-3 16,-11 1-13-16,-10-10-4 15,-7 0-4-15,-4 0 1 0,-3 6 2 16,-4-6-4-16,0-6-1 16,3 3 2-16,8-4 1 15,10-2 1-15,11 3 0 16,7 3 0-16,18-4 0 15,13 7-44-15,4 0-20 16,8 7-67-16,9-4-29 16,12 3 35-1</inkml:trace>
  <inkml:trace contextRef="#ctx0" brushRef="#br0" timeOffset="39457.81">25732 17665 388 0,'0'9'145'0,"7"1"-112"0,-4 9 5 16,1-13-2-16,-1 19-22 15,1-6-2-15,-1 0-8 16,1 6-1-16,-1-13-1 16,1 4-4-16,-4 0 1 0,0-13-48 15,0-3-19-15,-4-10-81 16,-3 1-56-16,0-19 86 15</inkml:trace>
  <inkml:trace contextRef="#ctx0" brushRef="#br0" timeOffset="39577.306">25725 17273 348 0,'3'9'129'0,"1"7"-100"0,-1 19 2 0,1-23-5 15,-1 4-40-15,1 3-12 16,3-4-125-16,0-12-54 15</inkml:trace>
  <inkml:trace contextRef="#ctx0" brushRef="#br0" timeOffset="39993.914">26155 17609 328 0,'7'0'123'0,"-3"-7"-95"0,-1-2 11 15,-3 9-1-15,0-9-12 16,-3 2-3-16,-8-5-9 15,-3 5-1-15,-4-2-8 16,-3 9-3-16,-7 0 1 0,-4 0-2 0,-3 9 2 16,3 1-2-16,4 6 2 15,3 2 11-15,7 7 6 16,11 0 9 0,7 4 5-16,11-1-10 0,10 0-4 15,7-9-11 1,11-3-4-16,7-10-10 0,0-12-4 15,-4-4-83-15,-6-15-39 16,-12-19-61 0</inkml:trace>
  <inkml:trace contextRef="#ctx0" brushRef="#br0" timeOffset="40873.423">26480 17612 300 0,'0'0'112'0,"0"6"-87"0,7-3 24 0,-7-3 4 15,3 0-8-15,1 6-2 16,-1-2-16-16,-3 5-6 16,0 3-12-16,0-2-6 0,0 2-2 0,0-2-1 15,0-1 2 1,0 1-1-16,0-4-1 0,4 13-30 15,-1-13-74 1,4-12-7-16,0-13-44 16</inkml:trace>
  <inkml:trace contextRef="#ctx0" brushRef="#br0" timeOffset="41018.951">26462 17254 472 0,'-11'7'178'0,"11"-7"-138"0,-3 28-5 0,3-19-10 16,0 7-24-16,0-4-2 16,3 4-95-16,1-7-42 15,10 1-41 1,-3-1-16-16</inkml:trace>
  <inkml:trace contextRef="#ctx0" brushRef="#br0" timeOffset="41549.839">26963 17737 312 0,'10'6'118'0,"-6"-6"-92"0,-1 10 15 0,-3-10 2 16,0 0-13-16,-3 3 0 0,-1 3-15 15,-3-6-4-15,0 0-7 16,-10-6-5-16,6 3 0 16,0 3 1-16,-6-10 0 0,-15-5-3 15,7-4 2-15,4 3 3 16,-3-3 1-16,-1-9 1 16,11 0 0-16,10-3 2 15,11 2 1-15,7 1-1 16,0 3-1-16,8 6-1 15,-1 4 2-15,0 5-3 16,4 10 0-16,-4 0-3 16,-4 0-3-16,-2 16-1 15,-5-7 3-15,-6 10-2 16,-4-3-1-16,-11-1 3 0,-3-2 0 16,-4-4-2-1,-6 1 2-15,-1-1-1 0,-3-9 0 16,0 0 0-16,3-3-2 15,7-13 5 1,8 4 3-16,6-10 5 0,11 3 5 16,7 7-6-16,4-4 0 15,3 10-22-15,4 6-10 16,3 6-54-16,0 3-25 16,0 1-54-1</inkml:trace>
  <inkml:trace contextRef="#ctx0" brushRef="#br0" timeOffset="41912.253">27143 17609 296 0,'10'3'110'0,"-3"3"-86"0,0-6 16 0,-7 0 0 0,0 0-7 15,4 3 1-15,-4 3-11 16,0 4-3-16,0-1-12 16,0 7-5-16,0-7 0 0,0 1-2 15,0-7 2-15,0-3-7 16,7 0 1-16,4-3 1 15,3-4 3-15,3-5 0 16,5-13 2-16,2 0 2 16,1-3 4-16,-4 2 0 15,0 4 0-15,0 7 8 16,-3 5 4-16,0 10-5 0,-4 10 1 16,0 9-10-16,0-1-2 15,-3 8-5-15,-1 8-1 16,1-6 1-16,-1 7 0 15,1-7 0-15,-4 6 0 16,4-15-3-16,-1-3 0 16,-3-7-23-16,7-15-10 15,0-3-36-15,4-7-17 16,0-3-77 0</inkml:trace>
  <inkml:trace contextRef="#ctx0" brushRef="#br0" timeOffset="42207.28">27802 17192 364 0,'0'0'137'0,"0"9"-106"0,0 0 15 16,0-2-1-16,0 5-16 15,0 13-2-15,0 10-10 16,0 2-2-16,0 14-9 16,4-4 0-16,-1-4 1 0,1 5-3 15,0 2-3-15,3-3 0 16,0-3-1-16,-4-7-3 0,4 4 0 16,0-19-34-16,0-6-15 15,4-7-46-15,0-18-18 16,3-10-32-1</inkml:trace>
  <inkml:trace contextRef="#ctx0" brushRef="#br0" timeOffset="42447.78">27993 17540 364 0,'3'9'134'0,"-6"-9"-104"0,-1 0 5 0,4 0-4 16,-3 0-18-16,-4-3-4 15,-4-3-9-15,-6 6 0 16,-12 6 0-16,-13-3 0 0,-4 3 2 0,-3-3-1 16,3-3-1-16,7 0-2 15,14 0 1-15,4 0 3 16,14-3 1-16,0-3-26 16,18 6-9-16,13-3-24 15,8-3-7-15,0 6-77 16</inkml:trace>
  <inkml:trace contextRef="#ctx0" brushRef="#br0" timeOffset="42944.383">28321 17461 292 0,'11'0'110'0,"-4"-9"-86"0,-7-1 7 0,0 1-4 16,0 0-11-16,0-1 1 16,-4 1-4-16,-3-1 0 15,-4 4-7-15,-6 6-2 0,-4 6 0 16,-4 7 0-16,-3 3 0 16,0 2 0-16,3 1 0 15,7 6 6-15,4-6 4 16,7-3 12-16,7-1 6 15,7-2-5-15,7 3-4 16,7-4-11-16,4 4-3 16,3-7-5-16,1 1-1 0,-1-1-3 15,-4-3-1-15,-2 4 1 16,-5-1 0-16,-6 1-5 16,-4-1 1-16,-7 7-5 15,-11-7 1-15,-6-6-7 16,-8 7-1-16,-10-4 7 15,3-6 4-15,-7-6 4 16,0-4 1-16,4 7 0 16,3-6 2-16,8 2 25 15,6 4 12-15,11-3-6 16,7 6-4-16,7 0-15 16,4 0-6-16,3 0-45 0,0-3-18 15,-4-3-157 1</inkml:trace>
  <inkml:trace contextRef="#ctx0" brushRef="#br0" timeOffset="43183.745">28628 17577 352 0,'11'16'132'0,"-4"-7"-103"0,0 10 23 0,-4-19 2 15,-3 16-25-15,-3 3-6 0,-11 6-16 16,3 3-5-16,-10 10-2 16,0-4 0-16,-1-6 2 0,5-12-72 15,3 3-31-15</inkml:trace>
  <inkml:trace contextRef="#ctx0" brushRef="#br0" timeOffset="44662.843">29161 17568 244 0,'-7'-3'90'0,"7"3"-70"0,-4 0 35 0,4 0 11 16,0 0-10-16,0 3 0 15,0 3-19-15,-7-3-8 16,3 7-16-16,-3-4 0 0,0 13 3 16,0-10-6-16,4 7-3 15,-1 3-4-15,4-10 0 16,0 7 0-16,7-4 3 16,7 4-3-16,4-7 0 0,-4 1-3 15,21-4-3-15,22-12 2 16,-4-13 0-16,-4 3-2 15,-14 4 2-15,-10 2-1 16,0-9 0-16,7-6 0 16,-11 7-2-16,-7-4 0 15,-4 9 3-15,-2 4 4 16,-8 2 3-16,0 14 11 16,0 5 6-16,7-2-8 15,-4 5-1-15,11 4-6 16,4 6 0-16,7 3-5 15,3-9 0-15,4 13-1 16,6-20-2-16,5-2-2 0,6-4-1 16,0-6-1-16,-6-10 3 15,-4-5-5-15,-8-4 2 16,-6 3-3-16,-7-6 2 16,-11-3 1-16,-7 0 2 15,-7-3-1-15,-11 3-1 16,-7 12 5-16,1 4 3 15,6 9 1-15,0 3 0 16,8 3-3-16,6-3-2 16,11 4-43-16,7-4-19 15,8-3-46-15,2-3-17 16,1-7-31 0</inkml:trace>
  <inkml:trace contextRef="#ctx0" brushRef="#br0" timeOffset="45231.265">30568 17618 368 0,'4'13'137'0,"-4"-7"-106"0,7-3 17 0,-7-3 0 15,0 0-22-15,0 0-7 16,0 6-7-16,-7 4-1 16,3-4-6-16,-10-3-3 0,-7 6 1 15,-11-2-2-15,-10 2 2 16,-8-9-7-16,1-6 1 16,3-4-1-16,4-2 2 15,7-13 1-15,6-19 1 16,8 0 4-16,14 0 2 15,7-3 2-15,7 3 0 16,14 7-4-16,4 5-3 16,7 4 0-16,7 9-1 15,-1 3 0-15,1 7 2 16,-3 6 1-16,-5 6 1 16,-3 6-5-16,-6 7 1 15,-8 3-5-15,-4 0 1 16,-3 6 0-16,-14-6-1 0,-3 6 1 15,-8-6 3-15,-14-10-5 16,-10 0 2-16,-4-12 2 16,0-6 1-16,0-7-2 15,11 0 0-15,0 4 4 16,10-4 3-16,15 1 10 16,3 5 3-16,14 7-4 15,10-3-3-15,11 12-25 16,8-3-10-16,-1 7-78 15,0 5-33-15,-3-5-31 16</inkml:trace>
  <inkml:trace contextRef="#ctx0" brushRef="#br0" timeOffset="45452.572">30776 17414 320 0,'7'16'121'0,"-3"-7"-95"0,-4 4 22 0,0-4 5 16,0 7-9-16,0 9-1 16,0-6-16-16,0 9-6 15,0-9-12-15,11 6-6 0,-4-6 0 16,0-4-4-16,0-5 0 16,-4-1-19-16,-3 1-7 0,0-10-46 15,0-4-20-15,0-8-70 16</inkml:trace>
  <inkml:trace contextRef="#ctx0" brushRef="#br0" timeOffset="45587.155">30829 17148 348 0,'-7'18'132'0,"7"4"-103"0,-3-3-6 15,3-9-8-15,3-1-43 16,-3-6-15-16,11-3-100 15,-1 0-42-15</inkml:trace>
  <inkml:trace contextRef="#ctx0" brushRef="#br0" timeOffset="46246.991">31256 17471 268 0,'18'0'101'0,"-15"0"-78"0,-3 0 20 0,0 0 2 16,0 0-12-16,0 0-2 15,-3-4-14-15,3-2-3 16,-7 3-8-16,7-13-4 0,-11 4 1 16,8-10-2-16,-8 3 2 0,0 7-4 15,1-4 0-15,-4 0 3 16,3 16 1-1,-3 0-1-15,0 16-2 0,0 18 5 16,-4 1 1-16,11-4 9 16,0 13 4-16,4-9-5 15,3-17-1-15,0 1-3 16,3-3 1-16,18 9-4 16,-3-16-2-16,10 1-5 15,0-1 0-15,-3-9-2 16,0 0 0-16,-11 0 0 15,3 0 0-15,-2 6 2 16,-5-2 0-16,1 11 0 16,-4-5 2-16,3 9 3 15,1 15 4-15,3 4 2 0,-3-1 1 16,3 23-4-16,-14-23-3 16,7-8-9-16,-14 11-3 15,-11 4 2-15,-14-6 2 16,4 0-5-16,-4-13-2 15,15-6-1-15,-15-10-1 16,11 0 4-16,-7-9 3 16,-4-9 3-16,18-13 3 15,3-19 20-15,18-12 8 16,7 6-8-16,18-6-2 16,10 9-11-16,8 0-3 15,-4 9-8-15,0 7 0 0,-11 0-67 16,-10 0-31-16,-11-4-89 15</inkml:trace>
  <inkml:trace contextRef="#ctx0" brushRef="#br0" timeOffset="46680.876">31627 17157 324 0,'10'-3'123'0,"-10"6"-95"0,4-3 9 16,-4 0-2-16,0 9-11 16,7 7 0-16,-4-6-4 0,-3 8-3 15,7 1-9-15,-3 25 1 0,-4 0 4 16,0 9-7-16,0 1-1 16,0-1-3-16,3-6-2 15,4-6-2-15,-3-13-1 16,3-3 2-16,-3-16 0 15,10-5-4-15,-4-8 1 16,11-11 2-16,-7-4 1 16,1-6-2-16,2 3 2 15,-10-3 1-15,4 9 2 16,-1 13-1-16,5 6 2 16,-8 13-2-16,3 3 2 15,-3-1-2-15,11 8 2 16,0 2-2-16,-1-3 2 15,1 0-4-15,7-3 0 0,-4 3 1 16,-7-6 2-16,3-10-8 16,-2-3-1-16,-1-12-29 15,-4-3-12-15,-6-16-50 16,6-4-22-16,-3-5-10 16</inkml:trace>
  <inkml:trace contextRef="#ctx0" brushRef="#br0" timeOffset="46905.607">32216 17163 384 0,'10'19'145'0,"-10"-3"-112"0,0 6 1 0,4-7-5 15,3 14-14-15,-7 5 0 16,0 13-12-16,0 3-1 15,0 4-2-15,0-1 0 0,0-6 0 16,0-3-3-16,-7-6 0 16,7 2-25-16,0-18-11 15,7 10-29-15,-4-23-10 16,8-15-64 0</inkml:trace>
  <inkml:trace contextRef="#ctx0" brushRef="#br0" timeOffset="47135.125">32501 17486 336 0,'-10'16'126'0,"-1"-13"-98"0,-13-6-5 16,6-3-9-16,-14-4-9 16,-3 1 2-16,0-7-2 15,-11 4 0-15,3-4-3 16,-2 3 1-16,9 1 0 0,1 2-1 15,10 7-2-15,15-3-4 16,10 6 0-16,10 0-53 16,4 6-24-16,8 4-54 15</inkml:trace>
  <inkml:trace contextRef="#ctx0" brushRef="#br0" timeOffset="47879.036">32900 17530 292 0,'0'10'110'0,"0"-4"-86"0,0-6 16 0,0 0 0 0,0 0-20 15,-3-6-6-15,-8 2-8 16,0-2-5-16,1-3 0 16,-4 9-4-16,3 0 2 0,-7 0 1 15,1 9 2-15,-1 1-1 16,1-1-1-16,9 0 16 16,1 1 9-16,4-1 2 15,-4-9 4-15,7 7-15 16,0-7-4-16,0 0-10 15,0 0-4-15,0 0 1 16,0 3 2-16,0-3-2 16,0 0-2-16,0 0 2 15,0 0 2-15,0 0 0 16,0 0 2-16,0 0-4 16,0 0 0-16,0 0 1 0,-4 6 0 15,1-6 0-15,-4 9 0 16,7 1 0-16,0-4 2 15,0-3-1-15,0 3 2 16,0 4-2-16,7-7-1 16,0 3 1-16,3 4-1 15,1-4 6-15,3-3 4 16,-3 6-5-16,3 1-3 16,3-1-4-16,-9 1 1 15,2-4-1-15,1 13 0 16,-8-10 2-16,4-3 0 15,-14 4-5-15,4 6 1 16,-8-4-9-16,-3-3-4 16,0 1 0-16,-7-1 2 0,0-9 7 15,-4-3 4-15,0-6 3 16,-3 2 1-16,3 4 2 16,4-3 1-16,10 3 18 15,1-3 9-15,10 6-13 16,10 0-5-16,1 0-9 15,3 6-5-15,-3-3-74 16,-1-3-34-16,-6 6-61 16</inkml:trace>
  <inkml:trace contextRef="#ctx0" brushRef="#br0" timeOffset="48436.857">33359 17640 396 0,'7'41'148'0,"-7"-22"-115"0,-7 24 2 0,7-14-6 15,-4 8-11-15,-6 17-1 16,-5-4-12-16,1-13-2 16,-7-2-3-16,7-10-38 0,-7-22-14 15,7-12-126 1</inkml:trace>
  <inkml:trace contextRef="#ctx0" brushRef="#br0" timeOffset="51810.289">23305 18424 248 0,'0'-10'93'0,"-4"10"-72"0,0-9 22 16,4 9 6-16,0 0-2 16,-3 0 4-16,-1 0-4 15,1 9-2-15,-1 1-24 16,1-1 3-16,-1 10 3 0,1 6-6 15,3 0-2-15,0 10-5 16,3-7-1-16,4 0-10 0,0 0-1 16,0 4 0-16,1-10 1 15,-1 3-6-15,0-6 0 16,0-4 1-16,0-12 1 16,-4 4-4-16,-3-7 1 15,0-7-3-15,0-2 0 16,0 0-3-16,0-10-1 15,-3-6 1 1,3-3 4-16,0-10 3 0,3-6 2 16,1 0 1-16,3 0 2 15,3 10 1-15,5-4 1 16,6 13-2-16,3-3-2 16,1 12 3-16,3 4 2 15,1 2 2-15,-1 1 3 16,-4 9-3-16,1 3-2 0,-4 6-2 15,0 1 0-15,-3 5-4 16,-4 4 0-16,-3 6-4 16,-4-6 1-16,-11 6 0 15,-3-3 2-15,-7 3-6 16,-11 0-2-16,-10-6-8 16,-7 6-3-16,-8-15 8 15,5-7 8-15,-1-6 1 16,3-16 2-16,8-13 4 15,10 4 1-15,11-6 14 16,14 5 6-16,11 1-5 16,14 3 0-16,3 0-9 15,4 13-3-15,-1 5-65 16,1 7-30-16,-7 7-107 16</inkml:trace>
  <inkml:trace contextRef="#ctx0" brushRef="#br0" timeOffset="52477.208">23841 18192 272 0,'3'0'101'15,"1"6"-78"-15,-1-6 9 0,-3 0 0 0,0 0-14 16,7 0 0-16,0-6 3 16,4 6 3-16,3-10-12 15,0 10 13-15,4-9 5 0,3 9 4 16,0-6 5-16,0 6-7 15,1 0-2-15,-1 6-14 16,-4-6-7-16,-3 9-6 0,-3 1-3 16,0 6 1-16,-4-4-1 15,-4 19-3-15,-3 1 2 16,0 12-1-16,-3 6 0 16,-4 3 2-16,-4-6 0 15,0-12-3-15,4-1 2 16,0-12-4-16,0-6 1 15,4 0-3-15,3-16 2 16,3-16 3 0,1-3 1-16,-1-25-4 0,-3 6-1 15,-3-12-6-15,-11 6-3 16,-4-3 6-16,-7 22 5 16,1-3 1-16,-5 19 1 15,1 9 4-15,0 9 1 16,0 10 3-16,3 6 1 0,7 3 3 15,8 0 1-15,6 4 1 16,8-4 0-16,10-9 0 16,7 6 2-16,7-6-7 15,4-10-4-15,3 1-5 16,1-10 1-16,-8 0-32 16,4-10-15-16,-1 1-51 15,-9-1-20-15,-8 4-43 16</inkml:trace>
  <inkml:trace contextRef="#ctx0" brushRef="#br0" timeOffset="52895.985">24194 18273 368 0,'0'0'137'0,"3"0"-106"0,1 0 19 0,-1 7 2 16,4-4-14-16,0 3-2 16,0 3-9-16,0-2-5 15,0 2-12-15,4 1-2 0,0 2 2 16,-1 13-8-16,1 0-1 0,-1-6-1 15,1 9 0-15,-1-9-3 16,-2-3 2-16,-1-1-1 16,-4-5 0-1,-3-10-3-15,-3-6 1 0,-1-4 0 16,-3-9 2-16,3-6 1 0,1-3 1 16,6 0 0-1,5-7 2-15,6 10-1 16,7-3 2-16,11 9 2 15,3 0 2-15,4 4-3 16,-4 5-3-16,-3 4-55 16,-4-3-24-16,-10 6-124 15</inkml:trace>
  <inkml:trace contextRef="#ctx0" brushRef="#br0" timeOffset="53496.44">24885 18095 292 0,'7'0'110'0,"-7"6"-86"0,4-3 22 0,-1 3 6 0,1 4-13 16,-1-1 0-16,4-3-9 15,0 4-4-15,0-1-14 16,0-6 1-16,0 13 1 0,0-7 4 16,1 1 1-16,-1 6-15 15,-4-4-6-15,-3 10 4 16,-3-3 3-16,-1 18-7 16,-3-2-3-16,-4 9 3 15,1 3 0-15,-4-3 2 16,3-7 2-16,1-2-3 15,-1-10-2-15,0-6-1 16,1 0 0-16,3-13-6 16,0-12-4-16,3-13 1 15,4-9 0-15,0-16 8 16,0-10 2-16,-3 10-2 0,-4 1 1 16,-4 5 0-16,0 13 2 15,-3 6 1-15,-3 13 1 16,-1 12 4-16,0 3 2 15,4 7 2-15,0 3 2 16,4 0 4-16,3 6 1 16,3-13-2-16,4 13 0 15,7-6-3-15,4-3-1 16,10 3-5-16,7 0-3 16,7-10-3-16,8-3 1 15,-1-3-10-15,0-6-3 16,1-6-42-16,-8-7-15 15,-7-3-54-15,-10 4-24 16,-8 5 20 0</inkml:trace>
  <inkml:trace contextRef="#ctx0" brushRef="#br0" timeOffset="54126.782">25202 18283 328 0,'18'0'123'0,"-11"0"-95"0,4 0 11 16,-8 6 1-16,1-6-11 16,3 9 0-16,-4 1-12 15,1-1-3-15,-1 7-8 16,1 3 5-16,-1 9 4 0,1-3-5 0,0 10-1 16,-1-7-5-16,-3-3-1 15,0-3-1-15,0 0-2 16,0-10-4-16,0-5 0 15,0-7 2-15,0-10 3 16,7-5 0-16,0-14-1 16,4-5-2-16,3 6 1 15,4-7 1-15,3 7 0 16,0 3 2-16,4 6 3 16,-1 3 0-16,4 13 0 15,-3 3 1-15,0 3 1 16,-4 13-3-16,0 12-3 15,-3 0 0-15,-4 16 1 0,-3 0-3 16,-8-6-2-16,-3-4-3 16,0-15 1-16,-3-3 1 15,-1 0-1-15,0-23 1 16,4-2 3-16,8-19 0 16,2-7 3-16,4-3-3 15,4-5 0-15,3 8 3 16,0 7 3-16,0 12 0 15,1-3 2-15,-1 19-4 16,3 10-2-16,-2 5 0 16,-1 7 1-16,-4 22-3 15,-3-9 0-15,-3 9-1 16,-4-7 0-16,-3-2 2 16,-4 2 0-16,0-2-3 0,0-10 2 15,0-6 1-15,0 0 2 16,3-10-3-16,4-9-2 15,7-9-36-15,4-10-16 16,7-9-131 0</inkml:trace>
  <inkml:trace contextRef="#ctx0" brushRef="#br0" timeOffset="54976.618">26501 18549 260 0,'0'16'99'0,"0"-13"-77"0,0 13 20 0,3-16 6 16,-3 0-8-16,0 9-1 15,0-2-7-15,0-4 0 16,0-3-18-16,-3 6-1 0,-4-6-2 16,-4 3-4-16,-3 3-2 0,-7-6-5 15,-4 3 0-15,-7-3 0 16,-6 0 0-16,-8-3 0 16,-4-12 0-16,1-14-3 15,7-8 2 1,13-7 1-16,15 0 2 0,14 0 3 15,14 6 2-15,7 4-1 16,8-1 1-16,-1 10-4 16,4 7 0-16,-1 8-1 15,1 1 1-15,0 9-2 16,-4 0 2-16,-7 9-4 16,-3 1-2-16,-7 8-1 15,-4-2 3-15,-11 0-5 16,-7-4 2-16,-3 4 0 15,-7-7 2-15,-7 1-1 0,-11-10 1 16,-3-10 0-16,-8 1 0 16,5 0 2-16,2-7 0 15,12-3 6-15,9 3 6 16,19-2 3-16,17 5 0 16,14-3-5-16,7 1-4 15,4 5-67-15,7 7-29 16,7-3-94-1</inkml:trace>
  <inkml:trace contextRef="#ctx0" brushRef="#br0" timeOffset="55314.488">26815 18038 272 0,'3'-9'101'0,"1"3"-78"0,-4 6 11 16,0 0-1-16,0 0 10 16,0 0 9-16,0 6 0 15,0 3 1-15,-4 4-29 16,4 9 6-16,0-3 1 0,0 9-10 16,0 6-4-16,4 4-10 15,-4 12-5-15,0 16-1 16,0-3 1-16,3-1-3 0,-3-2 0 15,0-13 1 1,0-13 0-16,4 1-3 0,-1-13 0 16,4-6-16-16,-3-7-7 15,3 0-25-15,0-9-7 16,0-9-23-16,4 0-7 16,3-7-62-1</inkml:trace>
  <inkml:trace contextRef="#ctx0" brushRef="#br0" timeOffset="55576.271">27083 18399 316 0,'3'-3'121'0,"-3"3"-95"0,-3-7 18 0,-1 7 2 0,-3 0-10 16,-3 0 2-16,-8 0-13 15,-7 0-3-15,-6 10-13 16,-8-4-3-16,-7 3 0 0,-11 7-5 15,-10-6-1-15,0-7 0 16,7-6 2-16,11-4 1 16,7-2 1-16,10-1 0 15,14 1 2-15,15 3-1 16,17-4 0-16,18 10-54 16,10 0-22-16,4 7-83 15,3 2-67-15,8 7 85 16</inkml:trace>
  <inkml:trace contextRef="#ctx0" brushRef="#br0" timeOffset="56093.774">27443 18559 236 0,'7'9'88'0,"0"-3"-69"0,0 4 24 0,-4-1 7 15,1 1-4-15,-1-4 2 16,-3 3-4-16,0-6-3 16,-3 4-22-16,-1 2-3 0,-3-9-1 15,-3 0-4-15,-4 0-1 0,-4 0-6 16,-7 0-3 0,-7 0 0-16,-6 0-1 0,-5-16 0 15,1-2 0-15,3-20 0 16,4-6 2-16,10-9-1 15,18 6 2-15,11 3 2 16,13 0 4-16,12 9-2 16,2 7-2-16,5 0 4 15,-5 3 2-15,1 9-6 16,-4 7-3-16,1 9-4 16,-8 0-1-16,-4 6 2 15,-3-3 0-15,-7 13-2 16,-7-7 2-16,-7 16-4 0,-7-3 1 15,-10 3 0 1,-8-6 2-16,-7-12-1 0,-7-7 1 16,0-7 2-16,8-2 0 15,6-1 0 1,11-5 2-16,10 5 3 0,18-2 2 16,11 6-1-16,13 2 1 15,1-2-33-15,0 6-12 16,0-3-49-16,-1 3-22 15,-2 3-53 1</inkml:trace>
  <inkml:trace contextRef="#ctx0" brushRef="#br0" timeOffset="56408.96">27601 18317 324 0,'18'16'123'0,"-7"-13"-95"0,3 13 14 0,-7-7-1 0,3 1-8 16,1 8 3-16,-1 7-9 15,1 10-2-15,0-7-14 16,-1 0-4-16,-3 7-1 0,0-7 1 16,-3-3 1-16,-4-9-9 15,0-7-1-15,-4-6-2 16,1-3-1-16,-1-12 4 16,4-13 2-16,0-13 4 15,7-15 4-15,4 3 0 16,3-4 0-16,4 17 1 15,6 2 1-15,8 1 3 0,3 6 2 16,4 9-7-16,0 3-3 16,0 13-6-16,-7 3-2 15,-8 0-41-15,12 9-17 16,9 10-53-16,-6 6-23 16</inkml:trace>
  <inkml:trace contextRef="#ctx0" brushRef="#br0" timeOffset="57037.219">28653 18157 348 0,'7'7'129'0,"-7"-4"-100"0,0-3 9 15,0 0-1-15,0 0-14 16,-4 0-4-16,1 0-8 16,-1 0-5-16,-10 0-3 15,-11 0 0-15,-6 6 2 0,6 3 4 16,-10 7 2-16,6 3-3 15,-6 0-3-15,0 6 0 0,10-13-1 16,7 4-2-16,1-7-2 16,-4 7 5-16,17-13 1 15,-3 4 6 1,11-4 5-16,10 3-3 0,0-6 0 16,-4 3-6-16,8 3 0 15,0 4-5-15,6-10 0 16,-6 9-1-16,3 1-2 15,-3-4-2-15,-1 6-1 16,-2 4-3-16,-15 3-1 16,7-3 4-16,-21 12 1 15,-15 16-3-15,-13 0 1 16,-11-16 2-16,-7 6 1 16,0-15-4-16,4-9 1 15,6-10 11-15,8 0 4 16,7-10 24-16,17 10 10 0,0 0-6 15,11 0-3-15,0 0-18 16,7 0-9-16,0 0-8 16,0 0-1-1,-3 0-42-15,-1 0-17 0,4 0-98 16,-3 0-41-16,13-6 10 16</inkml:trace>
  <inkml:trace contextRef="#ctx0" brushRef="#br0" timeOffset="74111.002">9811 7329 228 0,'-4'-9'85'0,"4"9"-66"0,0 0 19 0,0 0 5 16,0 0-7-16,0 0-1 15,0 3-2-15,0-3 1 0,0 6-18 16,0-2 4-16,4 5 3 0,-1 13-6 16,1-3-2-16,-1 0-2 15,1 6-1-15,-1-7-4 16,4 11-3-16,-3-1-2 15,3 3 0-15,0 7-4 16,0-10 0-16,0-3 1 16,-3-6 0-16,-1-10 0 15,1 1 0-15,-1-10-3 16,1-10 2-16,-4 1 1 16,0 0 2-16,0-7-3 15,0-3-2-15,0 10-1 16,0-20 0-16,0 11 3 15,0-14 2-15,0 10 2 0,3-9 1 16,1 12-2-16,6-9-2 16,-2 3 3-16,6 6 0 15,0 0 1-15,3 0 0 16,-2 4 0-16,6-4 2 16,-4 10-1-16,4-1 0 15,-3 4-3-15,3 3 1 16,-3-4-2-16,-4 14-1 15,0-4-4-15,-7 3-2 16,0 4 0-16,-7 8 4 16,0 1-6-16,-10 6 1 15,-11 13-4-15,-4-4 0 16,0-9 3-16,0-6 5 16,4-3 2-16,4-7 3 0,6-6 5 15,8 4 4 1,3-7 7-16,7 0 3 0,7 0-6 15,3-7-4-15,1 7-6 16,-4 0-2-16,-3 0-3 16,6 0-3-16,-3 0 2 15,8 0 2-15,-5 7 0 16,4-4-1-16,-3 3 1 16,7 4 1-16,-8-1-6 15,-6 7-1-15,0-7-1 16,-11 4 2-16,0 2-3 15,-15 4 0-15,5-3 1 16,-11 3 2-16,3-4-1 0,-7-5 1 16,4-1 0-16,-4-9 0 15,4 0 14-15,4-6 5 16,3-4 8-16,10 7 6 16,0-3-12-16,8 3-2 15,0-3-16-15,3 6-6 16,0 0-66-16,-4 0-28 15,1 0-95 1</inkml:trace>
  <inkml:trace contextRef="#ctx0" brushRef="#br0" timeOffset="77368.413">10537 7464 200 0,'4'-19'77'0,"-4"19"-60"0,4-18 28 0,-4 11 11 0,3 7 4 16,-3-3 6 0,0 6-5-16,0 7-1 0,0 9-33 15,0 3-2-15,-3 9-1 0,-1-6-9 16,0 9-3-16,1 1-10 15,-4-7-3-15,3 0-33 16,1-9-13-16,-1 0-148 16</inkml:trace>
  <inkml:trace contextRef="#ctx0" brushRef="#br0" timeOffset="80611.727">10037 8408 180 0,'-4'-9'68'0,"4"9"-52"0,0-7 21 0,0 7 9 16,0 0 0-16,0 0 5 16,0 0-8-16,0 0-2 0,0 0-23 15,0 0 3-15,0 0 2 0,0 0 1 16,4 10 1-16,-1-4-12 15,1 7-3-15,-1 2-2 16,1 4 0-16,-1 6-7 16,1-6 0-16,-1 0-1 15,-3 0 2-15,0-4-1 16,0 4-1-16,0-9-2 16,0-1 1-16,0-3-1 15,0-6 0-15,0 0 0 16,0-15 0-16,0 5 2 15,0-9 0-15,0 1 0 16,0-11 2-16,0 4-1 0,4-9-1 16,-1 9 1-16,1 3 1 15,-1-3-1-15,4 6-1 16,0 0 3-16,4 3 0 16,0 1-1-16,6 2-2 15,-3-3 1-15,8 7 1 16,-1 3-3-16,0 3 0 15,-3 3 1-15,-1 0 0 16,1 0 0-16,-4 3 0 16,-4 3-3-16,-6 13 0 15,-4-10-1-15,-11 16 3 16,1 0-5-16,-11-3 0 16,3 3-2-16,-3-6 2 15,3-3 2-15,-3-7 2 16,7 1 3-16,3-10 2 0,4 0 7 15,7-6 4-15,0 2-1 16,11 4 0-16,-1-6-3 16,8 6-1-16,0 0-5 15,3 0-3-15,-3 0-3 16,6 6 1-16,-3-2 1 16,4 8 2-16,-7-3-3 15,-1 10 0-15,-2-9-1 16,-5 8-2-16,-3 1-2 15,-14 0 1-15,4-3 1 16,-19 9-1-16,5-13-1 16,-11 4 1-16,3 0 3 0,-3-13 1 15,3 6 1-15,0-9 0 16,1 0 2-16,6-3 1 16,4-3 12-16,7 3 5 15,0-3-8-15,3 6-4 16,4-4-21-16,0-2-6 15,0 6-73-15,0 0-31 16,0-6-45 0</inkml:trace>
  <inkml:trace contextRef="#ctx0" brushRef="#br0" timeOffset="81360.313">10449 8267 212 0,'-3'-6'79'0,"3"6"-61"0,-4-3 19 0,4 3 6 16,0 0-4-16,0 0 1 16,0 0-7-16,0 0 0 15,4 0-19-15,-1 0 3 0,4-7 1 16,-3 7-8-16,6 0-1 0,-2-3-3 15,2-3-1-15,1 3-3 16,3-3 1-16,-4 6-2 16,1-4-1-16,0-2 1 15,-4 6 1-15,0 0-1 16,-4 6-1-16,1-2-2 16,-4 5 1-16,0 0-1 15,-7 16 0-15,0-6 2 16,-4 6 0-16,0-6 0 15,1 0 2-15,3-3 5 16,3-7 4-16,4 0 2 16,7-9 5-16,0 0-4 0,7-9 0 15,1 9-4 1,2-6-1-16,1 3-5 16,0 3-3-16,-1-7 0 0,1 7-1 15,-4 0-11-15,-7 7-3 16,0-7-68-16,-14 15-28 15,0-5-59 1</inkml:trace>
  <inkml:trace contextRef="#ctx0" brushRef="#br0" timeOffset="82740.325">11529 8552 260 0,'0'0'99'0,"0"0"-77"0,0 0 15 0,0 0 5 16,0 0-10-16,0 0 1 16,3 4-3-16,1 2-1 15,-4 0-16 1,0-3 3-16,0 13 4 0,0-4-9 0,3 4-1 15,-3 0-4-15,4 3 1 16,-1-7-4-16,1 13 0 16,-4-6-1-16,0 6 1 15,0-6-4-15,0 0 0 16,0-4-1-16,0-5 0 16,0-1 0-16,-4-9 0 15,4 0 2-15,-3-9 0 16,-1-7-3-16,1-3 2 15,-1 1 1-15,4-11 0 16,0 4 2-16,0 0 1 0,0-3-1 16,4 0-2-16,-1 9 1 15,8-6-1-15,0 6 0 16,3 0 0-16,-4 3 0 16,4-2 2-1,0 8-1-15,4-5 2 0,-4 5-4 16,0 7 0-16,0-3 1 15,-3 6 0-15,0 0-3 16,-4 0 2-16,0 6 1 16,-4 7 0-16,1-4-3 15,-8 10 0-15,1-4-5 0,-8 4 0 16,4 0-1-16,-7-3 1 16,0 3 5-1,0-4 1-15,0-5 2 0,3-1 0 16,0 1 0-16,11-4 2 15,0-3 3-15,8-3 2 16,-5 0-1-16,8 0 1 16,-1 0-4-16,4 6 0 15,-3-6-1-15,3 3-2 16,-3-3 1-16,3 10-1 16,-4-10 0-16,1 9 2 15,-1-3-3-15,-2 4 0 16,-1-4-1-16,-4 7 0 15,-3-4 0-15,-3 7 0 0,-1-7 0 16,-7 7-2 0,4-4 3-16,-10-5 0 15,3-4-2-15,-11-3 2 0,7 0 1 16,-3 0 0-16,4-3 2 16,6-4 1-16,0 4 7 15,11-3 4-15,0 3-5 16,7 3-1-16,0 0-28 15,4 3-12-15,-4-3-127 16,0 0-82 0,0 6 100-16</inkml:trace>
  <inkml:trace contextRef="#ctx0" brushRef="#br0" timeOffset="83456.131">11811 8546 340 0,'-4'0'129'0,"4"0"-100"0,8 6 11 0,-8-6-2 15,7 0-12-15,-4 0-1 16,4 0-12-16,0 0-5 15,0 0-5-15,0 0-3 0,0 0 1 16,0 0 1-16,4 0 3 0,-4 0 0 16,4 0 0-16,-1-6 3 15,4 6 3-15,-3 0-4 16,7 0 1 0,-4 0-3-16,7 0 0 0,-3 0-6 15,-1 6-1-15,1-6 1 16,-1 10 0-16,-6-4 1 15,-4-3 0-15,-3 7-5 16,-8-1 1-16,1-3 2 16,-12 4 3-16,1-1-2 15,-7 1-2-15,4-1 2 16,-1 0 0-16,4 1 1 16,3-10 0-16,1 6 2 15,10-3 3-15,0-3-2 16,7 0 0-16,0 0 5 0,10 6 5 15,-3-6-5-15,4 0-2 16,-4 4-6-16,7 2-2 16,-7-6 1-16,1 9 2 15,-5-9-2 1,1 10 0-16,-4-4-1 0,0 3 0 16,0 1 2-16,-7-1 0 15,0 7-3-15,-7-4 0 16,0 7-1-16,-14-3 0 15,3-7 3-15,-14 1 0 16,8-4-2-16,-8-12 0 16,7 6 2-16,0-10 2 15,4 1 4-15,7-1 4 16,4 1 5-16,6 3 1 0,1-4-17 16,10 17-6-16,0-7-135 15,0 12-59-15,0 4 38 16</inkml:trace>
  <inkml:trace contextRef="#ctx0" brushRef="#br0" timeOffset="87005.072">11053 9374 356 0,'3'0'132'0,"-3"0"-103"0,4 9 14 15,-4-9-1-15,3 7-24 16,1-4-7-16,-4 3-10 15,0-3-1-15,0-3 0 16,0 6 0-16,0-6 0 0,0 0-36 16,0 0-13-16,0 0-114 15</inkml:trace>
  <inkml:trace contextRef="#ctx0" brushRef="#br0" timeOffset="87427.991">11053 9926 292 0,'0'-6'110'0,"0"6"-86"0,3 0 22 15,-3 0 4-15,0 0-12 16,0 0-2-16,0 0-18 16,0 0-6-16,0 0-8 15,0 0-5-15,-3 0 0 0,3 0-6 0,-4 0-3 16,0 6-82-16,-3 3-39 16,0 1-10-1</inkml:trace>
  <inkml:trace contextRef="#ctx0" brushRef="#br0" timeOffset="87905.631">11165 10569 368 0,'4'0'140'0,"-4"0"-109"0,0 3 5 15,0-3-7-15,0 0-19 0,0 0-6 16,0 6-2-16,0-6 0 16,-4 3-1-16,1 4-9 0,-4-7-3 15,3 0-84-15,-6 0-37 16,-8-7-8 0</inkml:trace>
  <inkml:trace contextRef="#ctx0" brushRef="#br0" timeOffset="89392.542">10252 13883 256 0,'-7'7'96'0,"7"-7"-75"0,-4 0 32 0,4 0 11 16,0 6-14-16,0-6-4 16,4 3-11-16,-4 3-2 15,3-3-19-15,-3 7 3 0,4-1 1 16,-1 1-4-16,1 5 0 15,-1 1-6-15,4 3-3 16,-3-7-7-16,3 13-1 0,-4-6 3 16,1 6 4-1,0-6-1-15,-1-3-2 0,1-4-5 16,-1 1-2-16,-3-10-2 16,0-3 2-1,0 0-1-15,-3-9 0 0,-1-17 1 16,4 8 4-16,0 5 1 15,0-9 3-15,0-6-1 16,4 3-1-16,-4 12 3 16,7-5 2-16,-4 2-2 15,8-3-2-15,-1 0 2 16,8-3 2-16,-4 10-2 0,7-7 0 16,-3 3 1-16,7-3 0 15,-4 4-2 1,3 5 1-16,-2 1 0 0,-1 0 1 15,-4 2 0-15,1 7 0 16,-4 0-5-16,0 7 1 16,-3-7-5-16,-4 6-1 15,0-3-2-15,-7 6 2 16,0 1-3-16,-14 9 1 16,3-4-3-16,-13 4 2 15,2-10 3-15,-2 7 3 16,-8-6 0-16,7-1 1 15,8 0 6-15,3 1 2 16,6-1 9-16,8-9 4 16,0 0-5-16,11 6-1 15,0-6-3-15,6 4 1 0,-3 2-6 16,4 0-1-16,0-3-2 16,-1 7 1-16,1-1-2 15,0 0-1-15,-4 1-2 16,0-1 1-16,0 4-1 15,-3-1-2-15,-1-2-8 16,-6 5-5-16,-1-5-5 16,-6 15 1-16,-1-6 3 15,-10 6 1-15,3-3 5 16,-13-7 5-16,-15 4-1 16,4-12 3-16,-1-14 3 15,8-2 1-15,3-1 7 16,11 1 4-16,4 0 8 15,3-1 3-15,3 4-2 16,4-3 1-16,0 2-16 0,4 4-4 16,3 3-94-16,-4 10-39 15,1-4-43 1</inkml:trace>
  <inkml:trace contextRef="#ctx0" brushRef="#br0" timeOffset="90158.044">10855 14015 328 0,'-4'-3'123'0,"4"3"-95"0,4-6 25 0,-4 6 4 16,0 0-9-16,0 0 1 15,0 0-10-15,0 0-4 16,0 9-19-16,0-3-8 0,0 4-1 16,0-7-4-16,0 6 0 15,0-3-3-15,0 4-1 0,0-1 3 16,0 1 1-16,0-1-1 16,0 7 1-16,0-7-2 15,0 1 2-15,0-1-2 16,0 0 2-16,0 1-2 15,0-1 2-15,0 7-4 16,0 3-2-16,-4 6 2 16,1 3 2-16,-1 0-2 15,1 4 0-15,-4-10-1 16,3 3 0-16,1-7 0 16,-4-2 0-16,3-6 0 15,1-1-2-15,-1 0 0 16,1 1 0-16,-1-10 3 15,4 0 0-15,0 6 1 0,0-6 2 16,7 0-14-16,0-6-7 16,0 3-50-16,4-7-20 15,-1-5-99 1</inkml:trace>
  <inkml:trace contextRef="#ctx0" brushRef="#br0" timeOffset="90487.744">11109 13996 332 0,'7'10'126'0,"-7"-10"-98"0,4 6-5 0,-4-6-11 0,0 3-13 15,-4-3 1-15,-7 6 11 16,4-3 5-16,-7 7-8 15,-3-1 13-15,3-3 8 0,-1 4-6 16,-9 9-1-16,-8 6-4 16,7 3 0-16,8 0 4 15,6-6 1-15,8-3 10 16,13-6 6-16,11 2-15 16,11 1-5-16,3-4-8 0,1-2 0 15,-1-1-6-15,4 1-3 16,-4 5-32-16,-3-5-15 15,-1-10-138-15,-6-10-60 16</inkml:trace>
  <inkml:trace contextRef="#ctx0" brushRef="#br0" timeOffset="92853.576">17357 6671 272 0,'0'-3'101'0,"0"6"-78"0,0-3 20 16,0 0 2-16,0 0-10 15,0 0-3-15,0 6-5 16,0-3-2-16,-4 7-14 15,4-1 2-15,-3 16 3 0,-1 0-2 16,4 13 0-16,0-4-6 0,-3 13 0 16,3-6-5-16,-4 6 0 15,1-12-3-15,-5 12-1 16,5-6 1-16,-4-4 0 16,0 7 0-16,3-16 2 15,1-3-3-15,3-12 0 16,0 3 1-16,3-10 2 15,4-6-43-15,0-6-19 16,0 6-120 0</inkml:trace>
  <inkml:trace contextRef="#ctx0" brushRef="#br0" timeOffset="93775.996">17336 6696 224 0,'3'0'85'0,"-3"0"-66"0,0 0 14 0,0 0 2 16,0 0-9-16,0 0-3 16,4 0 0-16,-1-6 0 15,1 3-12-15,3-4 9 0,0-2 6 16,0 9-5-16,7-9 0 15,0 5-6-15,7-2 1 0,-3-3-7 16,7 2-3-16,-8 7-3 16,4-3 0-16,-3 3-2 15,0 0-1-15,-4 0-2 16,-4 3-1-16,1-3 2 16,-8 7 0-16,-6 12-2 15,-1-10 0-15,1 7-3 16,-11-4-1-16,3 4 1 15,-7 3 4-15,-6-1 1 16,10-11 3-16,3 2-1 16,4 1-1-16,4-4 3 15,3-3 2-15,3 3-2 0,4-3 0 16,0-3 1-16,4 7 2 16,6-4-5-16,-3 3-1 15,-3-6 0-15,3 9 2 16,-3 1-3-1,-1-1 0-15,1 7 1 0,0-4 0 16,-4 14-3-16,0-1 0 16,-7-7-1-16,-4 8 3 15,-3-5-2-15,-4-11 1 16,4 6 0-16,-14-7-2 16,-18 0 0-16,8-9 3 15,6 7 0-15,-7-14 1 16,-3 4 0-16,17-3 2 15,1 6 14-15,10-3 7 16,3-3-11-16,11 6-5 0,0-4-4 16,7 8 0-1,4 2-57-15,0 3-23 0,-8 1-94 16</inkml:trace>
  <inkml:trace contextRef="#ctx0" brushRef="#br0" timeOffset="94306.063">17699 6774 260 0,'0'-6'99'0,"0"6"-77"0,3 0 18 0,-3 0 2 16,0 0-9-16,0 0 0 0,0 6-7 15,0 4-2-15,0-1-13 16,0-6-2-16,0 16 1 0,0 16-4 16,0-1 2-16,0 4-5 15,0-7-2-15,0-9 0 16,-3 13 1-16,-1-7-3 15,1 6 0-15,-1 1 1 16,4-10 2-16,0-6-1 16,0-10-1-16,0 1-2 15,4-4 1-15,-1-12-15 16,1-1-4-16,-1-2-36 16,1-10-14-16,-1 6-76 15</inkml:trace>
  <inkml:trace contextRef="#ctx0" brushRef="#br0" timeOffset="94671.15">17836 6947 232 0,'11'-16'88'0,"0"13"-69"0,-1-13 24 0,-3 13 7 16,0-3-17-16,-3-3-4 16,-1 5-17-16,-3-2-5 15,-3 6-5-15,3 0 5 0,-7 10 3 16,0-4-1-16,-11 6 0 15,-7 4-1-15,1 3 0 16,3 0 2-16,6-4 1 0,5-5 6 16,-1-1 1-16,1 10 2 15,6-10 2-15,1 1-10 16,3-4-4-16,0-3-3 16,7 3-1-16,0 4-2 15,10-10 1-15,-3 6-4 16,15-3 0-16,10-3 3 15,-11 7 1-15,-4-7-6 16,1 3 0-16,3-3-37 16,-6 6-13-16,-8-3-46 15,-7 3-19-15,-7-2-20 16</inkml:trace>
  <inkml:trace contextRef="#ctx0" brushRef="#br0" timeOffset="94978.146">18168 6796 332 0,'4'16'123'0,"-4"-16"-95"0,3 19-2 0,-3-13-7 16,4 7-8-16,-1 5 1 0,-3 4-6 15,0-9-4-15,0 15-1 16,0-3-1-16,0 3 0 0,0 4 2 16,0-10 1-16,0 0-4 15,0-10 1-15,0-2-22 16,0-4-10-16,0-6-26 15,4-6-11-15,-1-4-54 16</inkml:trace>
  <inkml:trace contextRef="#ctx0" brushRef="#br0" timeOffset="95248.329">18260 6912 272 0,'7'-9'104'0,"-7"6"-81"0,-4-3 3 0,1 6-6 16,-1 0-5-1,1 6 4-15,-4-3-9 0,0 3-3 16,-7 7-4-16,3-7 2 0,-10 10 1 16,3-7-2-16,-3-6-3 15,-7 7 0-15,10-10-1 16,4 0 4-16,3-3 2 15,4-4-7-15,4-2-4 16,6 9-85-16,1-3-38 16,3-4 10-1</inkml:trace>
  <inkml:trace contextRef="#ctx0" brushRef="#br0" timeOffset="95535.919">18447 6705 228 0,'7'-6'85'0,"-4"6"-66"0,-3 0 27 16,0 0 9-16,0 0-16 16,0 0-2-16,0 22-16 0,-3 16-3 15,-1-1-10-15,1-5-1 0,-4 15 0 16,3-10-3-16,-6 4-1 15,-5 6-3-15,8-9-1 16,0-7-28-16,4-9-13 16,6 3-108-1</inkml:trace>
  <inkml:trace contextRef="#ctx0" brushRef="#br0" timeOffset="96720.739">16633 7831 244 0,'-3'-3'90'0,"3"3"-70"0,0 3 19 0,0-3 3 0,0 0-7 15,0 6 0-15,3 4-7 16,1 2-3-16,0 4-13 15,-1-7-1-15,1 10 0 0,-4-3-4 16,0 12-2-16,0-9-2 16,3 6-3-16,-3-6 1 15,0-3-1-15,0-1-3 16,0-5 0-16,0-1 2 16,4-9 0-16,-1-6-2 15,1-13 0-15,-4-6 4 0,0 6 1 16,0 0-3-16,0-15 1 15,0-4 0 1,0 4 2-16,3 5-1 0,4 4-1 16,4 0-2-16,-1 16 1 15,-2-4 3-15,13 4 1 16,3-4 1-16,-6 10 2 16,0-3-3-16,3 6-2 15,-4 0-3-15,1 0 1 16,7 6-1-16,-11-6 0 15,-4 3 0-15,-2 10 0 16,-1-10 2-16,-7 16 2 16,0-3-3-16,-15 12-2 15,5-9-3-15,-11 6-1 16,3-7 1-16,0 1 2 0,4-3 2 16,4-7 3-16,-1 1 2 15,8-4 1-15,-1-3 2 16,8-3 1-16,-1 0-3 15,8-3-3-15,6-3 0 16,1 6 1-16,0 0-1 16,-4 0 2-16,-4 0-2 15,1 9 2-15,3 1-4 16,-3-1-2-16,-4 13 2 16,-4-10 2-16,1 4-2 15,-8-3 0-15,1 2-1 16,-15 4-2-16,4 0 0 15,-14-3 3-15,7-7-2 16,-8 1 1-16,5-1 0 0,-1-9-2 16,4 0 3-16,3-3 2 15,1-3 2-15,6 2 3 16,4-2-1-16,7 6 2 16,0-3-22-16,10 3-7 15,8 3-141 1</inkml:trace>
  <inkml:trace contextRef="#ctx0" brushRef="#br0" timeOffset="97079.386">17029 7837 260 0,'3'10'96'0,"1"-7"-75"0,-1 6 21 16,-3-2 6-16,0 2-13 15,0-3-2-15,0 7-11 0,0 3-1 16,0 2-12-1,0 7-1-15,0 4 2 0,0-1-8 0,0 6-1 16,0 10-1-16,0-9 2 16,0-7-1-16,0-3-1 15,0-3-2-15,0-6-1 16,0-1-5-16,4-11-2 16,-4-4-28-16,3 0-13 15,1-10-64 1,-4-9-63-16,0 4 58 15</inkml:trace>
  <inkml:trace contextRef="#ctx0" brushRef="#br0" timeOffset="97374.2">17113 8010 280 0,'14'0'107'0,"-14"0"-83"0,7 0 10 0,-7 0 2 15,0 0-20-15,0 0-4 0,0 0-7 16,0 0-2-16,-3 9-1 15,-1-2 5-15,-6 2 3 0,-1 0-1 16,-6 10 2-16,2-9 0 16,-2 5 3-16,3 1 2 15,3-3 2-15,4-4 1 16,7 0 1-16,0-2-7 16,11 2-3-16,-1 0-5 15,8 1-4-15,3-1 0 16,0 1 1-16,0-1-12 15,1-3-6-15,-5-6-46 16,-6 3-22-16</inkml:trace>
  <inkml:trace contextRef="#ctx0" brushRef="#br0" timeOffset="97709.758">17353 7841 304 0,'11'15'115'0,"-11"-15"-89"0,7 10 12 0,-4-1 1 0,1 0-14 16,-1 10-3-16,1-3-8 16,-1-7-4-16,1 20-5 15,-4-4-4-15,0 3 0 16,0 3 1-16,0-3 1 0,3-6-1 16,1 4-2-16,0-11-17 15,3-5-9-15,0-7-33 16,3-3-12-16,1-3-67 15</inkml:trace>
  <inkml:trace contextRef="#ctx0" brushRef="#br0" timeOffset="97934.637">17512 8000 292 0,'-4'0'110'0,"1"7"-86"0,-8-7 2 0,11 0-3 15,-7 0-13-15,-10 0-1 16,-1 0-5-16,4 0-3 16,-11 0 0-16,4 0 1 0,-4 0 1 15,4 0 1-15,0 3 2 16,0-3-25-16,14 0-10 16,0 0-47-16,14 0-19 15,10 0-12-15</inkml:trace>
  <inkml:trace contextRef="#ctx0" brushRef="#br0" timeOffset="98296.728">17565 7797 284 0,'3'-10'107'0,"-3"17"-83"0,4-7 17 15,-4 0 2-15,3 0-19 16,1 3-3-16,3-3-13 15,0 0-5-15,4-3-2 16,3-4-1-16,-4 7 0 0,4-3 2 0,1-3 1 16,-5 6-4-16,1 0 1 15,-1 0-2-15,-3 0 0 16,0 6 4-16,-3 4 1 16,-1-1-4-16,-6 19-1 15,-4 13 9-15,0 0 5 16,0 9 12-16,3-16 5 15,1-5 0-15,6-11 2 16,4 1-6-16,7-3-3 16,8-7-12-16,6-6-4 15,4 4-4-15,-1-7 1 16,1 0-44-16,-7 0-17 16</inkml:trace>
  <inkml:trace contextRef="#ctx0" brushRef="#br0" timeOffset="145114.645">12661 4742 256 0,'7'-9'96'0,"-7"9"-75"0,4 0 23 16,-4 0 5-16,3 0-6 16,1 0-1-16,-1 0-8 15,1 0-4-15,-1 0-16 16,-3 0 0-16,0 0 2 0,0 0-4 15,0 3-2-15,-3 13-3 16,-1 3-2-16,-6 6 1 16,-4 3 1-16,-4 6 1 15,-3 4 0-15,0 3-4 16,-4 6-3-16,0 6 0 0,4 7 1 16,4-13-1-16,6-3 2 15,7 0 11 1,11-16 6-16,15-9 1 0,9-10-1 15,12-3-4-15,6-12 0 16,0 3-3-16,8-3 0 16,3 2-5-16,3-2 0 15,-3 6-7-15,4-3-1 16,-11 3 0-16,-7 0 2 16,-8 3-21-16,-6-3-7 15,-7 6-36-15,-11-2-15 16,-3-4-85-16,-11-10-36 15,-7 7 51 1</inkml:trace>
  <inkml:trace contextRef="#ctx0" brushRef="#br0" timeOffset="146897.352">13441 4423 164 0,'3'0'63'0,"-3"0"-49"0,4-4 25 0,-4 4 7 0,3 0-3 16,1 0 1-16,-1-6-4 16,1 6-3-16,0-3-20 15,-1-3 7-15,-3 6 4 0,0-3-7 16,0-4 1-16,0 7-9 15,-3 0-3-15,-1 0-8 16,-7 7-1-16,4-4 1 16,-10 16 1-16,3-10 1 15,-8 16 2-15,5 0 3 16,-1 19 2-16,1-13 3 16,6 23 2-16,7 8-3 0,11-18 2 15,-3-9-4-15,17-7 1 16,-3-3-7-16,21 0-3 15,-8-6-6-15,8-3-2 16,-4-4-61-16,-6-2-25 16,-5-4-93-1</inkml:trace>
  <inkml:trace contextRef="#ctx0" brushRef="#br0" timeOffset="147646.841">13691 4423 288 0,'4'-10'110'0,"-4"10"-86"0,7 0 18 0,-7 0 3 0,3 0-4 16,1 0 2-16,-1 0-8 15,1 0-4-15,3 0-17 16,-3 0-2-16,-1 10 1 0,1-4-5 16,-1 3 0-16,1 1-4 15,-4 8-1-15,0 1-1 16,-4 6-2-16,1 4 1 16,-4 5-1-16,0 1-3 15,-4-7 2-15,4 0-10 16,0-3-5-16,0-6-10 0,10-3-4 15,-3-7-36-15,11-9-17 16,-4 0-74 0</inkml:trace>
  <inkml:trace contextRef="#ctx0" brushRef="#br0" timeOffset="148181.279">13942 4200 288 0,'0'0'110'0,"0"0"-86"0,3 0 18 15,-3 0 3-15,0 0-4 16,0 0 2-16,4 0-8 16,-1 6-2-16,4-3-18 15,0 4 4-15,4 2 2 0,0 0 0 16,6 10 2-16,-3-9-7 0,11 12 1 15,-4-10-8-15,7 13-1 16,-3-6-4-16,3 9-3 16,-6-9-3-16,-1 16 1 15,-4-4-10-15,-6 25-3 16,-4-12-15-16,-18 19-4 16,4-7-1-16,-17-2 1 15,3-10 16-15,-8-4 8 16,-6-2 3-16,3-10 5 15,4-9-2-15,10-10 1 16,4 4 17-16,4-10 7 16,-1 7 5-16,8-4 3 15,-1-3-16-15,4 3-8 16,0-3-44-16,4 7-20 0,-1-4-133 16</inkml:trace>
  <inkml:trace contextRef="#ctx0" brushRef="#br0" timeOffset="150901.133">19671 4821 124 0,'0'0'46'0,"0"0"-35"0,0-6 29 16,0 6 12-16,0-4-4 15,3-2-1-15,-3-3 0 16,4-1 2-16,-4 1-26 16,0-1 13-16,0 4 8 0,0-3 2 15,0 9 3-15,3 6-8 16,-3 3-2-16,0 4-16 0,0 12-4 16,-3 0-11-16,-4 3-5 15,-7 7-2-15,0-7-1 16,3 0 0-16,-14 26 2 15,-3 18-1-15,0 3 2 16,7-12-2-16,7-10-1 16,7-12 5-16,14-7 1 15,10-5 2-15,12-7 2 16,6-10-5-16,4-3-1 16,3-2 0-16,0-7 0 15,1 3 0-15,2 3 0 16,5-6-5-16,-1 3-1 15,1 4-2-15,-1-7 0 16,0 0-50-16,-10 0-24 0,-7-16-139 16</inkml:trace>
  <inkml:trace contextRef="#ctx0" brushRef="#br0" timeOffset="152266.372">20320 4520 216 0,'4'-10'82'0,"3"4"-64"0,-4-3 24 16,-3 9 8-16,4 0-4 15,-1-3 2-15,1-4-6 16,-4 7-4-16,0 0-21 15,0 0 3-15,0 0 1 0,-4 10-3 16,1-4 0-16,-4 10-8 16,-4 6-4-16,0 9-1 15,-3 16-1-15,0 9 4 16,4-2 3-16,3-1 5 16,7-9 2-16,10 0-7 0,4-7-4 15,4-2-2-15,3-1-1 16,0-8-5-16,4-8 1 15,-4 1-33 1,-3 0-13-16,-4-10-65 0,-18 7-121 31</inkml:trace>
  <inkml:trace contextRef="#ctx0" brushRef="#br0" timeOffset="153348.875">20535 4589 144 0,'4'0'55'0,"-4"0"-43"0,0-7 10 0,0 7 1 15,0-3 2-15,-4 3 4 16,1-6 7-16,-1 6 2 16,-3-3-20-16,0-3 16 0,0 6 9 15,3-7 8-15,1 7 4 16,3 0-8-16,3 0-2 15,5 0-10-15,6-3-4 16,7 3-9-16,7-6-3 16,0 6-11-16,0 0-3 15,1 0-3-15,-1 0 1 16,-7 6-4-16,-3-3 0 16,-4 10-1-16,-4-1 0 0,-6 7-5 15,-11 6 0-15,-7 13 3 16,-7 6 2-16,-4 0-1 15,4-10 2-15,0-5 1 16,6-11 0-16,8 1 13 16,11-3 6-16,10-7 2 15,7-2 2-15,7-7-11 16,4 0-4-16,0-7-3 16,-4 7-1-16,-3 0-22 15,0 0-8-15,-4 0-73 16,-7 0-30-16,-7-3-73 15</inkml:trace>
  <inkml:trace contextRef="#ctx0" brushRef="#br0" timeOffset="153752.951">20955 4404 344 0,'0'0'129'0,"-4"-3"-100"0,8 3 22 0,-4 0 5 0,0 0-8 16,7 3 1-16,4-3-7 15,-1 6-4-15,4-3-21 16,4 7-1-16,3-1 0 0,7 7-4 15,4-1 1-15,3 7-6 16,1 3-2-16,-1 19-5 16,-3 13 0-16,-4 5-2 15,-3-2-2-15,-11 3 3 16,-7-1 0-16,-11 1-6 16,-13 9-3-16,-12 0-1 15,-6-9 1-15,0-10 6 16,0-12 2-16,3-13-1 15,0-9 2-15,7 0 1 0,8-10 0 16,3 1-31-16,10-4-12 16,11-12-172-1</inkml:trace>
  <inkml:trace contextRef="#ctx0" brushRef="#br0" timeOffset="157550.409">6731 6125 296 0,'7'-9'112'0,"-7"9"-87"0,11-6 20 0,-8 6 1 0,1 0-11 15,-4 0-3-15,0 0-12 16,0 0-2-16,-4 6-11 16,1-3-4-16,-11 19 0 0,-1-9-2 15,-16 30 2-15,2-8-4 16,-13 21 0-16,-14 7 1 15,10-3 0-15,7-13 0 16,0-7 0-16,15-8 2 16,2-7 3-16,8-6 2 15,4-4 1-15,6 1-4 16,4-13-3-16,4 3-49 16,6-6-20-16,-3-6-103 15</inkml:trace>
  <inkml:trace contextRef="#ctx0" brushRef="#br0" timeOffset="157796.09">6262 6106 436 0,'7'0'165'0,"0"4"-129"0,7 11 19 0,-10-8-1 15,6 5-16-15,1-2 0 16,17 24-15-16,21 19-6 15,18 10-10-15,0 0-5 0,0-10 1 16,-3 0-2-16,-4 1-1 0,0-7-2 16,-7-3 1-16,-4-10-30 15,-21-15-14-15,-3-3-127 16,-7-13-57-16,-1-22 58 16</inkml:trace>
  <inkml:trace contextRef="#ctx0" brushRef="#br0" timeOffset="162448.18">26525 7847 216 0,'7'-19'82'0,"-3"13"-64"0,-1-4 29 15,1 10 7-15,0-3-11 0,-4 3 0 16,0 0-13-16,-4 3-6 16,0 4-14-16,-6 2 0 0,-4 10 1 15,-7 9-2-15,-11 7 0 16,-3 12-1-16,-4 3 2 0,-4-3-3 16,-2 16-2-1,-5 6 0-15,4-4 1 16,4-2-1-16,7-10 2 15,7-9 0-15,10-15 1 16,7-4 4-16,8-7 5 0,10-11-9 16,3-7-4-16,1-7-10 15,0-2-1 1,-4 0-63-16,-4-4-28 0,-3-3-76 16</inkml:trace>
  <inkml:trace contextRef="#ctx0" brushRef="#br0" timeOffset="162830.126">26035 7696 240 0,'18'0'90'0,"-11"0"-70"0,0 0-3 0,-4 0-5 16,1 0-7-16,-1 0 2 15,-3 0-2-15,4 0 0 16,-4 0-3-16,0 0 12 0,0 0 5 16,0 7 6-16,0-4 4 15,0 6 5-15,0-3 1 16,0 4 0-16,3-1 4 16,1 1-11-16,-1-1-4 15,5 0-6-15,2 7 1 16,1 3-4-16,3 0 1 15,0 9-7-15,4 6-1 0,-1 7-4 16,1 0-3 0,3-7 0-16,-3 1 1 0,-1 3-1 15,-3-13-1-15,0 3-2 16,-3-12 1-16,-4-1-8 16,-3-5-2-16,-1-7-36 15,-3-6-16-15,-3-13-59 16,-4-3-24-16</inkml:trace>
  <inkml:trace contextRef="#ctx0" brushRef="#br0" timeOffset="163395.517">26264 7376 236 0,'4'19'90'0,"-4"-6"-70"0,3-4 19 0,-3-6 5 0,0 7-12 16,0-4-1-16,0-6-3 15,0 0 2-15,4-6-16 16,3-4 3-16,0-2 1 0,0-4-2 16,0-3 1-16,4 1 2 15,-1-8 2-15,4 1-2 16,4-3-2-16,0 3-7 15,3-9-4-15,-4 5-3 16,1 1-3-16,-4 3 1 16,-3 6-1-16,-4 4 6 15,0 5 4-15,0 10 3 16,4 0 5-16,3 10-6 16,3 11 1-16,4 8-6 0,1 8 1 15,2 13-5-15,1 4 0 16,-4-7-1-16,0 0-2 15,-3-13-2-15,-4-9 1 16,0-6-61-16,-7-19-28 16,-7-9-117-1</inkml:trace>
  <inkml:trace contextRef="#ctx0" brushRef="#br0" timeOffset="166994.192">25344 15658 28 0,'-7'-3'13'0,"3"-3"-10"0,4 3 4 16,4-4 3-16,-4 4 22 15,0-6 12-15,0 2 6 16,0-2 4-16,0 3-3 0,-4 3-1 16,0-4-6-16,1 7-3 15,-1 0-22 1,1 0 6-16,-1 0 5 0,1 0 1 0,3 0 4 16,0 0-6-16,7-3-3 15,0-3-8-15,0 3-3 16,4-3-9-16,-1-4-4 15,1 4 1-15,-1 3 0 16,1 3 7-16,-1-6 4 16,5 12-3-16,-1-6 1 15,3 9-5-15,1-3-2 16,3 4 0-16,0-1-1 16,0 4-2-16,1-7-2 15,-5 3 1-15,-3 1 1 0,-3-1-3 16,-4 1-2-16,-7-1-5 15,-3 1-2 1,-1-10-50-16,0 0-23 0,1 0-98 16</inkml:trace>
  <inkml:trace contextRef="#ctx0" brushRef="#br0" timeOffset="171460.292">677 17066 244 0,'-10'0'93'0,"10"6"-72"0,-4-6 27 0,4 0 7 16,0 0-5-16,0 0 0 15,0-6-16-15,0 0-7 0,0-4-15 16,4-2-1-16,6-23 2 15,-6-9-3-15,3-18 2 16,-7 5-5-16,0-12 1 16,0-3-3-16,0-16 0 0,-7 1 1 15,3 14 1-15,4 11 8 16,-3 15 2-16,3 12 5 16,0 10 1-16,3 16-4 15,8 15-1-15,3 16-10 16,7 12-3-1,4 10-3-15,3 0-2 0,4 3 1 16,-7-3-1-16,10 10 0 16,0-1 0-16,-7 0 0 15,8 0 2-15,-5 1-3 16,-2-17 0-16,-5-2-4 16,-3-7 1-16,1-22-3 15,-15-12 2-15,0-22-2 16,-7-10 2-16,-7-15 1 0,0-16 2 15,-15-31-1-15,1-4 1 16,7 13 2-16,0 10 0 16,3 9 4-16,11 18 5 15,-3 17-1-15,6 5 1 16,1 10-5-16,7 0-1 16,-1 13-25-16,4 9-13 15,4 0-75-15,-11 16-31 16,14 12-44-1</inkml:trace>
  <inkml:trace contextRef="#ctx0" brushRef="#br0" timeOffset="172056.895">1457 16665 324 0,'0'0'123'0,"0"0"-95"0,-11 0 11 15,11 9-1-15,-3-9-15 16,3 0-3-16,-7 0-7 0,3-9-3 15,4 9-6-15,0-16 4 16,0-6 4-16,4-12-2 0,3-17 0 16,-7-11-4-16,0-4-1 15,0-3-3-15,0 6-2 16,0 16 9-16,0 3 4 16,3 16 18-16,8 6 7 15,-7 19-11-15,6 12-3 16,4 20-12-16,7 21-5 15,11 16-4-15,3 3-3 16,4 3-2-16,0 0 1 16,7 0 1-16,-7-3 2 15,7-22-3-15,-1-13-2 16,-9-15-1-16,2-22 0 16,-13-22 0-16,7-9 0 15,-14-32-2-15,-4-28 1 16,-7-13 1-16,-7-9 2 0,-11-19-1 15,-3 7 1-15,3 21 4 16,-3 22 1-16,7 23 3 16,4 21 1-16,3 16-1 15,3 18-1-15,4 23-43 16,4 19-19-16,-11-4-128 16,-7 0-87-1</inkml:trace>
  <inkml:trace contextRef="#ctx0" brushRef="#br0" timeOffset="173243.385">1365 17734 224 0,'7'-9'85'0,"-3"-7"-66"0,3 16 27 0,-4-6 11 16,4 6-1-16,-3-3 3 0,-4-4-6 16,0 7-3-1,0 0-27-15,0 0 6 0,0 0 2 0,-4 16 1 16,-6 3 3-16,-1 15-8 15,-10 13-2-15,-7 16-10 16,-7 6-2-16,-1-6-7 16,-13 15-4-16,3 4-4 15,7 9 1-15,-3-10 3 16,7-12 1-16,6-16-4 16,5-6 1-16,10-3 0 15,3-19 2-15,1 1-3 16,10-8-2-16,10-8-29 15,4-1-12-15,7-9-61 16,4-9-27-16,0-7-61 16</inkml:trace>
  <inkml:trace contextRef="#ctx0" brushRef="#br0" timeOffset="173568.494">903 17693 208 0,'0'0'77'0,"4"0"-60"0,3 0 21 16,-7 0 6-16,0 0-5 15,3 0 0-15</inkml:trace>
  <inkml:trace contextRef="#ctx0" brushRef="#br0" timeOffset="173796.653">917 17681 523 0,'0'0'58'0,"4"-7"2"0,6 14 7 15,1 5-24-15,10 4-7 16,4 12-13-16,-1 4-5 16,12 8-4-16,-1 10 1 15,4-3-4-15,0 4-1 16,-4-14-6-16,-3-2-3 15,-8-7-3-15,-2-3-1 16,-8-12-27-16,-11-4-10 16,-3-9-33-16,0-3-11 15,0-13-55-15,0-12-22 16,0-6 22 0</inkml:trace>
  <inkml:trace contextRef="#ctx0" brushRef="#br0" timeOffset="174327.933">1101 17398 196 0,'-4'0'74'0,"8"7"-58"0,-4-7 27 0,0 0 9 16,0 0-2-16,0 0 0 15,0 0-1-15,0 0 1 16,-4 0-27-16,4 0 7 0,0-7 1 15,0 4-8-15,4-3 0 16,3-3-12-16,-4-10-4 16,8-6-4-16,3-3 0 15,4-1-2-15,-4-5 2 16,-4 6-2-16,-3 3-1 16,0 6 12-16,4 3 6 15,-7 7 8-15,6 5 7 16,-6 8-12-16,6 5-4 15,1 0-6-15,3 17 0 16,7-1-4-16,0 3 1 0,-3 0-5 16,3 7 0-1,4 2-1-15,-4-5 1 0,-7-4-4 16,7-3-2-16,-7-6-1 16,-3-7 0-16,3-6-26 15,-10-6-10-15,3-6-48 16,3-13-19-16</inkml:trace>
  <inkml:trace contextRef="#ctx0" brushRef="#br0" timeOffset="175259.857">2286 17593 192 0,'0'-6'74'0,"4"6"-58"0,3-3 27 0,-7 3 9 15,0 0-2-15,0 0 3 16,0 0-8-16,0 0-1 0,0 0-24 15,3 3 4-15,-3-3 0 0,0 0-4 16,0 0-1 0,0 0-7-16,0 0-2 15,0 0-4-15,0 0 1 0,-3 0 0 16,3 0 1-16,-7 0 0 16,-1 0 2-16,-2 0 4 15,3 0 3-15,0 6-3 16,-4-6 0-16,-6 0-6 15,2 0-3-15,-2 0-2 16,-11 9-3-16,-1-2-2 16,-9-4-1-16,-8 3 2 15,-14-3 0-15,0-3 1 16,0-3 2-16,10-3-1 0,5 3-1 16,6-4 3-16,18-2 2 15,6 9-2-15,8 9 0 16,14-2-25-16,8 2-11 15,-5 0-47-15,8 1-19 16,-1 5-89 0,-2-5-39-16,-5 2 116 15</inkml:trace>
  <inkml:trace contextRef="#ctx0" brushRef="#br0" timeOffset="175929.514">2381 17772 260 0,'4'0'99'0,"3"6"-77"0,-7-3 20 0,0-3 3 0,0 0-6 16,0 0 2-1,0 0-3-15,0 0-2 0,0 0-19 16,-11 0 5-16,1-3 5 0,-4 3-11 16,-18 0-3-16,-3 0-4 15,-8 3-1-15,-3-3-4 16,-3 6-3-16,0-6 0 15,-4 0-1-15,10-6-3 16,1 6 2-16,14 0 7 16,7 0 6-16,10 6-17 15,11 4-6-15,7 2-88 16,4 4-38-16,-4 3-39 16</inkml:trace>
  <inkml:trace contextRef="#ctx0" brushRef="#br0" timeOffset="177610.134">3281 17066 260 0,'-7'6'96'0,"7"-2"-75"0,0-4 21 0,0 0 6 0,0 6 0 15,0-6 4-15,-4 3-4 16,4 3 0-16,-3-3-27 15,3 4 4-15,0 5-1 0,-7 4 3 16,3 9 1-16,4 9-13 16,-10 7-4-16,3 19-5 0,-1-4-1 15,-2 4-3-15,-1-4 1 16,1-6 0 0,6-3 3-16,-3-12-1 15,7-1 0-15,0-5-1 16,7-4 0-16,-3-13-2 15,6 4 1-15,11 3 0 16,4-13 1-16,17-6-2 0,11-6 1 16,-3-4-2-16,3-5 2 15,0 2-4-15,0-3 0 16,-4 7-4-16,-3 0 1 16,0-1-27-16,-11 10-11 15,-7 0-54-15,-7 0-23 16,-10 19-73-1</inkml:trace>
  <inkml:trace contextRef="#ctx0" brushRef="#br0" timeOffset="178179.653">3955 16765 244 0,'3'-9'90'0,"4"9"-70"0,-7-10 24 0,0 10 4 15,0 0-8-15,0-3 2 16,0 3-4-16,-10 3-2 16,-1 4-19-16,0 2 3 0,-3 3 1 0,0 14-3 15,-7 8 0-15,3 10-2 16,8 0 0-16,-8 0-6 15,11-3-2-15,7 2-2 16,0 1-1-16,4-9-6 16,6 2-1-16,8-5 1 15,3-13 2-15,4-7-11 16,7 4-3-16,-8-16-65 16,1-6-27-16,-7-4-75 15</inkml:trace>
  <inkml:trace contextRef="#ctx0" brushRef="#br0" timeOffset="178716.4">4120 16834 272 0,'-7'-6'101'0,"7"6"-78"0,0-3 13 0,0 3 2 0,0 0 0 16,0 0 2-16,0 0-3 15,0 0 2-15,0 0-21 16,0 0 1-16,7 0-1 0,4 0-4 15,3-7 2-15,4 4-7 16,3-3-1-16,0-3-2 16,0 9-1-16,-3-4 1 15,3 4 1-15,-10 4-6 16,-1 5 0-16,-6 7-1 16,-4 9 0-16,-7-3-3 15,0 12 2-15,-14 1-1 16,6-1 0-16,-9-6 2 15,6 1 0-15,4-11-3 0,3 4 2 16,4-9 7 0,7-4 6-16,7-2 3 0,7-7 3 15,15 3-8-15,-1-3-3 16,11 6-2-16,7-3 1 16,-1-3-10-16,1 0-2 15,-10 0-50-15,-12 6-20 16,1-2-66-16,-14-4-24 15,-11-4 21 1</inkml:trace>
  <inkml:trace contextRef="#ctx0" brushRef="#br0" timeOffset="179215.16">4456 16674 260 0,'0'0'99'0,"3"0"-77"0,1 0 13 16,-1 0 3-16,1-9-9 15,6 9 0-15,-10 0 6 0,7 0 2 16,-3 0-19 0,3 0 7-16,0 0 3 0,4 9-2 0,-4-3 2 15,10 4-7 1,-6-1-3-16,6 4-4 0,8 9-1 16,-4 0-3-16,1 3 1 15,2 12-6-15,-10-2-1 16,0-1-4-16,-3 4-1 15,-4-4-1-15,-7 1-2 16,-3-7-4-16,-5 7 0 16,-2-7-7-16,-11-9-1 15,3 0 7-15,0-4 4 16,1-5 2-16,6-4-1 16,-3-3 3-16,11-3 2 15,3 0 2-15,10 6 1 16,1-3-71-16,-1-3-29 0,1 7-89 15</inkml:trace>
  <inkml:trace contextRef="#ctx0" brushRef="#br0" timeOffset="183525.299">5764 17041 256 0,'11'-3'96'0,"-7"-3"-75"0,-1 6 21 16,-3 0 3-16,0 0-6 0,0 0 0 15,0 9-5 1,0 0 1-16,0-2-19 0,0 8 2 0,-3-2 2 16,-1 3-2-16,0 6-1 15,1 9-9-15,-1 3-5 16,1 7 0-16,-4 3 0 15,3 9-1-15,1-9-2 16,3-6 3-16,0-4 0 16,7-9 5-16,3 1 3 15,5-14-2-15,6 4 2 16,10-7 0-16,15-3 3 16,11-6-5-16,3-6-3 0,0 6-1 15,-7-9-1-15,-11 9-5 16,-3-6-1-16,-8 2-2 15,-6 4 0-15,-7-6-52 16,-8 3-25-16,-10-3-122 16</inkml:trace>
  <inkml:trace contextRef="#ctx0" brushRef="#br0" timeOffset="183931.431">6410 16665 264 0,'-4'0'101'0,"4"0"-78"0,-3 0 20 0,3 0 2 16,0 0-6-16,0 0 0 16,-4 0-7-16,4 0-2 0,-3 9-17 15,-1-9 3-15,-3 16 2 0,4-7-6 16,-4 19 1-16,0 1-6 15,0 15-2-15,0-4 0 16,-1 1 1-16,1 3-3 16,7-3 0-16,0-10 1 15,4 4 0-15,-1-7-5 16,8-3 1-16,0 0-11 16,10-12-3-16,-4 2-75 15,12-9-30-15</inkml:trace>
  <inkml:trace contextRef="#ctx0" brushRef="#br0" timeOffset="184256.672">6593 16806 336 0,'0'-6'126'0,"0"6"-98"0,7 0 14 0,-7 0 0 16,8 9-11-16,-5-9-1 16,1 16-12-16,-1 2-4 15,-3 11-8-15,0-4-4 0,0 12 1 0,0-5-2 16,-3-4 2-16,-1-9-4 15,1 6-2-15,3-13-29 16,0 4-14-16,0-6-84 16,7-10-36-16,0 0 37 15</inkml:trace>
  <inkml:trace contextRef="#ctx0" brushRef="#br0" timeOffset="184709.605">6784 16593 316 0,'0'9'121'0,"0"-9"-95"0,0 3 20 0,0-3 4 15,3 6-6-15,1-6 1 16,0 10-13-16,-1-4-8 16,4-3-13-16,0 7 1 0,4-1 4 15,-4 0-2-15,7 7 0 0,-4 0-6 16,8 3-3-16,-4-1-2 15,4 20-3-15,-4-3 1 16,-3 8-1-16,-1-5-3 16,-10 6 2-16,0-10-6 15,-7 14-3-15,0-8-12 16,-4-5-6-16,1-7 8 16,-1-9 4-16,1 0 10 15,-1-4 3-15,4-5-26 16,4 5-13-16,-1-11-135 15</inkml:trace>
  <inkml:trace contextRef="#ctx0" brushRef="#br0" timeOffset="187262.303">8234 17113 264 0,'3'0'99'0,"-3"0"-77"0,4 0 18 16,-4 0 2-16,0 0-5 0,0 0 3 15,-4 0-5-15,4 0-1 0,-10 16-19 16,3-7 0-16,-14 10 1 16,3-3-10-16,-14 21-4 15,7-12-3-15,-6 19-1 16,-8 3 4-16,7-3 1 15,7-16-1-15,8-2-2 16,3-8-4-16,10-11 0 16,4-7-42-16,7 0-19 15,0-7-104 1</inkml:trace>
  <inkml:trace contextRef="#ctx0" brushRef="#br0" timeOffset="187472.853">7976 17094 384 0,'21'10'143'0,"-21"-10"-112"0,39 25 25 15,-32-25 5-15,15 19-23 16,-5-1-4-16,18 17-22 16,-6-7-8-16,6 22-3 15,11 7 1-15,-7-4 1 0,-4-18-15 0,-7-17-4 16,-10-2-78-16,-1-22-35 15,-3-7-49 1</inkml:trace>
  <inkml:trace contextRef="#ctx0" brushRef="#br0" timeOffset="193842.409">7719 16542 252 0,'0'-9'93'0,"0"15"-72"0,0-6 18 15,0 0 3-15,0 3-5 0,-4 4 1 16,-3-7-8-16,4 9-2 16,-15 7-15-16,-7 6 1 0,-3 12 2 15,0 1-4-15,0 18-2 16,-1 0-1-16,5 10-1 15,3 0 2-15,3 9 1 16,4 9-1-16,3 13-1 16,4 1-1-16,4-8 0 15,6-8 0-15,11-7 0 0,4-9 0 16,10-10 0-16,7 0-11 16,11-9-3-1,4-6 1-15,-1-10 0 0,-7-3-41 16,-6-9-19-16,-15-4-124 15</inkml:trace>
  <inkml:trace contextRef="#ctx0" brushRef="#br0" timeOffset="194558.917">8562 16593 212 0,'3'-16'82'0,"-3"16"-64"0,0-3 24 16,0 3 6-16,0 0 1 16,0 0 3-16,0 0-4 15,0 0-3-15,0 3-24 16,0 6 1-16,8-2-1 0,-1-4-5 0,7 12 1 15,-4-5-4-15,15 9 0 16,-4-10-1-16,11 26 0 16,-4-7-6-16,7 34-2 15,-6-8-2-15,-1 24-2 16,-3-15-2-16,-15 53-1 16,-10 28-5-16,-10-40 0 15,-1-23-9-15,-21 1-2 16,7-13-8-16,-13-16-3 15,-8-6 12-15,14-28 8 16,7 0 4-16,1-13 4 16,-1 13 3-16,14-10 13 15,15-3 1 1,-1-2-7-16,15 5-4 0,14 7-74 16,-7-7-30-16,-4 0-58 15</inkml:trace>
  <inkml:trace contextRef="#ctx0" brushRef="#br0" timeOffset="195262.787">9088 16248 228 0,'0'6'88'0,"0"-6"-69"0,0 0 11 0,0 0-2 0,0 0-3 15,0 0 0-15,0 0 3 16,0 0 5-16,0 0-18 15,0-6 25-15,3 6 12 0,1 0-1 16,-1 6 2-16,1-6-20 16,6 16-10-16,-3-4-10 15,7 13-3-15,1 0-6 16,13 13-1-16,-7-10 1 16,18 22 2-16,-4-12-1 15,7 44 0-15,-10-20-6 16,3 45 1-16,-6-26 0 15,-5 67 0-15,-6 30-3 16,-15-33 2-16,-3-39-4 0,-31 54 1 16,-26 22-9-16,8-66-2 15,10-28 3-15,-14-6 3 16,14-20 0-16,-10-18 3 16,10-6 4-16,0-7 1 15,-3-3 7-15,21 1 6 16,3-11-2-16,15 14 0 15,-1-13-6-15,8-7-1 16,-1 13-19-16,1-9-9 16,-1-7-100-16,-3-9-44 15</inkml:trace>
  <inkml:trace contextRef="#ctx0" brushRef="#br0" timeOffset="196141.472">5500 16448 208 0,'7'-9'77'0,"0"3"-60"0,4-10 15 0,-8 16 4 16,1 0 11-16,-1-3 7 15,-3-3-8-15,0 6-4 16,0 0-23-16,0 0 2 0,0 0 2 16,-3 6-1-16,-4-3-1 15,-8 6 0-15,1 7 1 16,-7 9-3-16,-4 3-2 15,-3 7-5-15,0 12 0 16,-4 25-5-16,0 22 1 16,1 3 1-16,3 22 2 15,-1 26-3-15,5-4-3 16,6 3-2-16,7 16 0 16,8-16-2-16,6-12-1 15,8-16 3-15,3-16 0 0,4-15-1 16,6-22 1-16,12-26-22 15,10-12-9-15,14-21-158 16</inkml:trace>
  <inkml:trace contextRef="#ctx0" brushRef="#br0" timeOffset="-195783.57">14111 6458 168 0,'11'-3'63'0,"-11"3"-49"0,7-7 11 0,-7 7 5 16,7-3-3-16,0-3 2 16,7-4 6-16,-3-5 4 15,10-7-20-15,-4 3 7 0,12-15 4 16,-5 5-5-16,15-21 0 15,-7 16-8-15,35-23-2 16,-14 13-5-16,35-47-1 16,-21 19 3-16,32-22 5 15,-22 22-5-15,57-53-2 0,-35 34-1 16,42-41-1-16,-35 35-4 16,56-73-1-16,-42 45-1 15,53-54-2-15,-42 44-2 16,35-53 1-16,-43 53 3 15,53-62 3-15,-45 49 0 16,21-21 2-16,38-28-2 16,-17 8 2-16,-18 39-2 15,-49 53 2-15,-25 15-4 16,22-18 0-16,24-41-3 16,-11 15-1-16,-21 20 1 0,-14 18 0 15,-14 6-3-15,-10 4 2 16,-8 6 1-16,-10 6 0 15,-7 3 0-15,-4 4 0 16,-3 15 2-16,-4-3 1 16,0-3-1-16,-7 12-2 15,0 13 1-15,-7 3 1 16,0 3-1-16,0 3 2 16,-3 1-2-16,-1 5-1 15,1 1-2-15,-4-1-1 16,0 1 2-16,0 3 2 15,0 3-2-15,0-4 0 16,4-2 1-16,-4 6 2 16,3-3-1-16,1-4 2 0,-1 10 2 15,-3-3 4-15,4 3 2 16,-4 0 3-16,0 0-3 16,7 0-1-16,0 0-2 15,3 0 0-15,4 3-2 16,4-3 1-16,7 0 0 15,14 0 3-15,13-3-1 16,12-3 0-16,7-4-5 16,-4-15-1-16,-4 6-1 15,8 4-2-15,10-4-2 16,0 0 1-16,0 0 3 16,-10 4 1-16,-15 5-4 15,-10 10-1-15,-7 10 1 0,-11-4 0 16,-7 3-2-1,-3 1 0-15,-8-4-3 0,1-3-1 16,-4 3 1-16,0-2 2 16,0-4 2-16,0 0 1 15,0 0 3-15,0-4 1 16,4 4-1-16,-4 0-2 16,0 0-2-16,0 0 1 15,0 0 1-15,-7 0 2 16,7 0-1-16,-7 0-1 15,4 0-2-15,-1-6 1 16,1 6-1-16,-4-3 0 16,0-3 0-16,0-4 0 15,-4 4 0-15,-3-3 0 0,-3-1 2 16,-5 1 2-16,-2-1-6 16,-4 4 1-16,-8-3 1 15,-9 6 1-15,-12-7-2 16,-10-5 2-1,-10-4-1-15,-1-6 0 0,8 3 0 16,10 0-2-16,7 3 3 16,7 6 2-16,7 4 2 15,8-7 1-15,6 16-2 16,7-9 1-16,8 3 0 16,10-4 3-16,7 10-3 15,7-3 0-15,11-3-1 0,10 3-2 16,15-4 1-16,6 1-1 15,1 3 0-15,-1-3 0 16,-6 6 0-16,-4 6 0 16,-4-3-3-16,-3 10 0 15,-4-1-3-15,-7 13 1 16,-6 10 1-16,-8 2-1 16,-4 1 1-16,-6-3 3 15,-7 2-2-15,-4-2 1 16,-8-4 0-16,-2-3 0 15,-8 0 0-15,-3 16 0 16,-4-6 0-16,4 6 0 16,0 9 2-16,10-25 0 15,1-9 2-15,-1 16 3 16,-3-4-4-16,4-9-1 0,3-6-11 16,3-16-5-16,4-16-107 15,0-6-47-15,39-9-7 16</inkml:trace>
  <inkml:trace contextRef="#ctx0" brushRef="#br0" timeOffset="-192956.574">6939 8251 268 0,'0'-12'101'0,"0"6"-78"0,4 2 31 0,-4 4 10 0,0 0-14 16,0 0-2-16,-4 10-18 16,1-7-7-16,-11 28-13 15,3-9-4-15,-21 32-2 0,-21 18-2 16,-3-3-2-16,-1-7 1 15,8-8-1-15,10-17 0 16,11-2 2-16,10-16-1 16,15-10 2-16,13-9-35 0,8-3-13 15,7-13-90-15,-1-9-38 16,-2-6 44 0</inkml:trace>
  <inkml:trace contextRef="#ctx0" brushRef="#br0" timeOffset="-192744.369">6646 8207 480 0,'7'16'181'0,"-7"-16"-141"0,22 28 11 0,-8-12-3 16,7 19-25-16,4 8-2 16,3 11-13-16,7 2-5 15,-3-12-2-15,-4-6-4 0,18 12 2 16,-7-12-23-16,14-1-10 0,-11-2-50 15,0-10-22-15,-6-6-87 16</inkml:trace>
  <inkml:trace contextRef="#ctx0" brushRef="#br0" timeOffset="-192417.841">7359 8446 428 0,'3'0'162'0,"-3"0"-126"0,4 9 14 0,-4-9-3 16,0 19-12-16,0-3 2 16,0 12-15-16,0-3-5 15,-4 19-10-15,1-6-5 0,-1 34 1 16,1-10-4-16,-1 17 0 16,1-17-45-16,-1 7-22 15,1-12-84-15,-4 6-38 16,0-16 34-16</inkml:trace>
  <inkml:trace contextRef="#ctx0" brushRef="#br0" timeOffset="-191835.957">6904 10456 360 0,'3'-13'134'0,"-3"13"-104"0,4-15 23 16,-1 15 1-16,-3 0-9 16,0 0 0-16,0 0-19 15,0 6-5-15,-7 16-13 16,-10 28-7-16,-8 3-2 0,-10 1 1 15,-11 2 2-15,-3 7-1 16,-1-10-1-16,8 0-2 16,7-12-1-16,10-9-20 15,11-17-10-15,14-5-25 0,14-17-11 16,11-15-111 0</inkml:trace>
  <inkml:trace contextRef="#ctx0" brushRef="#br0" timeOffset="-191595.763">6544 10346 444 0,'-3'9'165'0,"6"1"-129"0,8 15 24 0,-8-22 0 16,11 13-23-16,11 21-4 15,7 4-17-15,3 3-5 16,4-3-7-16,0 3-1 0,-1 0 1 15,5-7-2-15,-1 4-2 0,0-6-8 16,1-7-5-16,-1-3-35 16,-3-6-16-16,-7-7-58 15,-4-2-24-15,-7 5-22 16</inkml:trace>
  <inkml:trace contextRef="#ctx0" brushRef="#br0" timeOffset="-191280.315">7112 10879 260 0,'-14'3'96'0,"7"-3"-75"0,-7-3 10 0,7-3-2 0,0 6 7 16,0-10 5-16</inkml:trace>
  <inkml:trace contextRef="#ctx0" brushRef="#br0" timeOffset="-190943.046">7052 10848 592 0,'4'-10'60'0,"3"1"-6"0,10 6-20 16,1-3-10-16,-4-1-7 16,14 4-3-16,-3-3-6 15,7-4-3-15,-4 7 0 16,0-3 1-16,-3 6-5 15,0-3-1-15,-8-3 0 16,1 6 2-16,-4 0-6 16,-4 9 1-16,-2-9-4 15,-12 19 2-15,4-10 1 16,-18 26 2-16,-13 18 1 16,2 0 1-16,1-9 0 0,3-6 0 15,8-13 2-15,6 3 3 16,11-12 11-16,14 3 5 15,11-10-9-15,0-3-4 16,-8-2-1-16,19-4 0 16,-8 0-6-16,14 0 0 15,-10 6-21-15,-4-6-9 16,-3 0-100-16,-22 3-44 16,1-3-18-1</inkml:trace>
  <inkml:trace contextRef="#ctx0" brushRef="#br0" timeOffset="-190377.787">6780 12745 340 0,'7'-9'126'0,"-7"9"-98"0,0 0 25 0,0 0 5 15,0 0-12-15,0 0-2 16,0 9-12-16,0-6-3 16,-10 16-16-16,3-3-3 0,-18 18 0 0,4-6-6 15,-21 35 0-15,-18 34-2 16,3-15-2-16,8-10 3 16,10-9 0-16,4-10-4 15,10-12-1-15,7-13-19 16,8-9-7-16,6-10-45 15,15-12-20-15,14-19-92 16</inkml:trace>
  <inkml:trace contextRef="#ctx0" brushRef="#br0" timeOffset="-190152.052">6368 12764 416 0,'-7'3'156'0,"10"3"-121"0,-3 4 30 0,7-4 4 15,0 3-27-15,4 4-6 16,6 6-16-16,5 3-2 16,-1-4-11-16,0-5-4 0,11 12 0 15,17 13-2-15,-10-13 2 16,-7 0-4-16,10 0 0 16,-7-6-12-16,4-7-5 15,-7 4-25-15,3-7-11 16,-7-2-35-16,-3-4-16 15,-4-3-74 1</inkml:trace>
  <inkml:trace contextRef="#ctx0" brushRef="#br0" timeOffset="-189508.433">7108 12927 244 0,'-10'0'93'0,"10"0"-72"0,-7 0 11 16,7 0 1-16,0 0-1 0,0 0 4 15,-4 0-1-15,1 0 1 16,3 0-19-16,0 0 7 0,0 0 6 15,0 0 1-15,3 0 4 16,-3 0-15-16,14 0-6 16,-3 0-5-16,10-3-1 15,-3-4-4-15,3 7-3 16,-3 0 2-16,3 0 2 16,-4 0-2-16,1 0-2 15,-4 0-3-15,-3 10 1 16,-1-10-8-16,-6 9-4 15,-1 1-4-15,-6 5 0 16,-1 1 7-16,-6-3 3 16,-1 2 0-16,-3-5 2 15,3-1 3-15,1 0 3 0,-1 1 4 16,8-4 2-16,-1-3 19 16,11-3 9-16,0 0-11 15,11 7-3-15,0-4-9 16,3 3 0-16,-4 3-7 15,1 10-3-15,-4-9-4 16,-3 8-1-16,-4-2-5 16,-7 12-2-16,0-9-4 15,-14 6 1-15,0 0 2 16,-15-6 5-16,5 0 1 16,-12 0 3-16,8-10-1 15,-4 4-1-15,4-10 3 16,4 6 2-16,2-3 6 15,8-2 6-15,4-4-34 0,10 6-12 16,0-6-171 0</inkml:trace>
  <inkml:trace contextRef="#ctx0" brushRef="#br0" timeOffset="-168413.552">12753 6856 204 0,'3'-6'77'0,"-3"6"-60"0,4-10 17 0,-4 10 6 16,0 0-1-16,0 0 4 16,0 0-9-16,0 0-1 15,4 10-18-15,-4-10 2 0,0 9 3 16,0 0-7-16,0 7-2 16,0-6-2-16,-4 15-1 15,0-7-4-15,1 11-1 16,-1-11 1-16,-3 17 0 15,4-7-2-15,-1 16 1 16,1 9 0-16,-1-9 3 16,8-6 6-16,-1-4 2 15,4-8-3-15,0-17-1 0,0 7-4 16,4-7-1-16,0 0-1 16,-1 1 0-16,1-1 0 15,-1-2 0-15,-3-4 0 16,8 6 0-16,6 0-2 15,-4-2-2-15,1-4 1 16,10-3-1-16,-7 0 0 16,8-10 2-16,-1 10-1 15,-3-3-1-15,-4-3 1 16,-4 6-1-16,-3 0-42 0,-3 0-17 16,0 0-43-16,-8 0-18 15,1 6-24 1</inkml:trace>
  <inkml:trace contextRef="#ctx0" brushRef="#br0" timeOffset="-167693.55">13201 6643 252 0,'7'0'93'0,"-7"0"-72"0,7 0 20 0,-7 0 7 15,4 0-19-15,-1 0-6 16,-3 0-12-16,0 0-3 0,-3 0-4 16,-1 0 8-16,-3 3 5 15,0 3-3-15,0 13 2 0,0-10-3 16,0 26 0-16,0-10-1 16,3 13 2-16,1-4-5 15,3 10-3-15,0-16-3 16,3 10 0-16,1-13-2 15,-1 3 2-15,1-3-4 16,3-6 0-16,0 0 1 16,3-4 0-16,1-5-7 15,0-4 0-15,-1-3-48 16,1-3-18-16,-4 0-91 16</inkml:trace>
  <inkml:trace contextRef="#ctx0" brushRef="#br0" timeOffset="-167347.055">13342 6696 296 0,'4'3'110'0,"-4"-3"-86"0,3 6 13 0,-3-6 0 0,0 7-14 16,0-4-3-16,0 6-3 16,0 1 2-16,0 15-11 15,0-6 2-15,0 9 1 0,0-3-6 16,0 9-1-16,0-9-2 15,0-3-2-15,0 3 1 16,0-6 1-16,0-3-32 16,4-4-12-16,-1-2-80 15,-3-10-76 1,0 0 62-16</inkml:trace>
  <inkml:trace contextRef="#ctx0" brushRef="#br0" timeOffset="-166942.644">13480 6618 260 0,'0'0'96'0,"0"0"-75"0,7 0 12 0,-7 0 2 15,0 0-6-15,0 0 1 16,7 6-2-16,-4-3 0 16,4 6-15-16,0-2 3 0,4 2 4 0,0 1-5 15,3 15 2-15,-4-13-8 16,8 23-1-16,-4-10-4 16,-3 19-3-16,-1-10 0 15,-6 7-1-15,-1-7 0 16,-6 7 0-16,-1-10-3 15,-6 4 0-15,3-10-9 16,-8 3-3-16,5-9 6 16,-1 0 2-16,1-3-11 15,3-1-3-15,0-5-40 16,3-1-15-16,4-6-65 16</inkml:trace>
  <inkml:trace contextRef="#ctx0" brushRef="#br0" timeOffset="-166539.215">13314 7286 276 0,'7'-10'104'0,"-7"10"-81"0,3 0 27 16,-3 0 6-16,4 10-13 15,-1-4 0-15,-3 6-18 16,0 4-5-16,0 6-12 16,0 3-3-16,0 10 1 0,0-7-3 15,-3 0-2-15,-1-3-33 16,1 0-14-16,-1-6-127 15</inkml:trace>
  <inkml:trace contextRef="#ctx0" brushRef="#br0" timeOffset="-165464.537">12795 9242 236 0,'0'-3'88'0,"0"3"-69"0,0 10 19 0,0-10 4 16,0 0 0-16,0 0 2 16,0 0-5-16,0 0 1 15,4 0-22-15,-1 3 1 0,-3 9-1 16,0-2-4-16,0 8 0 16,0-5-8-16,-3 21-2 15,-1-5-2-15,-3 21-2 16,0-12 1-16,-3 12-1 15,-1-13 0-15,4 7 2 16,0-6-1-16,7-4 2 16,0-5 9-16,3-1 4 15,1-3-1-15,7-9 1 16,-1-4-5-16,11 1-1 16,-3-4-2-16,10-6 0 15,-3 7-4-15,7-10-3 0,-4 6-3 16,7-3 1-16,-3-3 3 15,0 6 1-15,-4-6-8 16,-4 3-2-16,-2 4-38 16,-5-7-18-16,-3 3-86 15,-7-6-37-15,-3 3 44 16</inkml:trace>
  <inkml:trace contextRef="#ctx0" brushRef="#br0" timeOffset="-165079.401">13307 9659 244 0,'0'7'90'0,"0"-7"-70"0,0 0 24 0,0 0 4 0,0 3-12 15,0-3-1-15,0 6 0 16,0-3 0-16,0 13-19 0,0-7 0 0,-4 10-2 15,4-3-5-15,-3 6-1 16,-1 3-2 0,4 3-1-16,0-9-6 15,0 6-1-15,0-6-52 16,4-13-22-16,-4 3-89 16</inkml:trace>
  <inkml:trace contextRef="#ctx0" brushRef="#br0" timeOffset="-164213.023">13289 8900 208 0,'4'-6'79'0,"-4"6"-61"0,7-9 21 0,-7 9 5 0,0 0-7 15,0 0-2-15,0 0-4 16,0 0 0-16,-4 15-17 16,1-5 1-16,-4 9-1 0,0 0-5 15,-4 12-1-15,0-9-4 16,1 12-1-16,-1-9 1 16,4 4 0-16,0-1-2 15,7-3-2-15,0 0 1 16,4-3-1-16,-1 0 0 15,8-3 2-15,-4-7-28 16,3 4-9-16,-3-7-67 16,1-9-28-16,-1 7 9 15</inkml:trace>
  <inkml:trace contextRef="#ctx0" brushRef="#br0" timeOffset="-163766.772">13427 8929 288 0,'0'0'107'0,"0"0"-83"0,3 9 2 16,-3-9-4-16,0 16-5 16,0-7 1-16,-3 10-7 0,-1 0-4 15,-3 12-4-15,0-9-3 0,0 3 1 16,0-6-1-16,0 0 0 16,3-3-3-16,1 2 2 15,-1-2-41 1,8-7-17-16,-1-5-71 15</inkml:trace>
  <inkml:trace contextRef="#ctx0" brushRef="#br0" timeOffset="-163396.813">13536 8813 244 0,'-7'0'93'0,"7"0"-72"0,-3-3 16 0,3 3 2 0,0 0-8 16,0 0 2-16,0 0-4 15,0 0 0-15,3 3-16 16,1 6 1-16,-1 0 0 0,1 1-1 16,6 12 2-16,-3-10-2 15,7 13 0-15,-3-6-5 16,3 10-3-16,0-4-2 15,0 3-3-15,-3 3-2 16,-8 1 1-16,1-7-4 0,-11 12 1 16,0-2-22-16,-7 9-8 15,3-7 6-15,-7-2 6 16,4-1 8-16,0-9 7 16,4-3 2-16,3-6 3 15,0-7 1-15,3 1 3 16,1-4-34-16,-1 3-13 15,4-5-88 1</inkml:trace>
  <inkml:trace contextRef="#ctx0" brushRef="#br0" timeOffset="-162545.264">13233 9612 232 0,'0'0'88'0,"0"0"-69"0,0 3 22 0,0-3 3 15,3 0 2-15,-3 0 4 0,7 7-10 16,0-4-2-16,0-3-21 16,0 6 1-16,4-3 2 0,-4-3-7 15,0 10-2-15,0-10-4 16,0 9-2 0,0 4-3-16,-3-1 1 0,-1 4-2 15,1 3-1-15,-1-4 1 16,-3 7-1-16,0-6-3 15,-3 18 2-15,3-12 1 16,-7 19 2-16,0-13-3 16,-11 10 0-16,4-3-1 15,-11-7 0-15,8-3 2 16,-8-6 0-16,4-10-3 0,0-12 2 16,3-3 1-16,15-16 0 15,-1 0 0-15,22 0 2 16,-4 0 12-16,14 9 6 15,-7-2 3-15,7 21 1 16,-3-3-11-16,3 13-3 16,-7 3-8-16,4 9-2 15,-4-6 0-15,-3 0 0 16,-4-7-36-16,0 1-13 16,-3-7-112-16,-4-18-47 15,-4 3 58 1</inkml:trace>
  <inkml:trace contextRef="#ctx0" brushRef="#br0" timeOffset="-161497.622">12725 11221 224 0,'3'0'85'0,"1"0"-66"0,-1 6 25 0,-3-6 9 15,4 3-5-15,-1-3 1 16,1 7-7-16,-4-7-4 0,3 3-21 16,1 3 1-16,-1 3 2 0,1-5-7 15,-4 11 0-15,0-5-3 16,0 8-1-16,0-2-5 16,-7 12-3-16,3-3 2 15,-3 19 0-15,-3 19 1 16,3-6 2-16,0-4-1 15,3-3 0-15,4-12 5 16,4-4 4-16,3-12-1 16,3 3 0-16,8-15-3 15,0-4 1-15,-4-3 0 16,17-6 1-16,-2-3-6 16,9 2-2-16,-6-2-2 15,3-3 1-15,-3 9-22 16,-4-6-7-16,4 2-55 0,-11-2-23 15,-7-3-91 1</inkml:trace>
  <inkml:trace contextRef="#ctx0" brushRef="#br0" timeOffset="-160982.821">13236 10920 224 0,'7'-9'85'0,"-7"9"-66"0,0 0 25 0,0 0 7 15,0 0-6-15,0 0 0 16,0 6-8-16,0-3-2 15,-7 6-20-15,0 7 0 0,-3 12-1 16,-1-6-5-16,-3 16-1 16,3-10-4-16,1 10-1 15,-1-4-1-15,8-6 1 16,3 16-2-16,3-19 2 16,1-6-2-16,6 6-1 15,1-6 1-15,3-3-1 16,0-4-20-16,4-5-7 15,-4 2-50-15,-4-9-22 16,1 0-48 0</inkml:trace>
  <inkml:trace contextRef="#ctx0" brushRef="#br0" timeOffset="-160728.173">13346 11017 296 0,'0'0'112'0,"0"0"-87"0,3 10 22 16,-3-10 5-16,4 6-15 16,-1-3-1-16,1 13-15 0,-1-7-5 15,-3 16-9-15,0-6-5 0,0 9 1 16,0-3-4-16,-3 3-2 15,-1-2 4-15,1 2 1 16,-1-9-31-16,1-1-15 16,-1-2-25-16,4-7-9 15,0 1-62 1</inkml:trace>
  <inkml:trace contextRef="#ctx0" brushRef="#br0" timeOffset="-160306.643">13487 10936 232 0,'-4'0'88'0,"4"0"-69"0,-3 0 17 15,3 0 5-15,0 0-4 16,0 0 2-1,0 0-1-15,0 0 0 0,3 0-20 16,1 6 5-16,3 3 4 0,-4-6-9 16,4 13-2-16,0-6-5 15,4 8 0-15,0 1-2 16,3 6 2-16,0-6-4 16,3 16-2-16,-2-10-5 15,-1 6 0-15,0-6 0 16,-7 10 2-16,0-10-3 0,-11 6-2 15,1 0-1-15,-11 1 0 16,3-1-8-16,-10-3-3 16,3 1 8-16,1-4 3 15,-1-7 1-15,4-2 2 16,3-3 1-16,4-7 0 16,4-3-53-16,3-3-22 15,0 0-94 1</inkml:trace>
  <inkml:trace contextRef="#ctx0" brushRef="#br0" timeOffset="-159424.803">13141 11845 272 0,'0'0'104'0,"0"0"-81"0,0 0 20 0,0 0 3 16,0 0-2-16,0 0 3 16,7 0-15-16,-3 0-7 15,6 0-14-15,-3 0-1 0,7 0 1 16,0 0-6-16,4 0-3 16,-4 0 1-16,0 0 0 15,0 0-4-15,1 0 1 16,-5 0 0-16,1 0 2 0,-1 0-3 15,-3 3 0-15,0 3 1 16,-3 4 0-16,-1-4-3 16,-3 7 2-16,0-4 1 15,-7 0 0-15,4 7-5 16,-8-6 1-16,4 5 2 16,0-5 1-16,0-1-2 15,0-6 2-15,4 3 3 16,3-2 1-16,0 2 1 15,7-6 0-15,0 6-2 16,7-3-2-16,-4-3 1 16,4 10-1-16,-3-4 0 0,0 3 2 15,-1-6-3-15,1 13 0 16,-4 0 1-16,-4 3 2 16,1-7-3-16,-8 13 0 15,1-6 1-15,-4 0 0 16,0 3-3-16,-7-3 2 15,3-7-1-15,-7-2-2 16,1 2 0-16,-8-12 3 16,4 0 0-16,0-6 3 15,3 6 1-15,4 0 3 16,0 0 1-16,7 0 3 16,3 0-21-16,4 0-7 15,0 0-163 1,4-6-78-16,-1 2 127 0</inkml:trace>
  <inkml:trace contextRef="#ctx0" brushRef="#br0" timeOffset="-158665.557">12742 13454 264 0,'0'-3'99'0,"0"3"-77"0,0 0 29 15,0 0 7-15,0 0 3 16,0 0 3-16,4 3-18 15,-4-3-7-15,0 9-23 16,0 0-6-16,-4 13-2 0,4-9-4 16,-3 28-1-16,-1-10 1 0,-3 19 2 15,-3 13-5-15,3-10-1 16,3-9 2-16,1-6 1 16,3-4 5-16,3-15 5 15,1 0-3-15,6 6 0 16,-3-12-4-16,11 2 1 15,-4 1-4-15,11-7 0 16,-4 1-3-16,11-7-1 16,-8-3 3-16,8 0 1 15,-4 0-4-15,0 0 1 16,-3 0-27-16,3 6-11 16,-6-6-67-16,-8 0-27 15,3 0-47-15</inkml:trace>
  <inkml:trace contextRef="#ctx0" brushRef="#br0" timeOffset="-158247.787">13194 13300 252 0,'3'0'93'0,"-3"0"-72"0,4 0 9 0,-4 0 2 15,0 0-7-15,0 0 3 16,0 0-5-16,0 0 0 15,0 3-12-15,0 3 9 0,-7 4 3 16,0-4 0-16,-4 7-2 16,1 2-7-16,-4 4-4 15,3 0 6-15,0 6 1 16,4 0-4-16,4 13-3 16,-1-4-5-16,8 10-2 15,-4-6 1-15,7-1 0 16,0-5-5-16,7-10-1 15,7 3-24-15,-3-16-7 0,-1-3-61 16,1-15-26-16,-4-3-35 16</inkml:trace>
  <inkml:trace contextRef="#ctx0" brushRef="#br0" timeOffset="-157980.082">13342 13281 324 0,'0'3'121'0,"0"-3"-95"0,0 10 20 0,0-10 1 16,0 6-10-16,0-3 1 16,0 3-11-16,0 4-4 15,4-1-13-15,-4 1-2 0,0 5-1 16,0 4-6-16,0 9 0 15,0-12-1-15,-4 12 2 16,1-3-17-16,-1 4-4 16,0-4-42-16,4-7-17 15,0 1-92 1</inkml:trace>
  <inkml:trace contextRef="#ctx0" brushRef="#br0" timeOffset="-157380.972">13466 13203 284 0,'3'-3'107'0,"-3"3"-83"0,7-7 13 0,-7 7 1 0,4 0-7 16,-1 0-1 0,1-6-5-16,-1 3-2 15,1 3-12-15,-1 0 9 0,4 3 3 16,0-3-3-16,8 13 1 16,-5-10-6-16,8 16 1 15,-4-4-9-15,3 14-4 16,1-11 0-16,0 7 0 15,-4 0-4-15,0 10 1 16,-3-4 0-16,-8 13 2 0,1-3-1 16,-15 15 2-16,4-12-9 15,-11 3-3-15,4-6 2 16,-3-13 2-16,2 1-2 16,-2-11 0-16,3-2 4 15,3-6 3-15,1-1 1 16,3 0 2-16,3-2-2 15,4-4 2-15,0-3-53 16,0 0-21-16,0 0-109 16</inkml:trace>
  <inkml:trace contextRef="#ctx0" brushRef="#br0" timeOffset="-156780.666">13346 14093 220 0,'7'-6'85'0,"-7"6"-66"0,3-12 21 0,-3 12 7 16,0-7 6-16,0 7 7 16,4 0-4-16,-4 0 1 15,0 0-32-15,0 7-3 0,0 11-3 16,0-5-7-16,0 28-2 15,0-13-5-15,-4 19-4 16,4-3 0-16,-3 0-1 16,-1-7-3-16,1 4 2 15,-1-13 1-15,1 1 0 16,-1-11-7-16,4-5-3 16,0-10-25-16,4-12-12 15,-1 2-23-15,4-21-6 16,-3 0-41-1,3-16-52-15,-4 6 54 16</inkml:trace>
  <inkml:trace contextRef="#ctx0" brushRef="#br0" timeOffset="-156481.499">13395 13962 292 0,'4'0'110'0,"-4"0"-86"0,-4 0 13 16,4 0 2-16,0 0-10 15,0 0-2-15,-4 6-7 16,1-3 0-16,-8 6-11 15,4 7-3-15,-17 9 0 0,2-3 6 16,-13 19 4-16,7-10 3 16,0 10 1-16,3-13 13 15,7 1 6-15,4-4 4 16,18 3 1-16,-4-12-22 16,24 2-10-16,-6-8-11 0,17-1-3 15,-6-3-4-15,13-6-1 16,-7 0-43-16,4-9-18 15,-7 0-136 1,-4-7-79-16,-3 7 127 16</inkml:trace>
  <inkml:trace contextRef="#ctx0" brushRef="#br0" timeOffset="-153461.093">20027 1127 228 0,'4'-6'88'0,"-4"6"-69"0,3 0 28 0,-3-10 34 16,0 20-45-16,0-10 27 16,4 0-37-16,-4 6 16 15,3 3-24-15,-6 7 6 16,3-4-14-16,-4 14 5 16,1-8-8-16,-8 11 0 15,4 5-4-15,-7 19 0 16,3 7-1-16,-3 3-2 15,4-7 1-15,-1 4 5 16,4-7-3-16,0-12 12 16,7-7-8-16,4 1 5 15,3-7-7-15,3-9 2 16,8 3-4-16,7-10 0 16,-1 4-1-16,15-7-2 15,3-9 1-15,11 0 1 16,-3-6-1-16,6-3 2 15,-3 9-2-15,3 0-1 16,-3 0 1-16,0 0-52 0,-10 0 28 16,-12 6-154-16,-6 3 99 15,-14-9-136-15,-4 0 122 16</inkml:trace>
  <inkml:trace contextRef="#ctx0" brushRef="#br0" timeOffset="-152739.237">20800 1745 300 0,'0'0'112'0,"0"0"-87"0,3 9 24 15,-3-9 28 1,0 6-43-16,0-3 23 16,0 13-34-16,0 3 3 15,0 0-15-15,0 12-2 16,0-3-6-16,0 10-2 15,4 12 0-15,-4-19-17 16,3 4 9-16,-3-7-61 16,7-6 38-16,0-22-170 15,4 0 111-15</inkml:trace>
  <inkml:trace contextRef="#ctx0" brushRef="#br0" timeOffset="-152277.849">20870 801 244 0,'4'-10'93'0,"-4"10"-72"0,3 7 29 16,-3-7 23-1,0 0-40-15,0 0 8 16,0 3-25-16,-3-3 10 15,3 6-15-15,-7 10 8 16,0 2-11-16,-11 17 9 16,0-4-10-16,-6 23 3 0,3-4-6 15,-4 6 9-15,7-12-7 0,8 6 8 16,6-9-8-16,11-6-1 16,7-1-3-16,4-6-17 15,7 4 8-15,3-10-92 31,0-4 55-31,0-2-164 0,-3 0 116 0</inkml:trace>
  <inkml:trace contextRef="#ctx0" brushRef="#br0" timeOffset="-151977.888">21061 929 352 0,'-7'-6'132'0,"7"6"-103"0,0 0 21 16,0 6 16 0,0 4-38-16,0 12 6 15,3 3-21-15,-3 9 2 16,4 13-10-16,-8-6-2 15,1 3-2-15,-4-3-17 16,0 3 9-16,0-13-48 16,3-9 31-16,4-6-100 0,7-7 70 0,4-15-124 15,3 6 101-15</inkml:trace>
  <inkml:trace contextRef="#ctx0" brushRef="#br0" timeOffset="-151516.564">21258 729 316 0,'0'0'118'0,"0"0"-92"0,11 0 22 0,-7 0 19 16,3 0-38-16,3 0 15 15,1 0-27-15,-1 6 11 16,4 3-17-16,1 1 12 16,-1-1-13-16,3 16 8 15,1-6-10-15,0 15 0 0,-1 4-5 0,-3 15-2 31,4 1 0-31,-7 15-4 16,-1-3 2-16,-13 6-8 16,3-3 5-16,-11 9-14 15,4-6 10-15,-7-15-7 16,3-4 9-16,-3-19 0 0,7-5 4 0,-3-14 6 16,6-5-2-16,0-4-29 15,8-6 14-15,0-6-191 31,3-1 113-31</inkml:trace>
  <inkml:trace contextRef="#ctx0" brushRef="#br0" timeOffset="-150816.224">22186 1513 220 0,'0'0'82'0,"0"0"-64"0,0-4 29 0,0-2 31 16,0 12-43-16,-3-6 27 16,3 4-36-16,-7-4 19 15,3 6-26-15,-3-3 5 16,4-3-14-16,-8 0-4 16,0 0-3-16,-6 0-3 15,3 0 1-15,-11 0-1 16,7 0 0-16,-10 0 0 15,7 0 0-15,-11 0 2 16,7 0-1-16,-3 0 4 16,11 0-3-16,-1-3 6 15,7-3-5-15,4 6-25 16,7 0 11-16,0 0-85 16,4 9 52-16,-1 7-147 15,4-4 106-15</inkml:trace>
  <inkml:trace contextRef="#ctx0" brushRef="#br0" timeOffset="-150430.22">22126 1754 200 0,'4'0'74'0,"-4"0"-58"0,7 6 18 0,-4-3 23 16,1-3-32-16,-1 7 26 16,1-4-30-16,-1 3 27 15,5-3-28-15,-8-3 23 16,3 6-24-16,-3-6 5 16,0 0-14-16,-3 0-4 15,3 0-3-15,-8 0-3 16,1 0 1-16,-14 0-1 15,0 0 0-15,-7 0 0 16,3 0 0-16,-7-6 2 16,4 6-1-16,-4-3 4 15,8 3-3-15,3-6 1 16,6 6-1-16,1-10-4 16,7 10 1-16,4 0-94 15,3 0 52-15,0-3-161 0,7 3 114 16</inkml:trace>
  <inkml:trace contextRef="#ctx0" brushRef="#br0" timeOffset="-129681.356">22779 1309 260 0,'3'9'96'0,"1"-9"-75"0,-1 6 12 0,-3-6 0 16,8 0-9-16,-1 0 0 16,0 7 0-16,0-4 0 15,0-3-13-15,0 6 7 0,3-3 4 16,1-3 0-16,3 0 1 16,0 10-3-16,0-4-1 15,0 3-6-15,1 1-3 16,2-1 1-16,1 16 0 15,-4-3-3-15,0 13-3 16,0-4-5-16,0-3 0 16,-3 7 0-16,-4-4 0 15,-4 0-3-15,-3-2 2 16,-3-1-1-16,-8-3 0 16,-3 0 2-16,-3-12 2 15,-8 2-3-15,-3-5-2 16,-1-7-3-16,-6-6 1 15,0-7-2-15,-4-9 2 0,0-6 1 16,4-19 2-16,3-3 1 16,4-3 1-16,7 6 0 15,7 7 2-15,10 2 1 16,8 7 1-16,10 0-2 16,7 9 1-1,7 3 4-15,7 1 4 0,8 5 2 16,6 7 5-16,1-6-8 15,-1-4-1-15,4 4-1 16,3-1 0-16,11 1-4 16,7-1-1-16,4 1-1 0,-7 6-2 15,-11-10-21 1,-7 10-11-16,-8 3-59 0,-16 3-26 16,-15 10-63-1</inkml:trace>
  <inkml:trace contextRef="#ctx0" brushRef="#br0" timeOffset="-128900.991">23915 904 236 0,'-4'0'90'0,"4"-6"-70"0,0 3 15 16,0 3 2-16,-3 0-4 16,-1 0 1-16,-3 3-2 15,0 3 0-15,-3 4-17 16,-5 8-2-16,-6 7-2 0,-3 10-4 16,-1 3 1-16,-3 6-3 15,3-7 0-15,4 16 5 16,7 1 4-16,3 5 1 15,8 7 1-15,6 6-6 16,4 0-2-16,7-3-4 16,7 0-1-16,4-12-1 15,7-4 1-15,3-15-2 0,4-4-1 16,0-5 1-16,0-4 1 16,-4-10-25-16,0-2-10 15,-3-7-111 1,-7-6-91-16,-4-6 79 15</inkml:trace>
  <inkml:trace contextRef="#ctx0" brushRef="#br0" timeOffset="-126835.894">24250 1431 244 0,'-4'3'90'0,"1"-3"-70"0,3 0 15 0,0 0 2 0,0 0 5 16,0 0 7-16,0 6-5 16,3 4-2-16,1-1-23 15,3 16 4-15,0 0 1 0,4 7-8 16,-4 12-4-16,3-10-5 16,1 4 0-16,-1-4-4 15,1 7-2-15,0-13 0 16,-1 0-1-16,-3-9 0 15,0 6 0-15,-3-9-5 16,-4-13 1-16,-4 7 0 16,1-14 2-16,-4-2-1 15,0-3 1-15,0-7 2 16,3-12 0-16,1-7 0 16,-1-12 0-16,1-3-3 0,-1 0 2 15,4-3 1-15,0 9 2 16,0 9-1-16,7-2 2 15,4 5-2-15,3 4 2 16,3 9 0-16,8 4 1 16,3-4-2-16,1 9 1 15,2 1-2-15,1 3-1 16,-4 3 1-16,0 3-1 16,-3 3 0-16,-4 6 2 15,0 7-3-15,-3 3-2 16,-4-4 2-16,-7 1 0 15,-3 6-2-15,-4 3 0 16,-7 0-12-16,-4 3-2 16,-3-9-1-16,-4 0 1 15,-3-10 7-15,0 1 4 16,0-4 4-16,0-12 3 16,3 6-2-16,8-10-2 0,2 7 6 15,8-3 5-15,8 3 2 16,2-3 4-16,4 12-3 15,0-3-1-15,0 6-9 16,1 7-2-16,-1-7 0 16,0 7 2-16,0-3 0 15,0 2-1-15,0-5 1 16,0-1-1-16,0 7 0 16,0-4 0-16,-3 7 0 15,0-3 0-15,-4 3 0 16,-4-4 0-16,-3 1-3 0,-7 3 2 15,-3 0-1-15,-5-1-2 16,-6 1 3 0,-3-9 0-16,-8 5-2 0,-3-15 2 15,-4 0-1-15,-4-9-2 16,5 3 3-16,2-13 2 16,8 0 0-16,3 3 2 15,11 4 9-15,7-4 4 16,11 7-1-16,6-1 1 15,1 10-9-15,0 0-4 16,-1 10-24-16,1-1-11 16,-4 1-83-16,-7-4-37 15,0-3-2 1</inkml:trace>
  <inkml:trace contextRef="#ctx0" brushRef="#br0" timeOffset="-126333.166">25058 1550 212 0,'3'-9'79'0,"1"9"-61"0,-4 0 17 0,0 0 5 15,0 0-6-15,0 9 3 0,0-3-4 16,0 10 0-16,0-3-18 16,3 5 6-16,1 8 6 0,-4-8-9 15,3 7-2-15,1 4-7 16,-4-4-1-16,0 3-5 15,0-3 0 1,0 0-3-16,0-3-1 0,0 0-1 16,4-13-2-16,-1 1-48 15,1-7-22-15,-4-3-87 16</inkml:trace>
  <inkml:trace contextRef="#ctx0" brushRef="#br0" timeOffset="-125583.491">25538 1246 260 0,'3'0'96'0,"-3"6"-75"0,0-6 23 0,0 3 5 16,-3 10-11-16,-4-10-2 0,-4 13-16 16,-7-4-5-16,-6 13-9 15,-1 4-2-15,-3 5 2 0,-1 4-3 16,5-4 0-16,-1-6-1 15,7-2-2-15,4-1 1 16,4-13 1-16,6 4-1 16,4-7 2-16,4 1-9 15,3-10-1-15,7 0-53 16,0-13-25-16,-7-3-63 16</inkml:trace>
  <inkml:trace contextRef="#ctx0" brushRef="#br0" timeOffset="-125342.503">25255 1252 356 0,'14'3'132'0,"-3"10"-103"0,7-13 21 0,-8 3 3 16,1 6-16-16,3 7-1 15,4-3-17-15,6 12-6 16,5 9-8-16,2 10-4 0,1 3 2 15,3-3-4-15,1 0 0 16,-1-6-1-16,-3-13 0 16,-4-6-42-16,-7-1-18 15,-3-8-70-15,-18-10-86 16</inkml:trace>
  <inkml:trace contextRef="#ctx0" brushRef="#br0" timeOffset="-125024.876">25996 1619 296 0,'4'10'112'0,"-1"-4"-87"0,-3 3 20 0,0 1 4 16,0 2-9-16,0 4 1 15,0 3-19-15,0 6-5 16,0 3-11-16,0-3-2 0,0 13 0 16,0-7-5-16,0 0 1 15,4 1-5-15,-1-10 1 16,4 3-55-16,7-16-23 15,1-9-80 1</inkml:trace>
  <inkml:trace contextRef="#ctx0" brushRef="#br0" timeOffset="-124414.999">26578 1296 324 0,'0'3'123'0,"0"7"-95"0,4-1 16 16,-4-3 0-16,3 10-18 15,1 3-2-15,-1 6-16 16,4 6-6-16,1 4-1 16,-1-1-1-16,0 1 2 0,3-13-14 15,1 0-5-15,-1-10-53 16,4-2-21-16,1-20-53 15</inkml:trace>
  <inkml:trace contextRef="#ctx0" brushRef="#br0" timeOffset="-124172.402">26776 1447 244 0,'-4'-13'90'0,"-3"10"-70"0,-3-3 17 0,3 3 4 16,-7-4-13-16,-8 7-4 16,-6-3-7-16,-4-3-3 15,1 3-8-15,-1-4 5 0,7 7 4 16,4 0-5-16,7 0-1 16,3 7-3-16,8-4 1 15,3 6-59-15,7 1-25 0,7 5-67 16</inkml:trace>
  <inkml:trace contextRef="#ctx0" brushRef="#br0" timeOffset="-122998.699">27107 1271 304 0,'4'6'115'0,"-4"-3"-89"0,0-3 12 0,0 0-1 0,0 0-5 16,0 7 1-1,0-4-7-15,0 6-2 0,0 10-13 16,0-3-2-16,4 12 1 0,-1 6-2 16,1 10 1-16,3 3-5 15,0 4-3-15,0-14 0 16,-4 4 1-16,1-13-3 15,-1-6 0-15,1 0-1 16,-4-9 0-16,0 2 0 0,0-15 0 16,-4 0 0-16,1-9 0 15,-1-10 0-15,1-12 0 16,-1-1 2-16,1-8 2 16,-1-4-3-16,1 6-2 15,3 4 4-15,0 5 1 16,3 1 0-16,4 0-2 15,4 12 3-15,-1-9 0 16,8 13-1-16,0-4-2 16,3 0 1-16,4 7 1 15,-1-1-1-15,1 1 2 16,-4 0-2-16,0-1-1 16,4 10 1-16,-4 0 1 15,0 0-1-15,-3 10 2 0,0-4-4 16,-4 3-2-1,-7 1 2-15,-4-1 0 0,-3 4-2 16,-7 2 2-16,-3 1-4 16,-1-3 1-16,-3 2-3 15,0 1 2-15,0-7 1 16,-4 1-1-16,4-1 4 16,-4-6 0-16,1-3-2 15,3 0 0-15,3 0 4 16,4-3 1-16,3-3 4 15,8 6 1-15,3 0-1 16,4 6 1-16,-1-3-4 16,1 7-2-16,-1-1 0 15,1 4 1-15,3-1-3 0,0 7 0 16,0-3 1-16,0-1 0 16,4 4 0-16,0 0 2 15,-1 0-1-15,-3 0-1 16,-3-4 1-16,-4 4-1 15,-3 0-3-15,-8 0 0 16,-7-4-1-16,-3 1 0 16,-3-3 3-16,-5 2 0 15,-2 1-2-15,-4-13 2 16,-1 3-1-16,1-6 0 16,0-9 2-16,7-7 0 15,7-18 13-15,7 6 6 16,7-1 4-16,7 4 1 15,3 19-11-15,4 12-3 16,-3 4-46-16,-4 9-20 16,-11-1-144-16</inkml:trace>
  <inkml:trace contextRef="#ctx0" brushRef="#br0" timeOffset="-122153.416">27771 1719 208 0,'-7'13'79'0,"7"-13"-61"0,-4 0 19 15,4 0 4-15,0 0-1 0,0 0 0 16,0 0-2 0,0 0-1-16,0 0-20 0,0 0 7 0,0 0 6 15,0 0-5-15,7 3 0 16,0-3-10-16,11 0-2 15,-1 0-3-15,5 0 1 16,2-3-2-16,5 3 0 16,2 0-3-16,-6 0-1 15,-4 0-1-15,-3 3 0 16,-4 7-7-16,-7-1-2 16,-11 0 2-16,-3 7 1 15,-3 3-1-15,-4 0 2 16,-4 0 1-16,4 2 0 15,0-2 0-15,3 0 2 16,4 0 1-16,7 0 1 0,4 0 2 16,6-4 1-16,4 4 1 15,8-10 0-15,6 1-4 16,7-10-3-16,4-3-3 16,0-4 1-16,-4-2-1 15,-3 9-2-15,-8 0-74 16,-6 0-35-16,-7 9-75 15</inkml:trace>
  <inkml:trace contextRef="#ctx0" brushRef="#br0" timeOffset="-121798.659">28497 1393 276 0,'4'0'104'0,"-1"0"-81"0,-3 0 18 0,0 0 4 15,0 3-9-15,-3 4 2 16,-4 5-11-16,0-2-4 15,-4 15-13-15,-6 3 2 0,-5 7 2 0,-6 8-7 16,-7 1-2-16,0-6-3 16,3-10-2-16,4-3 1 15,3 0-1-15,7-9 0 16,8-3 0-16,10-4-29 16,3-9-10-16,8 0-54 15,-1-9-20-15,1-17-25 16</inkml:trace>
  <inkml:trace contextRef="#ctx0" brushRef="#br0" timeOffset="-121589.916">28208 1396 376 0,'0'10'140'0,"7"-1"-109"0,7 7 22 0,-3-7 4 16,3 10-22-16,4 6-7 15,3 10-15-15,3-4-6 16,-2 4-4-16,9-4-5 0,-2-9 1 16,2 6 1-16,5-6 0 15,-1-3-22-15,0-7-10 16,-3 1-79-16,-7-10-32 16</inkml:trace>
  <inkml:trace contextRef="#ctx0" brushRef="#br0" timeOffset="-120509.031">28829 1691 232 0,'0'10'88'0,"4"-10"-69"0,-1 9 26 0,-3-9 8 16,7 6-12-16,0-6-3 0,4 0-16 15,-1 0-4-15,4 0-10 16,4 0-1-16,0 0 3 0,-1-6-2 16,1 3 1-16,0-3-3 15,-4 6-1-15,-4 0-1 16,4 9 0-16,-6-3-5 15,-5 10-1-15,-3-3 1 16,-7 5 2-16,-4 7-2 16,-3 4 0-16,-3 2 1 15,-1 0 0-15,0 1 8 16,15-10 7-16,3 9 13 16,3-18 4-16,11 2-12 15,4-5-6-15,7-7-5 16,3 3 1-16,14-3-7 0,1 4-4 15,-1 2-58-15,-3-3-22 16,-11-3-110 0</inkml:trace>
  <inkml:trace contextRef="#ctx0" brushRef="#br0" timeOffset="-120026.124">29700 1528 264 0,'0'-6'101'0,"0"6"-78"0,0 0 24 16,0 0 7-16,0 0-2 0,0 6 4 15,0 7-18-15,0 12-6 16,0 3-18-16,0 7-4 0,0-1-3 16,0 4-3-16,4-7-1 15,-1-3-10-15,8-6-5 16,3 3-65-16,-3-9-28 15,13-7-62 1</inkml:trace>
  <inkml:trace contextRef="#ctx0" brushRef="#br0" timeOffset="-119801.334">29898 1710 236 0,'-14'6'88'0,"7"-6"-69"0,-14 3 17 16,10-3 3-16,-10 7-17 16,-7-7-2-16,-8 0-8 15,-6 0-2-15,7 6-6 16,-1-6 2-16,12 0 3 0,6 0-1 16,0 0 1-16,18-13-43 15,8 10-19-15,20-12-79 16</inkml:trace>
  <inkml:trace contextRef="#ctx0" brushRef="#br0" timeOffset="-118653.948">30219 1403 332 0,'-11'-7'126'0,"11"14"-98"0,0-7-8 15,4 9 51 1,-4 4-23-16,0 2-13 0,7 4-12 15,-4 16-14 1,-3-1-4-16,11 4 1 0,-4-4-1 0,0 4 0 16,0-10-6-16,0 7 1 15,0-4 0-15,-3-9 2 16,-4-3-3-16,7-4-2 16,-4-5-1-16,-3-1 3 0,0-9-2 15,0 0-1 1,-3-3 3-16,-4-6 0 15,7-7-2-15,-4-3 2 16,1-9-1-16,-1-16 0 16,4 0 2-16,0 0 2 15,4 0-1-15,3 10 2 16,3-1-4-16,5 7 0 16,2 0 3-16,1 0 1 15,10 9-1-15,-3 3-2 0,3 1 3 16,0 5 0-16,0 1-4 15,1 9 1-15,-5 0 0 16,-2 0 2-16,-1 9-1 16,-4 1 2-16,-3 5-2 15,4 1 2-15,-7-4-7 16,-4 14-1-16,-7-8-1 16,-4 11 2-16,-6 2-16 15,-5-3-4-15,-6 0 1 16,0 1 1-16,-4-14 8 15,1 4 6-15,-1-9 3 0,0-10 3 16,15 0 1-16,-1 0 3 16,8-10 14-1,6 7 7-15,4 3-3 0,4 0-1 16,3 0-7-16,0 0-2 16,0 3-6-16,-3 7-3 15,6-1 2-15,-2 0 0 16,-1 1-1-16,0-1-2 15,-4 4 1-15,11-4 1 16,-3 4-3-16,0 2 0 16,-1-5 1-16,-6 5 0 15,3-2-3-15,-3 6 2 16,-15 6-1-16,-6-6-2 16,-5-4 0-16,-6 4 3 0,-3-3-2 15,-12-7 1 1,-2-6 0-16,-1-3-2 0,-4 0 0 15,1-9 3-15,7-4 0 16,3 4 1-16,7-7 8 16,4 10 5-16,14-3 2 15,4 9 4-15,6-10-9 16,4 10-3-16,0 10-15 16,0-10-5-16,0 15-82 15,-3-15-34-15,6 10-41 16</inkml:trace>
  <inkml:trace contextRef="#ctx0" brushRef="#br0" timeOffset="-117752.963">30932 1735 232 0,'10'6'88'0,"-10"-2"-69"0,11-4 11 16,-11 0 1-16,3 0-2 0,8-4 3 16,-4-2 5-16,0 6 3 15,4 0-21-15,-1 0 5 0,4 0 3 16,-3 0-6 0,6 0-2-16,-2 0-9 0,2 0-2 15,1 0-4-15,-1 6-3 16,-6-2 0-16,3 5 1 15,4-3-1-15,-11-3-1 16,3 7-2-16,-10-1 1 16,0 7-1-16,0-7-2 15,-3 7-4-15,-8-3-2 16,1 2-9-16,-4 4 0 16,-8-10 10-16,8 1 5 15,-7-1 0-15,7-3 3 0,4 1 1 16,2-4 0-1,5-3 13-15,3 0 8 0,7 6-4 16,4-3 1 0,3-3-11-16,0 10-4 0,0-4-2 15,-4 3-1-15,8 7 0 16,-4-13 2-16,0 13-1 16,0-4-1-16,-3-2-2 15,0 6 1-15,-8-7 1 16,4 10 0-16,-7-4-3 15,-7 4 2-15,-7 0-1 16,3 0 0-16,-3 6 0 16,-7-6-2-16,-4 0 0 0,-3-4 3 15,-3 1-2 1,6-13 1-16,0-3 2 16,7 0 0-16,1-9 2 0,6-1 1 15,11-9 5-15,0 4 5 16,11 2-7-16,6-2-1 15,1 5-34-15,-4 4-15 16,4-4-137 0</inkml:trace>
  <inkml:trace contextRef="#ctx0" brushRef="#br0" timeOffset="-117336.674">31616 1334 272 0,'11'-16'101'0,"-1"16"-78"0,1-3 17 15,-8 3 3-15,-3 0-8 16,7-6 2-16,-7 6-12 0,0 0-3 16,0 0-13-16,-7 9-1 0,4 4-1 15,-8-1-1 1,-10 13 1-16,-7 13-4 0,-8 15 0 16,-9 1-3-16,-1-4-1 15,7-10 1-15,0 1 2 16,7-13-1-16,8 1 2 15,6-14-2-15,0 4 2 16,8-9-2-16,10-1 2 16,10-3-37-16,1-12-15 15,10 3-74-15,-3-16-33 16,3-6 34 0</inkml:trace>
  <inkml:trace contextRef="#ctx0" brushRef="#br0" timeOffset="-117101.675">31313 1309 408 0,'14'6'151'0,"7"-3"-118"0,0 13 20 0,-7-7 2 0,0 7-20 16,0 9-5-16,11 6-15 15,-4 13-7-15,4 10-5 16,0-11-3-16,-1 1 3 0,1-6-2 15,0-4 2-15,-4-5-20 16,4-14-6-16,-11 1-37 16,7-7-16-16,-7-5-238 31,-7 2 140-31</inkml:trace>
  <inkml:trace contextRef="#ctx0" brushRef="#br0" timeOffset="-116352.771">31937 1788 212 0,'4'-9'79'0,"-4"9"-61"0,0-6 12 0,0 6 2 0,0 0-11 16,0 0-1-16,0-3-4 15,-4-4 0 1,0 7-8-16,4 0 10 0,0 0 5 0,0 0 6 16,8 0 2-16,2 0 1 15,11 0 0-15,0 7-9 16,4-4-3-16,3-3-8 15,-3 6 0-15,0 3-7 16,-1 1-1-16,-2 9-4 16,-1-4-1-16,-7 10 1 0,-4-3 0 15,-6 3-3 1,-4-6 0-16,-11 10-1 16,-3-4 3-16,0-7-2 0,-11-2-1 15,1-6 0-15,-1-1 3 16,0 0 0-16,8 1 3 15,3-10-1-15,14 0 4 16,3 0 1 0,8 0-2-16,10 0-3 15,-7 0 2-15,11 6 2 16,-4 3-2-16,-7-9 0 16,11 16-1-16,-8-6 1 15,1 2-4-15,3 7 0 16,-7 3 1-16,0 0 2 15,4-3-3-15,-14 3-2 16,-1-4-1-16,-6 1 0 0,-1 0 3 16,-7 0 0-1,-6 0-4-15,-1 3-1 0,-7-4 0 16,-6-5 4-16,6 3 1 16,-3-10 1-16,3-3-3 15,4-3 2-15,0 0 3 16,10 0 1-16,11-9 3 15,11 2 1-15,-1 4-3 16,4-3-1 0,8-3-43-16,-8-1-20 0,3-2-120 15</inkml:trace>
  <inkml:trace contextRef="#ctx0" brushRef="#br0" timeOffset="-115885.817">32403 1359 220 0,'7'-6'85'0,"0"-4"-66"0,-7 1 14 0,3 9 2 16,-3-3 2-16,0 3 4 0,0-7 6 15,0 7 4-15,11 0-28 16,-4 7 5-16,-4-4 2 16,12 6-3-16,-1 7-1 0,7 3-8 15,0 9-3-15,7 13-7 16,4 12-3-16,-4-3-2 16,7 0-3-16,-3 4 1 15,-4 8-1-15,-3 1-3 16,-4 19 2-16,-7 9-1 15,-7-7-2-15,-7-9 0 16,-7 4 3-16,-7-10-2 16,-17-3-1-16,-1-7 0 15,-11-5 0-15,-2-14 0 0,6 1 0 16,-7-16 0 0,18-6 3-16,3-6 2 0,4-4 2 15,10-3-15-15,11-3-6 16,0-3-154-1</inkml:trace>
  <inkml:trace contextRef="#ctx0" brushRef="#br0" timeOffset="-68022.544">30776 3799 264 0,'-3'6'101'0,"6"-6"-78"0,-3 9 9 0,0 1 0 15,0-1-9-15,0 7-1 16,-3-4-4-16,-1 13 1 16,-3 4-10-16,7 5 3 0,-3 19 4 15,-4 19 1-15,0 16-1 16,-4 3 0-16,4 32 0 15,3 11-2-15,-3 1-1 16,7 31-1-16,-3-3 2 16,3 7-1-16,0 27 2 15,-4-9-4-15,-3 13 1 16,4 0-7-16,-4-16-1 16,3 12 0-16,-6-12 2 0,6-21-1 15,-3-11 2-15,7 7-4 16,0-19-2-16,0-25 2 15,11-19 2 1,3-6 0-16,-4-12 2 0,1-17-4 16,-1-8 0-16,-6-10-1 15,7-13 1-15,-4 0-2 16,0-12-1-16,-7 0-2 16,0-10-1-16,0 7-5 15,0-6 0-15,0-7-36 16,0 3-15-16,0-12-65 15,10-4-28-15,11-9 0 16</inkml:trace>
  <inkml:trace contextRef="#ctx0" brushRef="#br0" timeOffset="-66610.91">33270 6003 132 0,'0'6'52'0,"0"-6"-41"0,0 7 15 16,0-7 4-16,0 0 0 0,0 3 4 15,0-3-1-15,0 0 0 16,0 0-18-16,0 0 6 0,0 0 6 16,0 0-4-16,0 0-1 15,0 0-4-15,0 6-1 16,0-6-5-16,-3 3-2 16,-4-3-2-16,7 0 2 15,-4 0 4-15,-6 0 1 16,-1 0-6-16,1 0-1 15,-8 0 2-15,-7 0 1 16,-6 0-3-16,-15 0-3 16,-4 0 0-16,1 0 1 15,-11 0-3-15,0 0-2 16,-21 0 2-16,-14 0 0 16,-4-3-1-16,-7-3 1 15,-3 6 0-15,10 0 3 0,18 0 1 16,-29 0 1-16,-55 0 2 15,-5 0 1-15,15 0-3 16,-14 6 0-16,-11-6-1 16,14 0 3-16,-14 3-5 15,-7-3-3-15,11 0-1 16,-8 0 1-16,-3-9-3 16,25 9 0-16,-4-3 3 15,-10-10 1-15,21 4-1 16,20-1 1-16,5 7 4 15,6-3 6-15,8-4-5 0,17 1 0 16,15 0-2 0,-8 2 1-16,25 7 0 0,14-3 3 15,11 3-1-15,6 0 2 16,12 0-2-16,2 0 2 16,8 0-6-16,0 3-1 15,4-3-4-15,3 0-1 16,0 0 1-16,3 0 2 15,0 0 1-15,1 0 1 16,3 0-2-16,0 0-2 16,0 0 1-16,0 0-1 15,0 0-3-15,0 0 2 16,0 7 1-16,0 2 2 16,3-3-8-16,-3-6-1 15,4 3-18-15,-4-3-7 16,0 0-10-16,0 0-3 15,7 0-1-15,-3 0 4 0,-4-9 12 16,7 0 6-16,-4 2-15 16,-3-2-7-16,-3-1-105 15</inkml:trace>
  <inkml:trace contextRef="#ctx0" brushRef="#br0" timeOffset="-63006.691">27951 5878 108 0,'3'0'41'0,"4"0"-32"0,-3 0 11 0,-4 0 4 16,0 0-4-16,0 0-2 15,3 0 3-15,-3 0 1 0,7 0-11 16,0 0 7-16,-7 0 4 0,0 0-2 16,4 6 0-1,-1-6 2-15,4 3 1 0,-7-3 1 16,8 6 0-16,-1 4-5 16,3-10 1-16,1 6-9 15,-4-3-2-15,0-3-5 16,0 6-1-16,0-3 5 15,0 4 3-15,0-4-6 16,0 3-1-16,-3-3 4 0,3-3 3 16,0 7-4-1,0-7 1-15,0 3-1 16,3 3 3-16,1-6-1 16,0 0 2-16,-1 6-2 0,1-3 0 15,-1-3-3 1,1 7 1-16,0-4-2 0,3-3 0 15,0 6-1-15,0-3 0 16,0-3 4 0,4 6 3-16,-1-2-4 0,4-4-2 15,1 0 2-15,-1 0 0 16,-4 0-3-16,1 0-3 16,0 0 0-16,-1-4-1 15,1-2 0-15,0 6 2 16,3-3-3-16,0-3 0 15,-3 6 1-15,10 0 2 16,0 0-1-16,0 0-1 16,4-3 1-16,0-4 1 0,-1 7 1 15,8-9 3-15,0 0-5 16,-4-1-3-16,4-6-2 16,-11-2 3-1,8-1 2-15,-5 3 2 0,5-3-1 16,-1 1-2-16,4-8-2 15,3 8-1 1,4-7 2-16,-4 3 0 0,1-4 1 16,-1 8 2-16,-3-7-1 15,-4 6-1-15,0 0 1 16,-6 0-1-16,2-3 0 16,-2 3 2-16,-1 1-1 15,0-8-1-15,0 8-2 0,0-1-1 16,1-6 2-16,-1-3 0 15,0-1-2-15,0-11 2 16,-3 2 1-16,10-6 2 16,-10 0-3-16,0 6 0 15,-1 1 1-15,8 2 0 16,-7 1 0-16,0 6 2 16,-1-1-3-16,1 4 0 15,0-3 1-15,-4-3 2 16,0 3 1-16,-3-7 1 15,13-9-7-15,-2 3 0 16,-5 1 1-16,8 2 3 16,-4 0 2-16,4 4 1 15,3 6-5-15,1-4 1 16,2 10 0-16,1-3 0 16,-4 6 0-16,8-6 2 0,-4 7-1 15,-4-8-1-15,0 8-2 16,4-7 1-16,0 6 5 15,-4 0 5-15,14 3-3 16,4 4 2-16,0-4-3 16,4-3 2-16,-4 4 0 15,3-4 1-15,-3 9 0 16,0 1 2-16,7 3-3 16,7 6 1-16,3 0-7 15,8-4-1-15,-4-2 2 16,-3 6 1-16,-4 0-1 0,10 0-2 15,1 0 1 1,17 0-1-16,-10-3 0 0,-1-3 2 16,-13-4-3-1,3 10 0-15,7-3 1 0,-7 3 2 16,4-6-3-16,-11 6-2 16,0-3 2-16,-7-3 0 15,-21 6 1-15,-4-7 0 16,0 4 0-16,-10 3 2 15,0 0-3-15,-11 0-2 16,-4 3 2-16,1 4 2 16,0-7-2-16,-8 0-2 15,-3 0 2-15,0 0 0 16,0 0-2-16,0 0 2 0,0 0-1 16,0 6 0-16,-3-3 2 15,-8-3 0-15,0 0-3 16,1 0 2-16,-4 0 1 15,0 0 0 1,-8 0-3-16,-2 0 2 0,-4 0 1 16,-4-3 0-16,-3 3 0 15,-1 0 0-15,-3 0 0 16,4 0 0-16,0 0 0 16,7 3 0-16,-4-3 0 15,7 6 0-15,4-3-9 16,7-3-2-16,-7 0-43 15,7 0-19-15,-11-3-130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1-07T14:30:05.4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4410 6574 168 0,'0'-3'63'0,"0"3"-49"0,0 0 11 0,0 0 5 15,0 0-3-15,0 0 4 16,0 0 7-16,0 0 3 16,0 0-21-16,0 0 10 0,0 0 7 0,3 3-5 15,4 6 1-15,-3 7-9 16,-1-1-3-16,4 4-6 15,-3 10 1-15,3 8-5 16,-7 23-1-16,-7 2-2 16,3 1 0-16,-3 9-2 15,0 10-1-15,-7 31 1 16,4-4 1-16,-8 14-3 16,4 30-3-16,3-2 0 15,4-1 1-15,0 23-1 16,4-7 2-16,-4-6 7 15,7 19 3-15,0-22 0 0,0-1 2 16,0 7-6-16,0 4-1 16,0-23-4-16,7-9-3 15,-7 0-3 1,3-4 1-16,1-21 3 0,3-13 1 16,-4-15-1-16,4-13-2 15,0-13 1-15,0-6-1 16,4-12 0-16,-7-4 2 15,3-5-3-15,-7-4 0 16,3 0-1-16,1-3-2 16,-1-7 3-16,-3 4 2 15,4 0-2-15,-4-3 0 16,0 3 1-16,0-4 2 16,0 4-1-16,0-3-1 0,0-4 1 15,0-2-1-15,0-1 0 16,0-3 0-16,0 4 0 15,0-10 2-15,0 6-1 16,0-6-1-16,0 0-2 16,0 0 1-16,0 0 1 15,0 0 0-15,0 0-3 16,0 0 2-16,3 3 3 16,-3-3 1-16,0 0 1 15,7 6 2-15,0-2-1 16,0 2 0-16,4-3-1 15,0-3 2-15,3 9-3 16,3-2 0-16,5-4-1 0,-1 3 1 16,3 4 0-16,5-10 3 15,2 9-1-15,1-3 2 16,0 4 0-16,10-1 1 16,8 0 0-16,13 7 0 15,11-3-2-15,7-4 1 16,0-3-6-16,15-3-1 15,10 7 0-15,17-4 0 16,-7-6 0-16,18 0 0 16,11 3 0-16,0-3 0 15,-4 0 0-15,21 7 2 16,7-1-3-16,-6-3 0 16,10 13 1-16,-57-13 2 15,-24 3-1-15,59 3-1 0,89 1 1 16,-21 6-1-16,3-4-3 15,-21-3 2-15,-10-2 1 16,10-4 2-16,-18 3-1 16,-73-3-1-16,-22 4-2 15,50-7 1-15,56 0 1 16,-36 0 2-16,-13 0-1 16,-64 0-1-16,-17 0-2 15,13 0 1-15,33 0 1 16,-26 0 0-16,-17 0-3 15,-17 6 0-15,-12-6-1 16,-9 0 3-16,-12 0-5 0,-3 3 2 16,-7-3-7-16,-7 0-1 15,-3 0-17 1,-1-9-7-16,1-1-43 0,-4 1-16 16,-11-16-105-1</inkml:trace>
  <inkml:trace contextRef="#ctx0" brushRef="#br0" timeOffset="1">6724 11290 308 0,'0'0'115'0,"0"0"-89"0,0 0 12 15,0 0 1-15,0 0-12 16,0 0-1-16,-4 3-13 16,4-3-3-16,-10 9-6 15,-1 1-3-15,-17 15 0 0,3-6 1 0,-10 9 1 16,7-3 5-16,-4 3 3 15,7-3-2-15,1 4 0 16,3-14-3-16,3 4-1 16,0-3-1-16,8-4 0 15,-1-5-2-15,4 2 1 16,4-3-15-16,-1-3-7 16,0-3-30-16,4 0-11 15,0 0-31-15,0-3-12 16,0-3-18-1</inkml:trace>
  <inkml:trace contextRef="#ctx0" brushRef="#br0" timeOffset="2">6368 11321 244 0,'0'-3'93'0,"0"3"-72"0,3-6 27 16,-3 6 9-16,4 0-1 15,-1 0 1-15,4 0-14 16,0 0-4-16,0 0-22 15,0 6 5-15,4 4 2 0,-4-1-4 16,7 10-1-16,-3-4-5 16,10 14-1-16,-7-4-3 15,7 12-1-15,-3-2-1 16,3 3 0-16,-3-4-7 16,3-6 0-16,-4-3-3 15,-2 4-2-15,-1-11-26 0,-4-2-10 16,1-7-18-16,-4 1-6 15,0-1-45-15,0-2-19 16,-3-7-13 0</inkml:trace>
  <inkml:trace contextRef="#ctx0" brushRef="#br0" timeOffset="3">6971 11694 388 0,'-7'26'145'0,"7"-26"-112"0,3 37 10 16,-3-31-2-16,4 13-21 15,-1-6-3-15,1 18-11 16,-1-9-4-16,1 19-1 16,0-13-6-16,-1 10 1 0,-3-13-51 15,4 3-21-15,-4-9-98 16</inkml:trace>
  <inkml:trace contextRef="#ctx0" brushRef="#br0" timeOffset="4">3535 8446 284 0,'0'9'107'0,"0"1"-83"0,-4 5 13 16,4-5-1-16,-10 5-8 15,-4 4-2 1,-8 3-8-16,-2 3-1 0,-12 3-10 16,1-2-2-16,0 2-1 0,7-3 0 15,-4 3 2-15,7-9-3 16,11-3-2-16,-3-1 0 16,9-12 1-16,16-3-25 15,9 0-10-15,1-9-51 16,3-10-24-16,0 0-20 15</inkml:trace>
  <inkml:trace contextRef="#ctx0" brushRef="#br0" timeOffset="5">3154 8314 428 0,'10'22'162'0,"8"0"-126"0,7 19 10 0,-11-19-4 16,4 12-13-16,10 10 0 16,3 0-12-16,12 3-5 15,-4 6-7-15,3 7-2 0,-3-4 3 16,-4 4-3-16,0-13-2 0,-6-3-7 16,2-6-1-1,-6-13-52-15,0-10-23 0,-1-12-123 16</inkml:trace>
  <inkml:trace contextRef="#ctx0" brushRef="#br0" timeOffset="6">3736 8926 244 0,'3'0'93'0,"5"0"-72"0,-1-7 5 15,0 7-1-15,3 0-5 0,-3 0 3 16,4-3 2-16,3-3 2 16,4-4-14-16,-4 4 5 0,7-3 3 15,-7-1-5-15,7 7 1 16,-7-3-10-16,0 3-4 15,-3-3-2-15,0 6-1 16,-8 9 0-16,-3 0 2 16,-3 10-1-16,-5-3-1 15,1 3 1-15,-10 6 1 16,-8 3-3-16,4 0 0 16,3 4 1-16,-3-10 2 15,7-7 10-15,7 4 7 0,7-10 5 16,7 7 3-16,14-13-6 15,4 4-2-15,10-4-5 16,4-3-1-16,0-3-10 16,0 3-3-16,-4-7-1 15,-7 7 0-15,-3 0-39 16,-8 0-18-16,-6 7-80 16,-15-4-37-16,-17 3 34 15</inkml:trace>
  <inkml:trace contextRef="#ctx0" brushRef="#br0" timeOffset="7">6724 7822 184 0,'0'0'71'0,"0"0"-55"0,3 0 20 0,-3 0 6 16,0 0-3-16,0 0-1 15,4 9-8-15,0-3-4 16,-1 4-14-16,-3-7 1 0,0 13 3 15,0-7 3-15,4 10 3 16,-1-3-8-16,1 2-1 16,-1 1-3-16,1 0-1 0,-1-3-3 15,-3 2-1-15,0 1-6 16,0-9 1-16,0 5 0 16,0-5 0-16,0-1 0 15,0-3 0-15,0-2-3 16,0 2 2-16,0-6 3 15,0 0 1-15,0 0-1 16,0 0-2-16,0 0-2 16,0 0-1-16,0 0 2 15,-3 0 0-15,3 0-2 16,-4 0 2-16,1 0 1 16,-8 3 2-16,4-3-1 0,-7 0-1 15,0 0 1 1,-7 0-1-16,3 0 0 0,-7 0 0 15,4 0 0-15,-4 0 0 16,4 0 0-16,0 0 2 16,3-3-1-16,4-7-1 15,0 4 5-15,11-13 4 16,-1 10-3-16,4-16 2 16,0 6-7-16,4-6-1 15,-1 6 0-15,1-9 0 16,-1 9 0-16,-3-6 0 15,0 6 0-15,0 4 0 16,0-4 0-16,0 6 0 16,0-2 0-16,0 5 0 15,0 1 6-15,4-1 4 16,-1 4 1-16,4-3 3 0,0 9 4 16,11 0 1-16,-4 0 1 15,11 0 0-15,-4 0-3 16,11 0 2-16,-4 6-8 15,4-3-2-15,-8-3-5 16,1 6-3-16,-4-3-9 16,-3-3-5-16,0 7-68 15,-11-4-31-15,0-3-86 16</inkml:trace>
  <inkml:trace contextRef="#ctx0" brushRef="#br0" timeOffset="8">6608 8446 144 0,'-4'-6'55'0,"4"6"-43"0,0-4 21 16,0 4 6-16,0 0-4 0,0 0 0 16,0 0 2-16,0 0 1 15,0 0-20 1,0 0 7-16,0 4 3 0,0-4 2 0,0 6 2 16,0 0 0-16,0 3 0 15,0 1-11-15,0 9-5 16,0-10-7-16,0 10-1 15,0 0-3-15,0 0 0 16,0 2-3-16,4 1 1 16,-1-6-4-16,1 3 0 15,-1-3 1-15,-3-4 0 16,0-2 0-16,0 2 0 16,0-2-3-16,0-7 2 15,0 3 1-15,0-3 0 0,0-3-3 16,-3 0 2-16,-1 0-1 15,1 0 0-15,-1-3 2 16,0-3 0-16,1 6 0 16,-4-3 2-16,0-4-3 15,-4 7 0-15,4 0-1 16,-3-3 0-16,-1-3 2 16,-3 6 0-16,0-6 0 15,-7 2 0-15,3 4 0 16,-7-6 0-16,8 6 0 15,-1 0 0-15,0 0 0 0,4 0 2 16,0 0 1-16,4 0 3 16,-1 0-3-16,4 0-2 15,0 0 2-15,3 0 2 16,1 0-2-16,-1-3-2 16,4-3 0-16,0-4-1 15,0 7-3-15,0-12 0 16,0 5 2-16,4-6 0 15,-4-2 1-15,3-1 0 16,-3 3 0-16,4-3 2 16,-1 0-1-16,4 1-1 15,1-7 3-15,6 6 2 16,-4 3 9-16,15 4 3 16,-4-4-2-16,14 6 1 0,-6 7-7 15,2 3-3 1,-2 0-6-16,-1 3-2 0,-7 4-17 15,-7-4-5-15,0 3-85 16,-17-6-35-16,-1 0-28 16</inkml:trace>
  <inkml:trace contextRef="#ctx0" brushRef="#br0" timeOffset="9">6057 8258 196 0,'0'0'74'0,"0"0"-58"0,0-7 23 15,0 7 4-15,0 0 1 16,0 0 1-16,0 0-8 15,0 0-2-15,0 0-20 16,0 0 6-16,0 0 6 0,0 0-2 0,4 7 0 16,-4-7-7-16,0 15-3 15,0-5-5-15,3 12-1 16,1-4-1 0,-1 17 0-16,-3-4-2 0,0 1-1 15,0-1-3-15,0 0-2 16,0-6 3-16,0-6 0 15,0 0-4-15,0-3-1 16,0-1-2-16,0-5 0 16,0-7 3-16,-3 3 0 15,-1-3 1-15,1-3 0 16,-1 0-3-16,-6-9 0 16,3 9 4-16,-8-9 1 15,5 5 0-15,-4-2-2 16,3 3 1-16,-3-3-1 0,0 6 0 15,0 0 2-15,0 0-1 16,0 0 2-16,3 0-4 16,-3 0 0-16,3 0-1 15,1 0 0 1,3-6 2-16,0 2 0 0,0-2 0 16,0-3 2-16,-1-1-3 15,1 1 0-15,0-1 1 16,4-8 2-16,-1 8-1 15,4-15 2-15,0 10-4 16,0-4 0-16,0 6 1 16,4-3 2-16,-1-2-1 15,1 8 2-15,-1-5-2 0,1 5-1 16,-1 1 1-16,1-1-1 16,0 1 0-16,-1 0 2 15,1-1-1-15,3 1-1 16,-4 2 1-16,4-2 1 15,0 3 5-15,7 3 6 16,-3-4 4-16,10 4 2 16,-3-3-8-16,6 6-4 15,-2 0-4-15,2 0-3 16,-2 0-2-16,-5 6-1 16,1-3-45-16,-8 4-20 15,1-4-139 1</inkml:trace>
  <inkml:trace contextRef="#ctx0" brushRef="#br0" timeOffset="10">6022 9148 160 0,'-4'0'63'0,"4"0"-49"0,0 0 31 0,0 0 11 0,0 0-4 15,0 0-1-15,0 3-6 16,0-3-2-16,0 0-23 16,0 0 10-16,4 0 5 0,-1 7-6 15,1-4-2-15,0 3-9 16,-1-3-1-16,1 7-6 15,3-1-1-15,-4 4-6 16,4-1-1-16,0 4-1 16,0-4 1-16,0 4 0 15,4-7 3-15,-8 7-8 16,1-7 0-16,0 1 0 16,-4-1 1-16,0-2-2 0,-4 2 2 15,0-6 1-15,1 6 0 16,-8-2-3-16,1-7 2 15,-1 0-1-15,-6-7-2 16,2 7 3-16,-6-9 0 16,4 6 1-16,-8-6 0 15,4-4-3-15,-4 4 2 16,4-1 3-16,0 1 1 16,3 6-1-16,0-4-2 15,4-2 3-15,4 3 0 16,3 3 3-16,3 3 1 15,1-7-1-15,3 7 1 16,0-3-6-16,0-3-1 16,0 6 0-16,0-10 0 15,0 7-3-15,-4-6 0 0,1 0 2 16,-1-7 0-16,1 10 1 16,-1-13 0-16,1 9 0 15,3-8 0-15,0-11 0 16,0 10 2-16,0 4-1 15,3-1 2-15,1 4 0 16,-1 2 3-16,1-6-3 16,-1 10 0-16,1 6-3 15,-1-3-3-15,4-3 2 16,4 6 2-16,3-3 6 16,0 3 4-16,-3 0-2 0,10 0 0 15,-4 0-5-15,19 3-1 16,-8-3-1-16,7 9-2 15,-7-3-39-15,4 4-16 16,-7-4-158 0</inkml:trace>
  <inkml:trace contextRef="#ctx0" brushRef="#br0" timeOffset="11">6802 9408 180 0,'0'-6'68'0,"0"6"-52"0,3-3 21 16,-3 3 6-16,0 0-4 0,0 0 0 16,0 0-3-16,0 0 3 15,0 0-22 1,0 0 10-16,0 3 6 0,0 7 0 0,4 5 1 16,-1-5-11-16,1 15-3 15,-1-6-10-15,1 6-2 16,-1-7-2-16,1 1 1 15,-1 6-6-15,-3-6-1 16,0-6-2-16,0 2 0 16,0 1 0-16,0-3 0 15,0-7 2-15,0 3 0 0,0-2-3 16,0-4 2-16,0-3-1 16,0 0 0-16,0 0 2 15,-3-3 0-15,-1-4 0 16,-3 1 0-16,0 3-3 15,-10-3 2-15,2-4 1 16,-9 10 0-16,3-3 0 16,-8-3 0-16,8 6 0 15,-4 0 0-15,4 0 2 16,0 0 1-16,3 0-1 16,4 0-2-16,0 0 1 15,4 0-1-15,-1-3 0 16,4-4 0-16,0-2 0 0,0 0 0 15,0-1 0-15,0-5 0 16,3-4 0-16,1 0 0 16,-1 3-3-16,4-3 2 15,0 1 3-15,4-7 1 16,-1 6 1-16,8 0 2 16,-4 3 1-16,7 4 1 15,-3-4-4-15,3 7-1 16,0-7 1-16,3 6 0 15,-2 1 0-15,2 6 0 16,-3-3 2-16,11 3 1 16,-4-4 8-16,11 14 2 15,-7-4-6-15,10 6-2 16,-7-3-7-16,7 4-2 16,-6-1-2-16,-1-6-2 0,-7 4-70 15,-14-7-30-15,0-7-100 16</inkml:trace>
  <inkml:trace contextRef="#ctx0" brushRef="#br0" timeOffset="12">7461 7734 156 0,'0'-3'60'0,"0"3"-47"0,-3-6 24 15,3 6 8 1,0 0-10-16,0 0 0 0,0 0 2 16,0 0 1-16,0-4-20 15,0 4 9-15,0 0 6 0,0 0-2 16,0 0 2-16,0 0-10 15,3 10-2-15,1-1-8 0,-1 10 0 16,1 0-6-16,-1 12 1 16,1-9-5-16,-4 6 0 15,0-3-3-15,3 1-1 16,-3-8 1-16,4 1 0 16,-4-3 0-16,3-7 0 15,-3 1-3-15,0-1 0 16,0-3 2-16,0-6 0 15,0 0 1-15,-3-6 0 16,-1 6-3-16,-3-9 0 16,4-1 2-16,-8 1 0 15,4-1 1-15,-7 1 0 16,4 3 0-16,-8-4 2 16,4 10-1-16,-7 0 2 15,-1 0-2-15,1 10-1 0,4-1 1 16,3-3 1-16,3-2-3 15,-3 2 0-15,-4-3 1 16,8 3 0-16,-1-6-3 16,0 0 2-16,4 0 1 15,4-9 0-15,-1-1 0 16,4-15 2-16,0 7-1 16,7-8 2-16,-3 1-2 15,3 7 2-15,-4-1-2 16,1 0-1-16,0 3-2 15,-1-3 1-15,-3 1 1 16,4 2 2-16,-1-3 1 16,4 7 1-16,0-4 11 0,7 0 7 15,4 7 6-15,3 6 6 16,4-4-10 0,3 7-2-16,7 7-11 0,-10-4-2 15,-4-3-7-15,0 6-2 16,-3-3-53-16,-4-3-22 15,0 0-147 1</inkml:trace>
  <inkml:trace contextRef="#ctx0" brushRef="#br0" timeOffset="13">8301 7358 200 0,'0'0'74'0,"0"0"-58"0,0 0 16 0,0 0 2 16,0 0-2-16,0 0 1 15,0 0-1-15,0 0 2 16,0 0-18-16,0 0 8 0,3 0 4 0,-3 0 2 16,4 6 4-16,-1-3-7 15,1 16-2 1,-4-3-10-16,0 2-2 0,0 1-5 16,0 6-3-16,0-6-2 15,0 6-3-15,0-6-2 16,0 0 1-16,0-4-1 15,0-5 0-15,0 6 2 16,0-7 0-16,0-6-3 16,0 7 2-16,0-4-1 15,-4-3 0-15,1-3 2 16,-4 6 2-16,3-6-1 0,-3 0 2 16,0 0-4-16,-3 0-2 15,-1-6 2-15,-3 6 0 16,3-3-2-16,-6-3 2 15,-1 2 1-15,-3-2 2 16,3-3-3-16,-6 6 0 16,2-4 1-16,5 1 2 15,-1 3-1-15,4-3 2 16,-4-4-2-16,11 10 2 16,0-3-2-16,4-3-1 15,-1-4 1-15,4 1 1 16,0 6-3-16,0-10 0 15,0 10-1-15,-3-6 0 16,3-1 0-16,0-5 0 0,0 5 2 16,0-5 2-16,0 5-1 15,3-9 2-15,1 10 0 16,10-10 3-16,-4 3 8 16,19 13 3-16,-8-3-2 15,14 6-1-15,-7 6-11 16,4 4-1-16,-7-7-2 15,-1 13 0-15,-2-7-22 16,-5-3-8-16,-3-3-89 16,-14-3-36-16,-3 0-11 15</inkml:trace>
  <inkml:trace contextRef="#ctx0" brushRef="#br0" timeOffset="14">7077 7185 148 0,'-4'-6'57'0,"1"3"-44"0,3-3 27 0,0 6 11 0,0 0-3 16,0 0 1-16,0 0-7 15,0 0-4-15,0 0-21 16,3 0 7-16,-3 0 4 0,4 9-4 15,-4-3 0-15,0-3-4 16,0 13-3-16,0-3-3 16,0 2 1-16,0-5-6 15,0 8-1-15,0 17-4 16,0-7-3-16,0 7 2 16,3-1 2-16,1 1-2 15,-1-7-2-15,1-9 0 16,-4-1 1-16,0-2-3 0,0 0-2 15,0-7 2-15,-4-6 0 16,1 4-2-16,-4-7 0 16,0-7 2-16,-4 7 0 15,1-3 1-15,-5-3 0 16,1-3-3-16,0-1 2 16,0 4 1-16,0-4 0 15,0 1 0-15,0 0 2 16,0 6-1-16,3-4 2 15,-3 7-2-15,0 0-1 16,3 0 1-16,1 0 1 16,-1 0-3-16,4-6-2 15,3-3 2-15,4-1 2 0,0 1 2 16,4-4 1-16,3-2-2 16,0-4 1-16,0 0-2 15,0-3-1-15,-3 3 1 16,-1 0-1-16,-3 7-3 15,0-4 2-15,0 0 1 16,0 4 2-16,0-4-1 16,0 7-1-16,0-7 1 15,0 7-1-15,7-1 0 16,0 1 2-16,4 0 8 16,0 2 5-16,3 4 2 15,0-3-1-15,3 6-4 0,1-3 0 16,3 3-7-16,-3 0-1 15,3 0-2-15,0 3-2 16,0-3-21-16,-3 6-9 16,0-6-86-16,-4 3-39 15</inkml:trace>
  <inkml:trace contextRef="#ctx0" brushRef="#br0" timeOffset="15">7405 9998 176 0,'0'0'68'0,"0"0"-52"0,0 0 12 16,0 0 5-16,0 0-4 0,0 0 1 15,0 0 2-15,0 0 3 16,0 0-19 0,0 0 13-16,0 0 5 0,0 0-3 0,3 3 2 15,1 3-6-15,-1 4-2 16,1-4-7-16,-1 7-3 15,1 12-7-15,0-6-3 16,-1 6-2-16,1 0 0 16,-1-6-2-16,-3-7-1 15,0 4-2-15,0-7-1 16,0 1-1-16,0-1 3 16,-3-3-2-16,-1-3-1 0,1 7 3 15,-1-10 2-15,4 6-2 16,-4-6 0-16,-3 0 1 15,0 0 0-15,0 0 0 16,0 0 0 0,-3 0 0-16,6 0 0 0,1 0 0 15,-4 0 0-15,-4 0 0 16,0-6 0-16,-3 6-3 16,0 0 2-16,0 0 3 15,3 0 1-15,1 0-1 16,-4 0-2-16,0 0-2 15,0 0 1-15,-4-3 1 0,0-4 0 16,4 7 0-16,4-9 2 16,3 6-3-16,-1-7 0 15,5-5 1-15,-1-1 0 16,1 4-3-16,-1-7 2 16,1 3 1-16,3 0 2 15,0 7 1-15,3-4 1 16,4-2-2-16,4-1-2 15,0 7 3-15,3-4 2 16,0 4 2-16,0-4 1 16,0 4-7-16,0-1 0 15,4 1-3-15,-4 0 0 16,4-1 6-16,-1 1 2 16,1 2 0-16,-4 4-1 0,0 3-3 15,4 0 1-15,-1 0-2 16,1 0 2-16,0 3-11 15,-1 4-4-15,-3-4-74 16,0-3-32-16,4 0-55 16</inkml:trace>
  <inkml:trace contextRef="#ctx0" brushRef="#br0" timeOffset="16">7839 8132 224 0,'3'0'85'0,"-3"0"-66"0,7 0 19 16,-7 0 3-16,7 0-4 0,0 0 1 15,0 0-8-15,1 0-2 16,-1 0-15-16,0 0 8 0,0 0 2 15,-4 0 2-15,4 3 2 16,0-3-9-16,4 7-3 16,-4-7-6-16,4 9-4 15,-4-3 0-15,0 4-1 16,0-1-5-16,-4 4-1 16,-3 2-2-16,0-5 0 15,0-1 0-15,-7 7 3 16,0-7-2-16,-7 1 1 15,-7-1-3-15,7-9 1 0,0 0 2 16,0-6 1-16,-4-7 3 16,7-2 1-16,4-4 1 15,4 3 2-15,3 4 8 16,3 5 5-16,1-2-7 16,3 9-2-16,0 0-13 15,0 0-3-15,-4 6-61 16,-3-6-25-16,-3 0-91 15</inkml:trace>
  <inkml:trace contextRef="#ctx0" brushRef="#br0" timeOffset="17">7366 8562 184 0,'-4'0'71'0,"4"0"-55"0,0 0 20 0,0 0 4 16,0 0 2-16,0 0 4 16,0 0-5-16,0 0-3 15,4 0-21-15,0 0 3 0,3 0 1 16,-4 0-3-16,8 0 0 16,-4 0-2-16,0 0 0 15,0 0 0-15,3 0 0 16,1 6-8-16,-4-3-3 15,0-3-3-15,0 10 1 16,0-4-4-16,-3-3 0 0,-1-3-1 16,-6 9-2-16,-4-2 3 15,0 2 0-15,0-3-6 16,-7-2 0-16,-8 5-2 16,5-9 1-1,-1 6 2-15,4-12 2 0,-4-3 2 16,8-1 1-16,3 4 3 15,3-7 3-15,1-2 11 16,6 5 7-16,4-5-8 16,0 5-1-16,0 10-8 15,0-3-2-15,0 3-31 16,0 0-12-16,1 0-97 0,-8-6-43 16,0 6 37-1</inkml:trace>
  <inkml:trace contextRef="#ctx0" brushRef="#br0" timeOffset="18">7264 9016 212 0,'7'-6'82'0,"0"6"-64"0,3-9 18 15,-3 9 2-15,1 0-3 16,-1 0 2-16,0 0-9 15,3 0-3-15,1 0-14 16,-1 0 7-16,1 0 2 0,0 0 1 16,-1 0-1-16,4 0-2 15,-3 6 1-15,3-3-4 16,-3 3-1-16,-1 4-8 16,1-1-2-16,-1 1-4 0,-3-1-1 15,0 1 1-15,-3 5 0 16,-4-5-3-16,-4 5 2 15,-6-5-8-15,-1-1-4 16,-3 1-4-16,-4-1-3 16,1-9 7-16,-4 0 5 15,3 0 3-15,0-9 3 16,1 2 1-16,3-5 1 16,3-4 2-16,4 7 1 15,7-1 18-15,4 1 9 16,6 9-13-16,-3 0-5 15,0 0-12-15,4 3-2 16,-1 3-79-16,1-6-33 16,0-9-47-1</inkml:trace>
  <inkml:trace contextRef="#ctx0" brushRef="#br0" timeOffset="19">7892 8703 212 0,'3'-9'79'0,"1"2"-61"0,3 7 19 0,-4 0 4 16,1 0-4-16,-1 0 3 15,4-3 0-15,-3 3 0 16,3 0-22-16,0 0 3 0,4 0 2 16,-1 0-6-16,4 3-2 15,4-3-11-15,-4 10-2 0,-3-10-2 16,-1 9 2-16,1-3-1 16,-4 4-1-1,0-1-2-15,-7 1-1 0,0-1-5 16,-11 10 0-16,1-4-9 15,-11 4-4-15,3-3-5 16,-7-4-1-16,4-5 12 16,-11-7 9-16,-6-10 2 15,6-8 2-15,7-4 8 16,15 9 4-16,-1-3 19 16,14 4 11-16,1-4-10 15,14 7-3-15,-4 2-17 0,3 7-7 16,-3 0-79-16,1 7-36 15,-5-4-50 1</inkml:trace>
  <inkml:trace contextRef="#ctx0" brushRef="#br0" timeOffset="20">7874 9186 252 0,'4'0'96'0,"-1"3"-75"0,4-3 23 16,-7 0 5-16,4 6-11 0,3-6-2 16,0 7-7-16,0-4-4 15,-4 3-13-15,1-6-1 0,3 3 2 16,-4 3-5-16,5-3-2 16,-1 7-3-16,0 6 0 15,0-7-4 1,0 0-2-1,-4 7-1-15,-3-3 3 16,-7-4-13-16,-3 4-4 16,-4-10-3-16,-4 6-1 15,-7-9 11-15,-3-3 3 16,0-3 6-16,3-4 1 16,4-5-2-16,10 2 0 0,1-3 30 15,13 7 16-15,15-7-6 16,7 4-1-16,-1 2-21 15,4 4-9-15,-3 12-84 16,-4-3-37-16,-3 4-55 16</inkml:trace>
  <inkml:trace contextRef="#ctx0" brushRef="#br0" timeOffset="21">8523 8091 212 0,'0'0'79'0,"0"0"-61"0,0 7 26 15,0-7 8-15,0 0-4 0,0 0-1 16,4 0-7-16,-1 0 0 16,4 6-22-16,0-6 5 0,4 3 4 15,-1-3-9-15,5 10-2 16,6-4-9-16,-4-3-3 15,-3 6-4-15,4-2-1 16,-4 2-1-16,-3 0 0 16,-1 1 0-16,-6 6-2 15,-4-4-8-15,-11 4-3 16,1-1-14-16,-11-2-4 16,3 3 8-16,-7-13 5 15,4 3 9-15,-4-12 7 0,4 3 5 16,4-13 4-16,2 3 13 15,12-9 8-15,-1 10 7 16,11-4 2-16,1 4-19 16,13 5-7-16,-4 4-77 15,12 6-33-15,-8 4-67 16</inkml:trace>
  <inkml:trace contextRef="#ctx0" brushRef="#br0" timeOffset="22">8731 8725 160 0,'-3'-3'63'15,"3"3"-49"-15,-4 0 18 0,4 0 7 0,0 0 0 16,0 0 4-16,0 0 2 16,0 0 2-16,4 0-25 15,-1 0 5-15,4 0 3 0,0 0-3 16,7 0-1-16,-3 0-10 16,7 0-3-16,-4 3-5 15,3 3-3-15,-2 0-5 16,-1-2 0-16,-4 5-2 15,-3 0 0-15,0 1 0 16,-10 5-2-16,-1-5-8 16,-13 9-3-16,3-1 3 0,-18-2 3 15,7-6 0-15,-14-4 1 16,8-6 0-16,-1-16 0 16,4 0 2-16,3-12 4 15,4 9 21-15,10-6 9 16,11-3 9-16,14 12 2 15,-3 7-19-15,21 9-7 16,-8 0-68-16,8 9-30 16,-7 1-96-1</inkml:trace>
  <inkml:trace contextRef="#ctx0" brushRef="#br0" timeOffset="23">8488 9249 272 0,'3'0'101'0,"1"9"-78"0,-1-15 20 0,1 12 5 0,-4-6-11 15,0 0 1-15,7 6-6 16,4-3-2 0,-1 4-17-16,1-4 1 0,3 3 0 0,4-3-3 15,-4 7-1-15,-4-4-6 16,1-3-1-16,3 10-3 15,-7-4-1-15,0-6-6 16,-11 13 0-16,-6 3-15 16,-4-10-3-16,0 7-3 15,-7-4 2-15,3-2 10 0,-10-10 5 16,6 0 4-16,-2-10 5 16,-8-18 21-16,18 12 9 15,0-3 15-15,14 7 6 16,0-4-7-16,10 7 0 15,1-1-24-15,3 10-8 16,4 4-82-16,-4 2-36 16,-11-3-89-1</inkml:trace>
  <inkml:trace contextRef="#ctx0" brushRef="#br0" timeOffset="24">8227 9747 268 0,'3'10'101'0,"1"-10"-78"0,-1 3 22 16,-3-3 6-16,4 6-9 0,3 3-3 15,0-2-13-15,4-4-3 16,-1 6-14-16,1 1-5 0,-4-1-1 15,0-3 0-15,0 4 1 16,-7 5-5-16,0-5-1 16,-7 2-2-16,-7-2 0 15,-4-4-2-15,-10-3-1 16,-4 3 1-16,0-12 2 16,1 3-1-16,2-13 4 15,5-3 0-15,10 1 1 16,3 2 19-16,8 3 12 15,6-5 13-15,11 5 8 16,-3 10-24-16,17 3-8 16,-3 0-18-16,6 3-4 0,-6 3-78 15,-7 4-34-15,-8-1-82 16</inkml:trace>
  <inkml:trace contextRef="#ctx0" brushRef="#br0" timeOffset="25">6724 10098 220 0,'0'0'85'0,"0"0"-66"0,-4 7 25 0,4-7 7 16,0 3-2-16,0 3 1 15,-3-3-4-15,3 3-1 16,-4-6-25-16,4 7 8 0,0-4 5 16,0-3-4-16,0 9-2 15,0-2-7-15,0-4-2 16,4 6-8-16,-4 0-2 0,0 4-4 16,0 0-3-1,0-4 0-15,-4 10 1 0,1-4-1 16,-1 1-1-16,1-3-2 15,-1 2 1-15,1-5-1 16,-1-1 0-16,1-3 2 16,-1-2 0-16,1 2-3 15,-1-6 2-15,-3 0-1 16,0 0-2-16,0 0 3 16,-4-6 0-16,-3 2-2 15,0-2 2-15,0 3 1 16,-4-3 0-16,1-4 0 15,-1 4 0-15,0 3 0 16,1-6 2-16,-1-1-3 0,1 1-2 16,-1 2 4-16,-3-2 1 15,3 9 0-15,4-6 1 16,0 6-2-16,3 0-1 16,4 0 1-16,0 0 1 15,0 0-1-15,4 0-1 16,-1 0 1-16,4-3-1 15,0-4-3-15,0-2 2 16,0-4 1-16,0-2 0 16,0 5-3-16,0-5 2 15,0-4 1-15,0 3 2 16,0-3-3-16,0 7-2 16,0-4 4-16,4-3 3 15,-1 4-3-15,1 2-1 0,3-3 2 16,0 1 1-1,0 2-1-15,3 4-2 0,1-1 3 16,7 4 0-16,3-3 10 16,14 9 3-16,4 0-3 15,3 9-3-15,4-3-5 16,-4-2-2-16,1 5-1 16,-8-9-2-16,-3 0-8 15,-8 0-5-15,-6-9-88 16,-11-17-40-16,-10-2-65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1-07T14:30:39.1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6195 10857 284 0,'0'0'107'0,"0"0"-83"0,0-3 13 0,0 3-1 16,0 0-2-16,0 0 2 16,0 0-11-16,3 0-5 15,8 0-11-15,-8-6-4 0,8 6 1 0,0-10-5 16,-1 7-1-16,1-3 0 15,-1-3 2-15,1 2-6 16,-4 4-1-16,0-3-18 16,0 3-5-16,0-4-4 15,0 4 0-15,0-3-7 16,0-3 0-16,4 6-47 16,-4-4-61-1,0-2 37-15</inkml:trace>
  <inkml:trace contextRef="#ctx0" brushRef="#br0" timeOffset="267.51">6615 10453 344 0,'10'3'129'0,"-3"-3"-100"0,0-3 9 0,0 3-3 15,0 0-16-15,0 0-3 16,1 0-7-16,-1-7-1 16,3 7-5-16,1-9-2 0,-1 6 0 15,1-7-1-15,-1 1 2 16,1-3-8-16,0 2-1 16,-1 1-25-16,1-1-11 15,-1 7-29-15,1-3-10 16,-4 3-46-16</inkml:trace>
  <inkml:trace contextRef="#ctx0" brushRef="#br0" timeOffset="527.063">7024 10167 320 0,'14'3'121'0,"-3"4"-95"0,-1-7 0 16,-3 0-7-16,0-7-12 0,0 4-2 16,4-3-2-16,-1-3 0 15,1-1-2-15,0-2-1 0,-1-4 1 16,1 7-1-16,3-1 0 16,0 1-18-16,0-1-5 15,0 4-60-15,-3-3-23 16,-1 9-5-1</inkml:trace>
  <inkml:trace contextRef="#ctx0" brushRef="#br0" timeOffset="750.715">7359 9847 308 0,'7'0'115'0,"-7"0"-89"0,7 0 21 0,-7 0 3 0,7 0-25 15,-3 0-8-15,6 0-11 16,-3 0-5-16,0-3 0 16,0-3-4-16,4 0 2 0,-4 3-15 15,4-7-6-15,-4 4-20 16,0 3-9-16,0-3-25 16,3 6-12-16,-3-4-17 15</inkml:trace>
  <inkml:trace contextRef="#ctx0" brushRef="#br0" timeOffset="1010.084">7602 9650 340 0,'7'0'126'0,"-7"0"-98"0,15 9 6 0,-12-2-4 16,4-4-19-16,0-3-6 15,4 0-3-15,-1 0 0 16,1 0-1-16,0-3-3 0,-1-4 1 16,1 1-8-16,-1-3-4 15,-3 6-13-15,4-7-4 16,-1 1-15-16,1-7-4 16,0 7-64-1,-1-1-38-15,1 1 68 16</inkml:trace>
  <inkml:trace contextRef="#ctx0" brushRef="#br0" timeOffset="1227.848">7962 9349 296 0,'11'-10'112'0,"-11"10"-87"0,14-3 2 15,-14 3-4-15,7-6-15 16,0 6-4-16,0 0-3 15,0-3-1-15,4-3 0 16,-4 3-3-16,7-10 0 0,-4 4-23 16,5-1-10-16,-5 1-6 15,8-4-2-15,-4-2-48 16,7 8-33-16,-3-2 51 16</inkml:trace>
  <inkml:trace contextRef="#ctx0" brushRef="#br0" timeOffset="1443.566">8393 9079 264 0,'7'-9'101'0,"-7"9"-78"0,7 0 15 0,-7 0 4 16,7-6-19-16,0 6-2 15,0-4-9-15,0-2-2 16,0 3-6-16,0-3-5 0,4-7 0 15,-1-3 1-15,4 7 2 0,-3 0-34 16,10-7-13-16,-3 7-95 16</inkml:trace>
  <inkml:trace contextRef="#ctx0" brushRef="#br0" timeOffset="1667.304">8834 8737 320 0,'14'4'121'0,"-14"-4"-95"0,14 0 7 15,-14 0-3-15,7 0-15 0,0 0-3 16,3 0-10-16,1 0-3 16,3-10 0-1,-3 10-18-15,3-9-4 0,0-1-13 0,4-5-5 16,-4 5-7-16,7 1 0 15,-3-7-58 1</inkml:trace>
  <inkml:trace contextRef="#ctx0" brushRef="#br0" timeOffset="1918.575">9472 8314 300 0,'14'-9'112'0,"-14"9"-87"0,21-10 15 0,-17 10 3 0,6-3-22 15,-2-3-4-15,9 6-10 16,-3-3-3 0,15-4-2-16,-8-2-4 0,14 0 1 0,-7-1-12 15,11-5-5-15,-7 2-14 16,7-9-8-16,-8 10-14 15,5-14-6-15,-5 8-51 16</inkml:trace>
  <inkml:trace contextRef="#ctx0" brushRef="#br0" timeOffset="2173.937">10266 7966 220 0,'7'-3'82'0,"-7"3"-64"0,10-6 18 0,-6 6 2 15,3-4-9-15,0-2-2 16,4 6-7-16,-4-3-2 16,3-3-10-16,1 6-1 0,3-10 3 15,-3 10-6-15,3-9 0 16,0 3-2-16,0-4-2 16,-3 7-2-16,3-6-1 15,-4-1-18-15,1 1-7 16,-1-4-23-16,1 4-7 15,0 0-49 1,-1-1-28-16,1 7 64 16</inkml:trace>
  <inkml:trace contextRef="#ctx0" brushRef="#br0" timeOffset="2368.588">10608 7734 84 0,'4'-9'33'0,"-4"9"-26"0,10 0 29 15,-10 0 13-15,4 0-1 16,-1 0 1-16,4-4-3 15,0-2 1-15,0 3-26 16,0-3 4-16,4 3 2 0,-4-4-4 16,7-2 1-16,-3 3-11 15,6 3-5-15,-2-4-8 16,9-2 0-16,-3 6-40 16,4-4-18-16,-4 7-78 15</inkml:trace>
  <inkml:trace contextRef="#ctx0" brushRef="#br0" timeOffset="24923.797">5944 13488 296 0,'-7'0'110'0,"4"6"-86"0,3-6 20 16,0 0 5-16,0 0-7 0,0 4 2 15,0 5-9 1,-4 0-4-16,1 1-17 0,-1 5-4 0,-3 11 0 15,0 2-4-15,0 9 2 16,0-2 1-16,3 9 5 16,1-7-2-16,6-2 1 15,4-1-1-15,4-5 2 16,7-4-5-16,6-13-1 16,15 1-9-16,4-13-1 15,6-6-2-15,-3-13-1 16,-4-10-1-16,-3-5-1 15,-7-7 1-15,-8 4 4 16,-2-7-4-16,-12 9 0 0,1 4 3 16,-4 6 1-16,-4 6 4 15,-3 10 1-15,0 2 1 16,0 7 0-16,-3 7-2 16,3 5 1-16,0-3-15 15,0 7-5 1,3-6-42-16,4-1-19 0,4-3-107 15,7-6-52 1,6 0 119-16</inkml:trace>
  <inkml:trace contextRef="#ctx0" brushRef="#br0" timeOffset="25440.427">6477 13570 308 0,'0'-3'115'0,"4"-4"-89"0,3 7 14 0,-4 0 1 16,1 0-8-16,-1 0 3 16,1 7-3-16,3-4 0 15,-4-3-18-15,1 9-2 0,-1 0 0 16,1 13-3-16,-1 0 2 15,-3 10-5-15,0-1 1 16,0 0-7-16,0-2-3 0,0-4 3 16,0-6 1-16,0-7-5 15,4-2 0-15,-1-4-6 16,5-6 1-16,6-6-1 16,3-7 3-16,8-12 4 15,3-3 1-15,4-7 1 16,0 10 0-16,-4 6 2 15,-3 0 3-15,-1 10 11 16,-3 12 5-16,1 13-9 16,-5 12-4-16,1 13-5 15,-4-3-3-15,0 5-2 16,0-5 1-16,-3 3-1 16,-1-10 0-16,-3-6 0 0,1-9 0 15,-5-4-25-15,4-5-11 16,4-7-61-16,-1-16-23 15,8 4-41 1</inkml:trace>
  <inkml:trace contextRef="#ctx0" brushRef="#br0" timeOffset="26024.94">7352 13316 332 0,'7'3'123'0,"0"-3"-95"0,-3 6 16 15,-4-6 0 1,7 3-9-16,-4 3 2 0,1 4-15 15,3-1-3-15,-4 16-11 16,1-3-3-16,-4 13-1 0,0 2-2 16,0 17 1-16,-4 5 0 15,1-2 1-15,-4 2-2 16,7-12-2-16,0 4-2 0,0-14-1 16,0-9 4-16,0-2 1 15,0-8-3-15,0 1-1 16,7-13-2-16,-7-6 3 15,3 0-2-15,-3-9 1 16,0-7 0-16,-3-2-2 16,-8-8 0-16,1-2 0 15,-8 3 3-15,-3 3 0 16,-4 7-2-16,-3 5 2 16,0 13 3-16,-4 10 1 15,0-1 1-15,4 7 0 16,3-3 0-16,4 3 2 15,7-4 3-15,7-2 2 16,10 3 1-16,15-1 0 16,10-2-6-16,8-4-2 0,2 1 0 15,1 2 0-15,-4-9-7 16,1 4 0-16,-5-4-15 16,-6-3-5-16,0 0-54 15,-11-3-25-15,-11-13-73 16</inkml:trace>
  <inkml:trace contextRef="#ctx0" brushRef="#br0" timeOffset="26676.139">7976 13896 260 0,'7'9'99'0,"-3"-6"-77"0,-4 7 9 0,0-10-2 16,0 9-11-16,0-9 0 15,-4 6-13-15,-3 4-6 16,0-10 1-16,-3 9-1 0,-4-9 1 16,-8 7 0-16,-6-7 0 15,-4 0 2-15,-3-7 3 0,-4 4 2 16,4-13 1-16,3-9 0 16,4-3 0-16,7-16 2 15,10 0 1-15,8 0 8 16,6 1 5-16,8 11 7 15,7 1 3-15,3 12-10 16,3 0-4-16,5 3-11 16,-1 7-6-16,0 9 0 15,-3 6 0-15,-4 4-1 16,-3 5 1-16,-8 4-4 16,-3 0-2-16,-7 9-3 15,-3-3 1-15,-11 0 1 0,-8-3-1 16,-6-6-1-16,-7-6 1 15,-4-10 1-15,4-10 2 16,3-6 1-16,7-2 3 16,11-1 1-16,4 3 1 15,10-3 4-15,10 10 3 16,8-1-11-16,7 1-2 16,-1 9-41-16,1 9-19 15,0 1-70-15,-4-4-28 16,0 4 35-1</inkml:trace>
  <inkml:trace contextRef="#ctx0" brushRef="#br0" timeOffset="26956.834">8121 13767 312 0,'14'16'115'0,"-7"-7"-89"0,7 1 19 0,-7-4 1 0,0-3-15 15,0 7-6-15,0 2-14 16,-3-3-7-16,0 1-3 15,-4-1-4-15,-4-6 2 0,-3 7-4 16,-4-10-1-16,-3 0-2 16,0-3 2-16,0-7 8 15,3-9 6-15,8-12 13 16,3-6 9-16,10-1-4 16,8-3-1-16,7 10-8 15,3-1-2-15,4 10-5 16,0 0 1-16,-1 10-8 0,1 3-4 15,-7 2-84 1,-4 7-35-16,-3 0-63 16</inkml:trace>
  <inkml:trace contextRef="#ctx0" brushRef="#br0" timeOffset="27606.134">8925 13846 244 0,'-3'9'93'0,"-1"-3"-72"0,4-3 11 0,0-3 3 15,0 0-1-15,0 0 1 16,0 0 4-16,0-3 0 15,-3-3-21-15,-1-3 5 0,1-10 1 16,-1-6-4-16,1-13 1 16,-4-15-12-16,-1-1-3 15,-2 1-4-15,-1 0-2 16,1 0 1-16,3-1 1 0,3 10 3 16,4-3 2-16,7 13 3 15,7 6 1-15,11 3-5 16,0 6-2-16,3 3-18 15,4 13-7-15,3 3-39 16,0 3-16-16,1 6-99 16,-8 4-44-1,-4 0 111-15</inkml:trace>
  <inkml:trace contextRef="#ctx0" brushRef="#br0" timeOffset="27863.159">9070 13620 316 0,'3'-6'118'0,"-3"12"-92"0,4-12 24 0,-4 6 3 15,0 0-8-15,0 0-2 16,0 0-18-16,-4 0-5 16,-3-4-12-16,-3 4-1 0,-8 0 0 15,-7 4-3-15,-10 2-3 16,-11-3 2-16,0 6 0 15,1-9-1-15,6 7-2 16,11-7 1-16,3 0 1 16,7 0-17-16,25-7-44 15,14 4-6 1,11-3-93 0,4-3-64-16,2 9 94 0</inkml:trace>
  <inkml:trace contextRef="#ctx0" brushRef="#br0" timeOffset="28101.285">9377 13576 384 0,'-4'9'145'0,"4"1"-112"0,-3 9 21 15,3-1 1-15,0 7-26 16,-4 4-6-16,1 5-14 15,-1-6-6-15,1 4-2 16,3-10-1-16,0-7 0 0,0 1-27 0,3-7-11 16,4-5-32-16,0-14-13 15,0 1-69 1,7-26-40-16,-3-9 87 16</inkml:trace>
  <inkml:trace contextRef="#ctx0" brushRef="#br0" timeOffset="28191.021">9419 13294 268 0,'-14'-22'101'0,"11"16"-78"0,-5 6 31 0,5 6 7 16,-1-3-25-16,1 6-9 15,-1 7-70-15,4-7-31 16</inkml:trace>
  <inkml:trace contextRef="#ctx0" brushRef="#br0" timeOffset="28522.782">9768 13131 368 0,'-10'6'137'0,"10"-3"-106"0,-7 16 13 16,7-10 0-16,-4 10-16 15,1 12-4-15,3-2-11 16,0 8-4-16,0 7-5 16,0 10-3-16,0-1 2 0,0 16-4 0,3-3 0 15,1 3 1-15,-1-13 2 16,4-3-10-16,0-18-4 16,0-7-38-16,4-6-18 15,3-13-105 1</inkml:trace>
  <inkml:trace contextRef="#ctx0" brushRef="#br0" timeOffset="28776.808">10054 13513 408 0,'-10'0'151'0,"-5"3"-118"0,-20 7 7 0,18-4-7 0,-19 3-17 15,-10 1-2-15,-3 9-6 16,0-4 0-16,3-5-5 16,7-1-4-16,4 1 0 0,6-1 1 15,5-9 0-15,6 6 2 16,4-3 3-16,3-3-13 16,4 7-7-16,0-4-23 15,4-3-9-15,-1 6-63 16,-3 3-27-16,4 1 1 15</inkml:trace>
  <inkml:trace contextRef="#ctx0" brushRef="#br0" timeOffset="32272.913">17942 8026 176 0,'-3'0'68'0,"3"3"-52"0,0-3 12 0,0 0 5 16,0 0-6-16,0 0-1 15,0 0-1-15,0 0-1 16,0 0-13-16,0 0 7 0,0 0 4 16,0 0-7-16,0 0-1 15,0 0-4-15,0 6-1 0,-4-6-3 16,1 6-1-16,-1-3-1 16,1-3 2-16,-1 0-1 15,1 7 0-15,-1-7 1 16,4 0 1-16,0 0 1 15,0 0 0-15,0 0-4 16,0 0-3-16,0 0 0 16,0 0-1-16,0 3 0 15,0-3 2-15,0 0-1 16,0 0-1-16,0 0 1 16,0 0-1-16,0 0 0 15,0 0 2-15,0 0-3 0,0 0 0 16,0 0-1-16,0 0 0 15,0 0 4 1,0 0 1-16,0 0-1 0,0 0-2 16,0 0-2-16,0 0-1 15,0 0 2-15,-3 0 0 16,3 0 1-16,-4-3 0 16,0-4 0-16,1 7 0 15,-1-3-14-15,1-3-5 16,-4 6 3-16,0 0 2 15,0 0 8-15,0 0 3 16,3 6 3-16,1-3 0 16,-1-3-3-16,1 0 2 15,3 0 3-15,-4 7 1 0,4-7-4 16,-3 3 1-16,-1-3 4 16,0 0 5-16,1 0-3 15,-1 6-1-15,1-3-2 16,-1-3-3-16,1 0 1 15,-1 0-1 1,1 0-3-16,-1 0 2 0,1 0 1 16,-1 0 0-16,1 0 0 15,-1 0 2-15,-3 0-1 16,4 0 2-16,-1 0-11 16,0 0-4-16,1 0-43 15,-4 0-16-15,-4 0-59 16</inkml:trace>
  <inkml:trace contextRef="#ctx0" brushRef="#br0" timeOffset="32529.978">17561 8098 288 0,'-3'6'107'0,"3"-3"-83"0,-7 7 17 0,7-4 2 16,-4-3-12-16,1-3-3 15,-1 9-14-15,-3-9-4 16,0 7-6-16,0-4-1 0,-4 3 1 16,1-6 0-16,-1 6 0 15,-3-3-5-15,0 7 1 0,0-4 0 16,0-3 2-16,0 7 1 16,0-10 1-16,3 0-24 15,0 0-12-15,4 0-60 16,0 0-26-16,4-10-10 15</inkml:trace>
  <inkml:trace contextRef="#ctx0" brushRef="#br0" timeOffset="32785.525">17096 8251 320 0,'-4'7'121'0,"4"-7"-95"0,-7 0 11 16,7 0-2-16,-3 0-14 0,-5 0-1 15,1 0-10 1,-3 0-4-16,-1 3-3 0,-3 3-3 0,0 0 3 16,0 4 0-16,-4-1 1 15,1 1-5-15,-1-1 1 16,0 0 2-16,1 1 1 16,-1-4-4-16,-3-3 1 15,3 7-24-15,1-4-10 16,3 3-86-1,3 1-80-15,4-1 64 16</inkml:trace>
  <inkml:trace contextRef="#ctx0" brushRef="#br0" timeOffset="33040.436">16563 8440 292 0,'-4'-4'110'0,"1"4"-86"0,-4 0 2 0,7 0-5 0,-4 4-10 16,-3 2-1-16,-3-6-4 16,-4 9 1-16,-1-3-4 15,-2 4 0-15,-1 2 3 0,1-5-3 16,-1 2-2-16,0 0 2 16,1 1 0-16,2-4-1 15,1-3-2-15,4 7-15 16,-1-4-7-16,4-3-42 15,0-3-19-15,4 0-33 16</inkml:trace>
  <inkml:trace contextRef="#ctx0" brushRef="#br0" timeOffset="33296.511">16175 8599 384 0,'-7'16'143'0,"3"-6"-112"0,1-4 1 0,-1-3-7 16,-3 6-15-16,0-2-3 16,0-4-4-16,0 6 0 15,-4-3-2-15,1 10-1 0,-1-3 1 16,1-4-1-16,3 7 0 0,0-7 2 16,0 1 1-16,3-1-21 15,-3-3-8-15,3 4-22 16,1-7-8-16,-1-3-45 15,1 6-18-15,-1-6 12 16</inkml:trace>
  <inkml:trace contextRef="#ctx0" brushRef="#br0" timeOffset="33555.087">15977 8794 356 0,'0'16'134'0,"0"-13"-104"0,-3 6 9 16,3 0-3-16,0-2-15 15,-4 8 1-15,1-2-11 0,-4 3-4 16,0-4-4-16,0 10-3 0,0-3 1 16,-1 0-1-1,1 0 2-15,0-1-1 0,0 1 2 16,4 3-11-16,-1-9-2 16,4 6-26-16,0-10-11 15,0 7-1-15,0-7 2 16,0 7 6-16,0-4 2 15,0-2-18-15,0 2-9 16,0-2-27 0</inkml:trace>
  <inkml:trace contextRef="#ctx0" brushRef="#br0" timeOffset="33791.926">15896 9170 108 0,'0'0'44'0,"0"10"-35"15,-3-10 29-15,3 0 12 0,0 0-2 16,-4 6 1-16,1 3 4 15,-1 1 3 1,1-4-30-16,-1 3 14 0,0 1 7 0,1-7-12 16,-1 6-3-16,4 1-16 15,-3 2-5-15,-1-2-7 16,1-1-1-16,-1 0-1 16,1 1 1-16,3-7-4 15,0 10-2-15,0-10-49 16,0-3-22-16,0 0-95 15,3 0-42 1,1 0 111-16</inkml:trace>
  <inkml:trace contextRef="#ctx0" brushRef="#br0" timeOffset="34006.012">15864 9321 324 0,'4'9'123'0,"-4"0"-95"0,0 1 3 0,3-10-6 15,-3 9-9-15,4-2 3 16,-4 2-6-16,4 10 0 16,-1 0-8-16,1 3 1 0,-1 0 1 15,1-4-3-15,-1 7-3 16,4-6-11-16,0-3-6 16,0 3-47-16,0-4-19 15,0-5-62-15</inkml:trace>
  <inkml:trace contextRef="#ctx0" brushRef="#br0" timeOffset="34286.851">16069 9747 268 0,'4'13'101'0,"3"-13"-78"0,-4 6 15 15,-3-6 15 1,4 3-16-16,-1 3-7 16,1 4-7-16,-1-10-13 0,4 9-2 0,0-9 2 15,0 10-8-15,4-10-1 16,0 0-1-16,-1 6 2 16,1-3-23-16,-1-3-11 15,1 6-14-15,-4 4-7 16,0-1-18-16,4 0-5 15,-1 1-27 1</inkml:trace>
  <inkml:trace contextRef="#ctx0" brushRef="#br0" timeOffset="34589.391">16351 9960 212 0,'7'10'79'0,"-3"-1"-61"16,-4 1 1-16,0-7-3 0,0 3 4 15,0 3 7-15,0-2 6 16,0-4 4-16,0 6-20 16,0-3 4-16,0-2 2 0,3 5-10 15,1-3-4-15,-1-3-6 16,4 4 0-16,1 2-7 15,-1 1 1-15,-4-1-32 16,1 0-14-16,3 1-41 16,-4-1-16-16,1-3 5 15</inkml:trace>
  <inkml:trace contextRef="#ctx0" brushRef="#br0" timeOffset="34872.057">16549 10286 128 0,'7'-3'49'0,"-4"3"-38"0,4 0 6 0,-7 0 1 16,4 3-1-16,0 4-1 15,-1-1 5-15,1-3 1 16,-1 7-11-16,-3-1 4 0,0 0 3 0,0 1 3 15,4-1 2-15,-1 4-1 16,1-1 1-16,3-2-11 16,0 5-2-16,0 4-8 15,3-3-2-15,1 3-2 16,0 0 0-16,-1-1-25 16,1-2-9-16,-1-7-81 15</inkml:trace>
  <inkml:trace contextRef="#ctx0" brushRef="#br0" timeOffset="35148.256">16838 10562 272 0,'4'16'101'0,"3"-6"-78"0,3-1 11 0,-3-3 1 15,0-3-15-15,0 7-3 16,0-1-8-16,1-3-1 16,2-2-5-16,1 2-4 0,-1 3-2 15,1 1 2-15,-1-4 2 16,5-3 0-16,-5 6-1 16,1-9-15-16,-1 10-7 15,1-4-36-15,-1-3-14 0,-2 4-45 16</inkml:trace>
  <inkml:trace contextRef="#ctx0" brushRef="#br0" timeOffset="35388.73">17089 10794 260 0,'7'10'96'0,"0"-4"-75"0,3 4 23 16,-3-1 5-16,4 0-20 15,-1-2-3-15,5-4-18 16,2 6-8-16,1 1 0 16,3 2-1-16,4 1 3 0,-1 6-1 15,1 6 2-15,0 3-4 0,0-3-2 16,-4 3-9-16,-4-3-3 16,-3-6-36-16,1-19-107 31</inkml:trace>
  <inkml:trace contextRef="#ctx0" brushRef="#br0" timeOffset="44537.03">14305 13407 212 0,'7'-7'79'0,"-7"7"-61"0,7-3 23 15,-7 3 7-15,4-6-3 16,-1 6 3-16,1-9-10 16,-1 5-3-16,-3-11-19 15,0 5 3-15,-3-5 2 0,-1 5-5 16,-3-9-1-16,0 10-7 0,-10 0 0 15,-1 2-3-15,-14 7 2 16,4 7-2 0,-14 11 0-16,-15 17-3 0,18-1 1 15,8-5-2-15,-5 27 2 16,-2 22 0-16,9-5 1 16,15-11 4-16,11-8 5 15,10-4-5-15,3-19 0 16,1-6-6-16,17 3-2 15,-3-12 0-15,17 0 2 16,15-13-6-16,-8-3-1 16,-10-3-14-16,-15-10-3 15,-2 4-4-15,-12-10 1 16,-3 0 7-16,-14 0 6 0,0 4 7 16,-14 2 3-16,3-2 2 15,-6 5 0-15,3 1 4 16,3-1 2-16,4 1 17 15,7-1 8-15,0 1-1 16,14-7 2-16,0 7-9 16,21-7-4-16,-3 7-5 15,10-1-1-15,-7 1-7 16,7 3-2-16,-6 3-2 16,-1-4-2-16,-3 7-17 15,-4 0-6-15,-4 0-55 16,-6 0-24-16,0 0-88 15</inkml:trace>
  <inkml:trace contextRef="#ctx0" brushRef="#br0" timeOffset="45021.782">14538 13595 280 0,'7'0'107'0,"-7"0"-83"0,11 0 19 0,-11 0 6 0,7 0-9 15,-4 0-1-15,4 0-5 16,0 0-1-16,4 0-18 15,-4 0 6-15,7 6 3 0,-3-3-4 16,6 3-1-16,1-2-11 16,7 11-3-16,-4-5-1 15,3 8 0-15,5 1-2 16,-12 0-2-16,1-3-4 16,-4 3 0-16,-3-1-9 15,-11-2-4-15,-14 12-5 16,-8-12-1-16,5-7-5 15,-22 1-2-15,7-1 11 0,-14-9 9 16,11-3 4-16,-4-28 4 16,-7-16 1-1,11-3 3-15,14 2 3 0,14 20 4 16,3 3 2-16,15 6 1 16,0 4-6-16,13 5-4 15,-3 1-67-15,8 9-29 16,-5 0-63-1</inkml:trace>
  <inkml:trace contextRef="#ctx0" brushRef="#br0" timeOffset="45473.005">14990 13526 272 0,'14'-3'101'0,"-14"3"-78"0,14 3 24 15,-11-3 5-15,4 6-3 16,0-6 3-16,8 9-12 16,-5-2-4-16,11 2-20 15,-3 1-1-15,7 2 1 0,-4 4-8 16,7 3-2-16,-3-4-6 15,-1 4-1-15,-2 0-1 0,-5 6 0 16,1-6 0-16,-11 0-2 16,-4-1-8-16,-17 1-3 15,0-3-14-15,-25-7-4 16,8 1 6-16,-12-10 3 16,12 0 12-16,-8-19 5 15,7 0 2-15,4-9 4 16,3 3 20-16,11 0 11 15,3 6 10-15,11 3 3 16,0 7-21-16,11 6-10 16,0-4-37-16,10 7-14 15,-4 0-117 1,12 0-87-16,-8 0 90 16</inkml:trace>
  <inkml:trace contextRef="#ctx0" brushRef="#br0" timeOffset="45954.275">15670 13237 248 0,'4'-9'93'0,"-4"9"-72"0,0 0 27 15,0 0 7-15,0 3-7 16,0 3-1-16,0 13-11 15,0-9-3-15,0 18-18 16,0-6-2-16,0 15 0 0,0 1-5 0,3 25 0 16,-3-10-6-16,0 10-2 15,4 9 0 1,-4-28 2-16,0-10-1 0,4 1-1 16,-1-7-4-16,1-19 0 15,-1 7 0-15,1-25-1 16,-1-1-1-16,-3-24 1 15,0 5-2-15,-17-11 0 16,2 2-1-16,-9 4 0 16,3 5 5-16,-8 20 3 15,8-7 1-15,-7 26 2 16,7-4 9-16,0 22 7 16,3-9 3-16,11 15 2 15,0-5-5-15,14 2-1 0,0-9-8 16,14 3-2-16,-3-6-6 15,17-10-4-15,-3 1-17 16,10-10-7-16,-7-3-78 16,-3-22-33-1,-7 9-32-15</inkml:trace>
  <inkml:trace contextRef="#ctx0" brushRef="#br0" timeOffset="46621.087">16845 13874 252 0,'7'0'93'0,"-7"-3"-72"0,0-4 9 15,0 7-1-15,-3-9-4 16,-1 6 0-16,-6-13-8 16,-5-3-2-16,-6-15-9 0,-3-10 5 0,-1-9 4 15,0-1 2-15,1 1-1 16,6-3-4 0,7-7 0-16,4 0-5 0,7 0 1 15,0 20 6-15,14-8 3 16,4 14-6-16,10 2-2 15,4 7-3-15,3 9 1 16,1 10-4-16,2 3-2 16,1 6-3-16,-4 6-1 15,-3 3-45-15,-4 10-17 16,-3 0-80 0,-14 6-61-16,-4-6 82 15</inkml:trace>
  <inkml:trace contextRef="#ctx0" brushRef="#br0" timeOffset="46887.229">17064 13463 312 0,'7'9'118'0,"0"-9"-92"0,-3 7 22 16,-4-7 2-16,0 6-14 16,-4-3-1-16,-3 3-14 15,-4-2-3-15,-13 5-10 16,-15 0-3-16,-14 1-1 0,-7-4-5 15,0 3 1-15,4-2 0 16,6-7 2-16,1 0 1 16,10-7 3-16,11 7-3 15,7-6 0-15,6 3 3 0,8 3 1 16,7 0-19-16,11 0-9 16,7 0-44-16,3 0-21 15,7 0-81 1</inkml:trace>
  <inkml:trace contextRef="#ctx0" brushRef="#br0" timeOffset="47123.921">17290 13560 348 0,'-4'10'129'0,"4"-1"-100"0,-3 13 20 0,3-9 4 16,3 15-18-16,-3-3-5 0,4 9-17 16,-1-5-9-16,1-1-2 15,-1-6-5-15,1-10 2 0,-1-2-39 16,1-1-15-16,-1-12-28 16,4-6-9-16,0-16-47 15</inkml:trace>
  <inkml:trace contextRef="#ctx0" brushRef="#br0" timeOffset="47277.512">17223 13309 280 0,'-11'10'107'0,"8"-10"-83"0,-5 6-7 0,8-6-9 15,0 0-77-15,0 0-30 16,4-6-1-16,7-4 2 15</inkml:trace>
  <inkml:trace contextRef="#ctx0" brushRef="#br0" timeOffset="47638.341">17692 13068 296 0,'3'3'110'0,"1"3"-86"0,-1 1 22 16,-3-4 6-16,0 6-15 15,0 10-1-15,0 3-12 16,0 6-3-16,0 10-12 15,0-1-3-15,0 7 0 0,0 10-3 16,0 8 0-16,0 1-1 16,0 0 1-16,4-4-4 15,-4-2 0-15,3-13-1 16,5-10-2-16,-1-6-28 0,3-12-14 16,4 0-25-16,0-13-10 15,0-6-61 1</inkml:trace>
  <inkml:trace contextRef="#ctx0" brushRef="#br0" timeOffset="47888.733">17946 13479 312 0,'-11'-7'115'0,"-3"4"-89"0,-14 3 10 0,10 0-2 16,-6 0-13-16,-8 3 1 15,-3 4-13-15,-8-7-5 16,-3 6-3-16,-3-6-1 0,-4 0 0 0,7 0 2 16,7 0 1-16,8 0 3 15,6 0 1-15,7 0 1 16,8-6 2-16,6 6-12 16,8-7-5-16,3 7-70 15,0 0-29-15,-4-3-39 16</inkml:trace>
  <inkml:trace contextRef="#ctx0" brushRef="#br0" timeOffset="74884.513">25922 8455 108 0,'-3'-9'41'0,"6"9"-32"0,-3 0 17 0,0 0 8 16,0 0-1-16,0 0 1 0,0 0-6 15,-3 0 0-15,-1 0-16 16,4 0 4-16,0-6 4 0,-3 2-5 15,-1 4 2-15,0-6-8 16,1-3-1-16,-1 6 0 16,-3-4 0-16,0 4-2 15,0-3 1-15,0 3 0 16,0-4 3-16,0 7-3 16,0-3 1-16,0-3-1 15,0 6 1-15,0 0-2 16,-4-6-1-16,4 6-3 15,-3 0 1-15,-1-3-4 0,4 3 0 16,0-7 1-16,-4 7 2 16,1 0-3-16,-1 0-2 15,1 0 6-15,-1 0 5 16,0 0-2-16,1 0-1 16,-1 0 0-16,1 0-1 15,-1 0-2-15,1 0 1 16,-1 0-2-16,0 7-1 15,1-7 3-15,-1 3 2 16,1 3 0-16,-1-6 2 16,0 6-4-16,1-3-2 15,-1-3 0-15,1 7 1 16,-1-4 3-16,1-3 2 16,-1 9-1-16,0-2-1 15,1-4-3-15,-1 6-2 0,-3 1 1 16,0 2 1-16,0-3-1 15,0 1 2-15,3-1-2 16,1-6-1-16,-1 4 3 16,0 2 0-16,4-3-4 15,-3-3 1-15,3 7 0 16,0-4 0-16,0-3 0 16,0 4 2-16,0-4 1 15,-1 3 3-15,5-3-3 16,-1-3-2-16,1 6-3 15,-1-6 1-15,1 0 3 16,-1 4 3-16,1 2-2 16,-1 0-2-16,1-3 0 0,-4-3 1 15,3 6-1-15,1-2-1 16,-1 5 1 0,1-9-1-16,-1 9-3 0,-3-9 2 15,3 7 1-15,1-7 2 16,-1 3-1-16,1 3-1 15,-1-6 1-15,1 6-1 16,-1-2 0-16,1-4 0 16,-1 6 0-16,1-3 2 15,-1-3-1-15,1 6-1 16,3-3-2-16,0 4 1 16,-4-4 3-16,4-3 1 15,0 6-1-15,-3-3-2 0,3-3-2 16,-4 0 1-16,1 6-1 15,3-2 0-15,0 2 4 16,0-6 1-16,0 6-4 16,-4-3 1-1,4-3 0-15,0 7 2 0,-4-4-3 16,4 3 0-16,0-3 1 16,-3-3 2-16,3 9-1 15,0-9-1-15,0 7 1 16,0-7-1-16,-4 9 0 15,4-9 2-15,0 6-3 16,0-2 0-16,0-4 1 0,0 0 0 16,0 6 0-16,0-3 0 15,0-3-3-15,0 6 2 16,0-6 1-16,-3 3 0 16,3-3 2-16,0 7 1 15,0-4-4-15,-4 3 1 16,4-3 0-16,-3-3 2 15,3 6-3-15,0-6 0 16,0 4 1-16,-4 2 0 16,4-6 0-16,0 6 0 15,-3-3 0-15,-1-3 0 16,1 10 0-16,-1-10 2 16,1 9-6-16,-1-3 1 15,1-3 1-15,-1 4 3 16,1-7 0-16,-1 3-1 15,0 3 1-15,1-6-1 0,-1 0 0 16,1 0 2-16,3 0-1 16,0 0-1-16,0 0 1 15,-4 0 1-15,4 0-3 16,-3 0 0-16,-1 0 1 16,1 0 0-16,3 0 0 15,-4 0 0-15,4 0 0 16,0 0 2-16,0 0-1 15,0 0 2-15,0 0-2 16,0 0 2-16,0 0-4 16,-3-6 0-16,-1 3 1 15,1-4 0-15,-1 4 0 16,1-3 0-16,3 3 0 0,0-3 0 16,0-4 0-16,0 7 0 15,0-3 0-15,-7-4 2 16,7 4-3-16,-4-3 0 15,4 6 1-15,0-7 0 16,0 4 0-16,-3-3 0 16,3-1 0-16,0 1 2 15,0 2-1-15,-4 4-1 16,4-3-2-16,-4 6 1 16,4-3 1-16,-3-3 2 15,3 3-1-15,-4-4-1 16,4 4 1-16,0-3-1 0,0 6 0 15,-3-10 0-15,3 4-3 16,-4 3 2-16,1-3 1 16,-1 3 2-16,4-4-1 15,0-2-1-15,0 9-2 16,-3-3 1-16,3-3 3 16,-4 2 1-16,1-2-4 15,-1-3 1-15,1 9 0 16,-1-7 0-16,1 7 0 15,-1-9 0-15,1 9 0 16,-1-9 0-16,0 5-3 16,1-2 2-16,-4-3 1 0,0 3 0 15,0 2 0-15,3 4 0 16,1 0 0-16,-4 0 2 16,-4-6-1-16,1 6-1 15,-1-3 1-15,0-3 1 16,1 6-1-16,-1-3 2 15,4-4-2-15,0 7-1 16,0-3 1-16,-4-3-1 16,4 6 0-16,-3-3 0 15,-1-4 0-15,1 7 2 16,-1 0-3-16,0 0 0 16,1 0 1-16,-1 0 2 15,1 0-1-15,3 0-1 16,0 0 1-16,0 0 1 15,-4 0-1-15,0 0-1 0,1 0 1 16,-1 7-1-16,4-4 2 16,0-3 1-16,0 6-4 15,4-3 1-15,-1-3 0 16,-3 7 0-16,0-4 2 16,0 6 1-16,0-9-4 15,0 6 1-15,0-2 0 16,0 2 2-16,-4 3-3 15,4-9 0-15,3 6 1 16,-3-2 2-16,-3 2-1 16,-1-3 2-16,1 6-4 15,-1-2-2-15,0-4 2 16,1 3 2-16,-1-6 0 0,4 6 2 16,-3-2-4-1,-1-4 0-15,0 9 1 0,1-9 0 16,3 6 2-16,0-3 1 15,0 4-1-15,0-4 1 16,0 3-2-16,0-3-1 16,0 3 1-16,-1-6 1 15,5 4-3-15,-1 2 0 16,1-6 1-16,-1 6 0 16,1-3 2-16,-1 4 1 15,4-4 1-15,0-3 2 16,0 9-3-16,0-9-2 15,0 6 0-15,0-3 1 16,0-3-1-16,0 7-1 0,0-7 3 16,0 9 0-16,0-3-1 15,4-2-2-15,-4-4 1 16,3 9 1 0,1-3 1-16,-1-3 1 0,1 7-2 15,-1-4 1-15,1-3-2 16,0 3-1-16,-1 4 1 15,1-4 1-15,-1-3-1 16,1 4-1-16,3-4 1 16,0 6-1-16,0-3 2 15,0-3 1-15,-4-3-4 16,4 7 1-16,-3-7 0 0,3 3 2 16,0 3-1-16,0 0-1 15,-3-2 1-15,3 2-1 16,0 3 0-16,0-6 0 15,-4 7 0-15,1-4 0 16,3 3 0-16,0 1 2 16,-3-1-3-16,-1 1-2 15,1-1 2-15,-1 1 2 16,1-4 0-16,-1 3 2 16,1 1-4-16,-1-1 0 15,1 0 1-15,-1 1 0 16,-3-1 0-16,4 7 0 15,-4-7 0-15,0 1 0 16,0-4 0-16,0-3 0 0,0 7 0 16,0-10 0-1,0 0-3-15,0 6 2 0,0-6 1 16,0 0 2-16,-4 9-3 16,1-3-2-16,-1-2 2 15,-3 5 2-15,0-9-2 16,4 6 0-16,-1-3 1 15,1-3 2-15,-5 7-3 16,1-7-2-16,0 0-1 16,0-7 0-16,0 4 5 15,0-3 3-15,-3-3-3 16,3-1-3-16,-4 1 1 0,4-1 2 16,3 4 0-16,-3-3-1 15,-3-4 1 1,-1-3-1-16,1 1-5 0,-1 5 1 15,4-8 6-15,-4 2 4 16,1-3-6-16,-1 0 1 16,1 0-1-16,-5 4 2 15,5 5-6-15,-1-2 1 16,1 2 1-16,-1 4 1 16,1-3 3-16,-1 9 1 15,0-7-1-15,1 7-2 16,-1 0 1-16,1 0-1 15,-1 0 0-15,4 0 0 16,3 0-3-16,-3 0 2 0,4 0 3 16,-4 0 1-16,-4-3-6 15,4 3 0-15,0 0 3 16,0 0 4-16,0 0-3 16,0 3-1-16,0-3 0 15,0 7 0-15,0-7 0 16,0 3 2-16,-4 3-3 15,8-6 0-15,-1 6 1 16,-3-2 2-16,4-4-1 16,-1 6-1-16,0-3 1 15,1-3-1-15,-1 6 0 16,1-3 0-16,-1 4 0 16,1-4 0-16,-1 6 0 0,1-3 0 15,-1 4 0-15,-3-1 2 16,0 1-3-16,4-1 0 15,-1 1 1-15,1-4 2 16,-1 3-1-16,1-3-1 16,-1 4 1-16,0-7-1 15,1 6 0-15,-1-2 0 16,1 2-3-16,-1 0 2 16,1 1 3-16,-1-1 1 15,1 1-4-15,-1-1 1 16,-3 1 0-16,4-1 0 15,-1 3 0-15,-3-2 2 16,4-1-3-16,-1-6 0 16,0 7 1-16,1-1 2 0,-1-2-1 15,1-4-1-15,3 3 1 16,0 3-1-16,0-2 0 16,-4-4 0-16,4 6 0 15,-3-3 2-15,-1-2-3 16,4 2 0-16,0 3-1 15,0-2 0-15,0-4 4 16,0 3 1-16,0-3-4 16,0-3 1-16,0 9 0 15,0-9 0-15,0 0 0 16,0 7 2-16,0-7-1 16,4 3-1-16,-1 3 1 15,-3-6-1-15,4 3 0 16,3-3 0-16,-7 0 0 0,3 7 0 15,5-7 0-15,-5 3 0 16,1 3 0-16,-1-6 0 16,1 6 0-16,3-3 2 15,0-3-3-15,0 7 0 16,0-4 1-16,0-3 2 16,0 6-1-16,0-3-1 15,0-3 1-15,0 6-1 16,0-2 0-16,0 2 0 15,-3-3 0-15,3 3 0 16,0 4 0-16,0-4 2 16,0-3-3-16,0 6 0 15,0-9 1-15,0 7 0 0,4-4 0 16,-4-3 2-16,0 0-1 16,0 0-1-1,0-3-2-15,-3 3-1 0,-1 0 2 16,1 0 2-16,-1 0 0 15,1 0 2-15,-1 0-2 16,4 0-1-16,0-7-2 16,0 7-1-16,0-3 2 15,-3-3 0-15,-1 6 1 16,1 0 0-16,-1 0 0 16,-3 0 2-16,0 0-3 15,0 0-2-15,0 0 2 0,0 0 0 16,0 0 1-16,-3 0 0 15,-1 0 0-15,1 6 0 16,-1-3 0-16,1-3 0 16,-1 0 0-16,1 7 0 15,-1-4-3-15,-3-3 2 16,0 0 1-16,0 0 0 16,0 0-3-16,4 0 2 15,-1 0 1-15,0 0 0 16,-3-3 0-16,0 3 2 15,4 0-3-15,-4 0 0 16,-7-7 1-16,3 7 2 16,4 0-1-16,0 0-1 15,0 7 1-15,0-4-1 0,0-3 2 16,3 6 1-16,1-3-4 16,-1-3-1-16,1 7 1 15,-1 2 2-15,4-9 0 16,-3 9 2-16,3-2-4 15,-4-4 0-15,4 6 1 16,-3 1 2-16,-1-4-1 16,4 3-1-16,-3 1 1 15,3-4-1-15,0-3 0 16,-4 7 0-16,4-4 0 16,0-3 0-16,0 6 0 15,0-9 0-15,0 7 0 0,0-4 2 16,-4 9-3-1,1-2 0-15,-1-1 1 0,1 0 0 16,-1 1 0-16,1-1 0 16,-1 1 0-16,1 5 0 15,-1-5 0-15,1-1 2 16,-1 1-1-16,4-1-1 16,0 0 1-16,-3 1-1 15,3-1 0-15,0 1 0 16,0-4-3-16,0 3 2 15,0 1 1-15,0-4 2 16,0-3-1-16,0 7-1 16,0-4-2-16,0-3 1 15,0 3 3-15,0 4 1 16,0-7-4-16,0 3 1 16,0 3 0-16,3-2 0 0,-3-4 2 15,4 6 1-15,-1 1-4 16,1-4-1-16,-1-3 1 15,1 3 2-15,-1 4-2 16,1-1 0-16,-1 1 1 16,1-1 0-16,-1-3 0 15,1-3 0-15,3 7 0 16,0-4 2-16,0 3-1 16,0-2-1-16,0 2 1 15,0-6-1-15,0 7 0 16,0-4 2-16,0 3-3 0,1-2 0 15,-5-4 1-15,4 3 2 16,0-3-3-16,4 3 0 16,-4-2 1-16,0-4 0 15,0 6 0-15,0-3 2 16,0-3-1-16,0 0-1 16,4 6 1-16,-4-6 1 15,0 3-3-15,0 4-2 16,3-7 4-16,1 3 1 15,0 3-3-15,-1 4-1 16,1-4 1-16,-1-3 2 16,4 3 0-16,-3-3-1 15,3 4 1-15,-3-4 1 16,3 3-3-16,-4-3 0 0,5 3 1 16,-1 4 2-16,0-4-1 15,0-3-1-15,-4 7 1 16,1-4-1-16,0-3-3 15,-1 6 0-15,1 4 2 16,-1-4 0-16,1 1 1 16,0-1 2-16,-1 1-1 15,-3-1-1-15,0 0-2 16,0 1 1-16,0-1 3 16,0 1 1-16,0-1-4 15,1 0-1-15,-5 4 1 16,1-4 2-16,-1 1-2 15,1-7 0-15,-4 6-1 0,0-2 0 16,0-4 2-16,0 3 2 16,0 3-3-16,0-2 0 15,-4-4 1-15,1 3 0 16,-1-3 0-16,1-3 0 16,-5 7-3-16,1-4 2 15,0-3-1-15,0 6 0 16,-3-3 2-16,-1-3 0 15,1 0-3-15,-5 0 2 16,1 0 1-16,-3 0 0 16,-4 0-3-16,-1 0 0 15,-2-3 4-15,-1-3 1 16,0 6 0-16,4-3-2 16,-4-4-2-16,4 7 1 15,0 0 1-15,3 0 0 0,1 0 0 16,3 0 2-16,0 0-1 15,3 0 2-15,0 0-4 16,1 0 0-16,3 7 1 16,-4-7 0-16,4 3 2 15,0-3 1-15,4 6-4 16,-1-3 1-16,0-3 2 16,1 6 1-16,-1 4-4 15,-3-4 1-15,4-3 0 16,-1 7 0-16,-3-10 0 15,0 9 0-15,0-3 0 0,4-3 0 16,-1 7 0-16,-3-4 0 16,0-3 0-16,3 3 0 15,-3 4 0-15,0-1 2 16,0 1-3-16,0-4-2 16,0-3 4-1,4 7 1-15,-4 2-3 0,0-3-1 16,3 4 1-16,-3-4 2 15,3 7 0-15,-3 0-1 16,0-4 1-16,0 7-1 16,0-3 0-16,0-1 2 15,0-2-1-15,0 6-1 16,4-3-2-16,-5-1 1 16,5-2 1-16,-4 2 0 0,3 1 2 15,1-3 1-15,-1 2-4 16,1-2 1-16,3-4 0 15,-4 7 0-15,4-7 0 16,0 1 2-16,0-1-1 16,0 1-1-16,4 2 1 15,-1-2 1-15,1 2-3 16,3-3 0-16,0 1 1 16,0-1 0-16,0 4 0 15,4-4 0-15,-1 1 2 16,1-1 1-16,3 0-1 15,0 1-2-15,0-1 1 16,0 1-1-16,0-4 0 0,0 3 0 16,1 1 0-16,-1-1 0 15,0-6-3-15,0 10 2 16,0-4 1-16,0-6 2 16,4 7-1-16,-1-10 2 15,1 0-4-15,0 0-2 16,-1 0-1-16,1-10 3 15,0 7 0-15,-1-3 1 16,4-3 0-16,1-1 0 16,-1 1 0-16,0-1 2 15,0 1-1-15,0 0 2 16,0-1-4-16,1-2-2 16,-1 2 2-16,0 1 0 15,0-1 1-15,-3 1 0 0,-1 6 0 16,1-3 0-1,-4-4-3-15,0 4 2 0,-3-4 1 16,-1 1 0-16,1 0 0 16,0-1 2-16,3 1-3 15,-4-1 0-15,1 1 1 16,-1-7 0-16,1 7 0 16,0 0 0-16,-1-7 0 15,1 6 0-15,-1 1 0 16,-3 0 0-16,0-4-3 15,4 1 2-15,0 2 1 16,-4 7 2-16,0-3-1 0,3-4 2 16,1 7-2-16,-1-3-1 15,1 3 1-15,0-3-1 16,-1 6 0-16,1 0 0 16,-1 0-3-16,1 0 2 15,0 0 1-15,3 0 0 16,0 6 2-16,-4-3 1 15,4-3-4-15,1 9-1 16,-1-9 3-16,0 7 3 16,0-4-3-16,-4-3-3 15,1 6 1-15,0-3 0 16,-1 3 1-16,1-2 0 16,-1 2 0-16,1 3 0 15,0 1-3-15,3-4 2 0,-4-3 1 16,-3-3 2-16,0 6-3 15,0-3-2-15,0 4 2 16,1-4 2-16,-1 3 0 16,0 4-1-16,0-4 1 15,0-3-1-15,0 6 0 16,0-2 0-16,0-4 0 16,0 6 0-16,4-3 0 15,-1 4 0-15,1-1 0 16,3 1 0-16,0-1 0 15,0 0 2-15,0 7 1 16,0-6 1-16,0 5-5 16,-3-2-1-16,0-4-2 15,-1-3 0-15,-3-2-2 0,0 2-1 16,0-6-51-16,-3-6-22 16,-1-4-115-1</inkml:trace>
  <inkml:trace contextRef="#ctx0" brushRef="#br0" timeOffset="83635.422">22811 13717 196 0,'3'-12'74'0,"-3"12"-58"0,0-4 18 16,0 4 4-16,0 0 2 0,0 0 3 16,0 0 1-16,0 0 0 15,0 0-24-15,7 0 19 0,0 4 8 16,-3 2-7-16,10 0-3 16,-4-3-10-16,8 13-3 15,7 6-7-15,0 0 0 16,-1 0-10-16,-3-3-2 15,-3-4-3-15,0 10 1 16,-4-6-2-16,0 9-1 16,0 16-2-16,-7-16 1 0,0-2-1 15,-10 2-2-15,-15 16-11 16,-7-19-2-16,4 3-10 16,-35-12-3-16,-18-16 10 15,-1-16 4-15,12-19 7 16,7-8 6-16,13-14 4 15,11-12 2-15,15-12 7 16,13 18 4-16,15 10 10 16,6 24 7-16,-2 4-14 15,27 13-7-15,14-1-24 16,-13 13-11-16,-12 0-80 16,-6 6-36-16,-4 10-33 15</inkml:trace>
  <inkml:trace contextRef="#ctx0" brushRef="#br0" timeOffset="84182.328">23223 13774 324 0,'-3'9'123'0,"3"-9"-95"0,0 16 18 15,0-16 1-15,0 9-10 16,0 0-2-16,10 7-11 16,1 3-4-16,0 3-12 15,3 3-1-15,3 3 0 0,1-3-3 0,0 3-1 16,-4-9-1-1,0 3-2-15,0-9-2 0,-3-4-1 16,-1-3-1-16,8-12 0 16,10-13 3-16,0-6 0 15,4-3 3-15,-4-16 1 16,-3-9 1-16,0 6 0 16,-4 3 0-16,-4 9 0 15,-3 7 0-15,-3 3 0 16,-4 13-29-16,0 5-10 15,0 4-87-15,-7 3-37 16,0 0 9 0</inkml:trace>
  <inkml:trace contextRef="#ctx0" brushRef="#br0" timeOffset="84765.671">24186 13980 304 0,'8'16'115'0,"-8"-13"-89"0,3 4 10 16,-3-7 0-16,0 9-13 15,-3-3-4-15,-1 4-8 0,-3-1-5 16,-4 0-3-16,-6 1-3 0,-4-1 3 15,-8 1-4-15,-9-1 0 16,-5-9 1-16,-3-9 0 16,0-1 0-16,15-5 0 15,2 5 2-15,5-18 1 16,-4-16 3-16,10-3 3 16,11-13 11-16,7 13 5 15,10 4 2-15,8 8 3 16,7 1-7-16,3 15-4 15,4 0-14-15,0 3-2 16,-1 13-1-16,1 3 1 16,-4 3-8-16,-7 13-4 15,-3 0 7-15,-4 2 5 0,-3 1-6 16,-8 6 1-16,-6-6-2 16,-8 6-1-16,-14-6 1 15,-13-6 3-15,-12-1-2 16,-6-12-1-16,3-16 0 15,4-2 0-15,6-14 3 16,15 10 0-16,7 3 3 16,3-6 3-16,4 0 4 15,14 13 5-15,11-4-13 16,6 10-4-16,8 6-68 16,3 9-29-16,0 7-82 15</inkml:trace>
  <inkml:trace contextRef="#ctx0" brushRef="#br0" timeOffset="89082.216">24331 13802 216 0,'14'0'82'0,"-7"0"-64"0,0 0 15 0,0 6 4 0,0-3-8 16,0-3 0-16,1 6-1 15,-1 4 2-15,0-1-16 16,0 1 7-16,-4 5 6 0,1-2-4 16,-1 3-1-16,1 2-10 15,-4 1-3-15,-4 3-7 16,1-9-2-16,-8 5-2 15,1-8 0-15,-5-4 0 16,1-6 0-16,0 0 2 16,0-9 0-16,7-10 8 15,7-16 5-15,11-18 0 16,10-10 0-16,11 1-5 16,6 2-3-16,5 13 6 0,-4 9 5 15,-1 7-8-15,-2 12-2 16,-5 7-4-16,-2 5 1 15,-5 7-53 1,-6 10-23-16,-7-1-113 16</inkml:trace>
  <inkml:trace contextRef="#ctx0" brushRef="#br0" timeOffset="89749.029">25432 14093 260 0,'7'-6'99'0,"-4"6"-77"0,1-12 9 0,-1 5 1 16,1-2-7-16,-4-7 0 16,0 4 4-16,0-7 2 0,-4-3-17 15,1-9 3-15,-4-23 1 0,-4-15-6 16,1-3-2-16,-1 0-1 16,4 3-1-16,7 6 4 15,11 7 5-15,6 6-3 16,11 6 0-16,8 3-4 15,3 10-1-15,-4 12-5 16,0 9-1-16,-3 4-25 16,0 12-11-16,-4 4-76 15,-11-1-31-15,-2 10-14 16</inkml:trace>
  <inkml:trace contextRef="#ctx0" brushRef="#br0" timeOffset="90045.122">25742 13730 320 0,'7'15'121'0,"-7"-5"-95"0,-3-1 3 0,-1-6-8 15,-3 4-12-15,-3 2-1 16,-8 0 0-16,-14 1 0 15,-10-1-4-15,-15-9 4 0,-6 0 4 16,3-9 3-16,3-1 3 16,1-2-6-16,0-4 1 15,3 0-4-15,7 7 2 0,7 0-4 16,11 5-2-16,10 4 9 16,8 4-9-1,10 5 1 1,10 0-28-16,1 1-11 0,6-4-47 15,1-3-21-15,3 4-51 16</inkml:trace>
  <inkml:trace contextRef="#ctx0" brushRef="#br0" timeOffset="90345.399">25802 13764 300 0,'7'0'112'0,"-3"0"-87"0,-4 0 26 0,0 0 6 16,3 10-14-16,1-1-2 15,-1 10-21-15,1 0-10 16,-1 6-6-16,-3 3-6 0,0-3 1 15,-3 3 1-15,-1-3 2 16,1 0-23-16,-1-12-8 16,4-4-19-16,0-9-8 15,7-9-24-15,4-10-12 0,7-9-24 16</inkml:trace>
  <inkml:trace contextRef="#ctx0" brushRef="#br0" timeOffset="90510.555">25763 13353 360 0,'11'29'134'0,"0"-20"-104"0,3 7-2 16,-7-7-6-16,0 0-16 16,0 1-3-16,0-1-64 15,-7-2-29-15,0-7-53 16,-4-7-22-16</inkml:trace>
  <inkml:trace contextRef="#ctx0" brushRef="#br0" timeOffset="90915.865">26264 13334 228 0,'11'19'88'0,"-8"-19"-69"0,4 10 22 0,-3-4 3 0,0 7-9 15,-4-4-3-15,0 7-12 16,0 2-5-1,0 17-8-15,0 3-3 0,-4 21 0 0,0 4 0 16,1 0 2-16,-1-7-5 16,4 4-1-16,0-4 0 15,0-6 0-15,0-3 2 16,0-9 1-16,4-7-1 16,-1-3 1-16,1-9-2 15,0 0-1-15,-1-3-19 16,1-13-8-16,-4-3-37 15,7-3-16-15,0-16-42 16</inkml:trace>
  <inkml:trace contextRef="#ctx0" brushRef="#br0" timeOffset="91316.404">26592 13811 208 0,'7'0'77'0,"-3"0"-60"0,0-3 8 0,-4-3 2 16,0 6 1-16,-4-10 3 15,-3 7-1-15,-7-3 1 16,-4 6-17-16,-3 0 12 0,-4 9 6 0,-6-2-3 16,-5-4-2-16,5 6-9 15,-5-3-3-15,-6 4-9 16,-4-1-2-16,-7-9 0 15,-3 0 0-15,-1 0-2 16,8 0 1-16,3 0 0 16,7 0 1-16,11 0 2 15,3 0 1-15,11 0 5 16,7 0 5-16,4 6-7 16,3-6-3-16,0 4-4 15,3 5 0-15,1-9-4 16,-4 0 0-16,0 9-34 15,0-9-17-15,0 0-37 16,0 0-17-16,3-9-45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1-07T14:51:33.22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23054 4125 208 0,'7'0'79'0,"-10"9"-61"0,6-6 17 0,1 3 3 16,-4-2-5-16,0 5 1 15,0 7-6-15,0 9-3 16,0 3-13-16,-4 6 6 0,1 4 4 15,-1 12-2-15,1-3-2 16,-1 22-4-16,-3 16-1 0,-4 12-3 16,1 10 1-16,-4 18 0 15,-4 19 1-15,-3-2-4 16,0 36 0-16,0-8-5 16,3-4 0-16,0 31-1 15,4-18-2-15,4 3 1 16,-1 22 1-16,4-29 3 15,3 7 4-15,-3 3-2 16,0-31 1-16,4-13-5 16,-4-9-2-16,0-13 0 15,0-6-1-15,0-22 0 16,-1-19 0-16,1-16 0 16,4-5 0-16,-1-14 0 15,1-9 0-15,3-3 2 0,0-6 1 16,0-3 1-16,0-7 0 15,3 1 0-15,1-1 2 16,-1 1-5 0,1-4-1-16,3-3-2 0,-3 3 0 15,-1-3 4-15,1 4 1 16,3-7-1-16,-4 6-2 16,4-3 3-16,0 3 0 15,0-2 3-15,0-4 3 16,0 6 2-16,4-3 1 15,0 3-4-15,-1-3-3 16,1 4 0-16,-1-7-1 16,4 3 2-16,4 3 3 15,0-6 0-15,3 0 2 0,4 0-2 16,3 0 2 0,7 0-4-16,11 0-2 0,17 0 0 15,19 0-1-15,-1 0-2 16,0 0 1-16,14 9 0 15,18-2 1-15,14-4-2 16,-7 6 1-16,14 7 0 16,28-4 1-16,-10 10 0 15,10-3 0-15,22 6-2 16,-11 4-2-16,14-1-2 0,14 0 1 16,-21 6 1-16,17-5 0 15,-6-4 4-15,-15-6 2 16,11 9-2-1,-7-6-3-15,-21-10-5 0,-1 7 0 16,1-9 2-16,-11-4 1 16,-24-6-2-16,-11 6 2 15,-11-3 1-15,-3 7 2 16,-11-4-3-16,-10-3 0 16,-15 6 1-16,-10-9 0 15,-11 7 0-15,-6-7 0 16,-8 0-18-16,-7 0-5 15,-7 0-40-15,-7-7-14 16,-14-2-90-16,-18 0-40 16,-3-4 51-16</inkml:trace>
  <inkml:trace contextRef="#ctx0" brushRef="#br0" timeOffset="15766.383">24649 5743 192 0,'0'9'71'0,"3"1"-55"0,-3-4 17 0,0-6 5 15,0 0-9-15,0 0-2 16,0 0 2-16,0 0 4 16,0 0-18-16,7 3 5 0,-7-3 3 15,7 6-3-15,-3 0 0 0,-1-2-5 16,4 5-1-16,0 0-6 15,-3 7-3-15,-1-3-2 16,1 2-3-16,-4 1-2 16,0-3 1-16,-4-4 1 15,-3 7 0-15,0-7 0 16,0 7 0-16,-3-7 0 16,-1-6 0-16,1 4-3 15,-5-7 2-15,5 0 1 16,-1-10 2-16,1-6-1 15,3 4-1-15,7-4 9 16,0-3 4-16,7 1 2 16,3-4 4-16,1 9-9 0,3-3-1 15,0 7-3-15,0 6-1 16,0 3-3 0,-3 3-2-16,-1 6 1 0,1 1-1 15,-4 6 0-15,0-1 2 16,0-2-3-16,-7 2-2 15,0-5-1-15,-3 6 3 16,-1-4-2-16,-6-3 1 16,-1 7 2-16,-3-6 0 15,-4-1 0-15,-3 0 0 16,0-9-3-16,0-9 2 16,3 0 3-16,8-17 3 15,6-2 13-15,8 3 6 16,6-3-4-16,4 12 1 15,0 7-10-15,4 9-4 16,-4 9-7-16,-3 13 0 0,-4 0-22 16,-7 3-10-16,-11 0-64 15,-14-12-27-15,-3-16-51 16</inkml:trace>
  <inkml:trace contextRef="#ctx0" brushRef="#br0" timeOffset="38822.994">24536 6053 176 0,'-4'3'66'0,"1"4"-52"0,-1-4 14 0,4 3 5 0,-3 0-8 16,-1-3 0-16,1 7-10 16,-5-4-4-16,5-3-6 15,-1 7 3-15,1-10 2 0,-1 6-5 16,1-6-1-16,-1 3-2 16,1 3 1-16,-1-6-2 15,1 10-1-15,3-4-37 16,-4-3-15-16,1 7-56 15</inkml:trace>
  <inkml:trace contextRef="#ctx0" brushRef="#br0" timeOffset="39079.082">24310 6285 240 0,'-4'10'90'0,"4"-7"-70"0,-3 12 21 0,3-8 4 16,0 2-17-16,-4 4-3 15,1-4-13-15,-1 7-5 16,1-7-4-16,-4 1-3 0,3-4 1 16,1-3 1-16,-4 3 1 15,3-6-1-15,1 3-2 16,-1-3-48-16,0 7-22 0,-6-4-60 31</inkml:trace>
  <inkml:trace contextRef="#ctx0" brushRef="#br0" timeOffset="39308.807">24045 6552 280 0,'-3'12'107'0,"3"-5"-83"0,0 2 13 16,0 0 1-16,0 1-20 16,-4-1-5-16,1 1-8 15,-1-1-4-15,1 0 0 0,-1-2-1 16,-3-4 0-16,0 3-16 0,4-6-4 16,-1-6-54-16,-3 3-22 15,0 3-16 1</inkml:trace>
  <inkml:trace contextRef="#ctx0" brushRef="#br0" timeOffset="39514.687">23795 6850 248 0,'-11'0'93'0,"8"6"-72"0,-1 3 7 0,1-6-2 16,-1 7-16-16,1 6-3 0,-4 2-5 15,0-2 1-15,-1 0-2 16,1-4-3-16,0-2 1 0,-3-4-28 16,6-6-10-16,1 0-74 15</inkml:trace>
  <inkml:trace contextRef="#ctx0" brushRef="#br0" timeOffset="39710.249">23551 7188 208 0,'-7'10'79'0,"7"-10"-61"0,-7 0 12 0,7 0 4 15,-3 6-18-15,3-3-6 16,-4-3-6-16,1 6-1 16,3-2-2-16,0-4-1 0,-4 6 1 15,1-3-1-15,-1 3 2 16,1 4-21-16,-4-10-7 15,0 6-80 1</inkml:trace>
  <inkml:trace contextRef="#ctx0" brushRef="#br0" timeOffset="39910.815">23336 7502 208 0,'-7'22'77'0,"4"-19"-60"0,-4 6 6 0,3-2-1 0,1-4-14 16,-4-3-2-16,-1 9-4 16,-2-3-2-16,3-2 1 15,-4 2-6-15,4 3 1 0,0-2-42 16,0 2-17-16,0-6-21 16</inkml:trace>
  <inkml:trace contextRef="#ctx0" brushRef="#br0" timeOffset="40193.049">23022 7837 212 0,'-7'19'82'0,"4"0"-64"0,-8 9 11 0,8-12-1 16,-4 3-8-16,-4 0 1 15,0-1-12-15,1-2-5 16,-1 3-3-16,1-10-1 0,-1 1 2 16,4 2-1-16,0-2 2 15,3-1-2-15,1 0-1 16,-1 1 3-16,-3-1 0 16,0 7-12-16,4-3-7 15,-1-4-27-15,1 0-12 16</inkml:trace>
  <inkml:trace contextRef="#ctx0" brushRef="#br0" timeOffset="43207.861">24634 6063 76 0,'0'0'30'0,"0"0"-24"0,0-7 6 0,0 7 2 16,0 0-6-16,0 0-2 15,0 0-3-15,0 0-3 16,4 0 1-16,-4 0-1 15,0 0-42-15,0 0-19 16</inkml:trace>
  <inkml:trace contextRef="#ctx0" brushRef="#br0" timeOffset="45100.723">24634 5994 16 0,'-3'0'8'0,"3"0"-6"0,0 6-3 0,0-6 0 0,0 0 1 16,0 0 0-16,0 9 0 15,0-2 2 1,0-7 12-16,0 3 8 0,0 6-11 16,0-9-4-16,0 6-4 15,0-3 0-15,0 7-2 16,0-4 2-16,0-3 11 16,0 4 6-16,0 2-2 15,0-9 0-15,0 9-8 16,0-9-2-16,0 7 0 15,0-4 0-15,0 6-2 16,0-3 1-16,-4 4-4 16,4-1 0-16,0 1-1 15,0-4 1-15,0 3-2 16,0 4-3-16,0-4 1 0,0 7-1 0,0 0 0 16,0-4 2-16,-3 4 2 15,-1 3-1-15,4 0 2 16,0-1-4-16,-3 4 0 15,3-3 1-15,0 0 2 16,-4 0-3-16,1 0 0 16,3-1 1-16,-4-2 0 15,1 3 0-15,-1 0 0 16,1-4-3-16,-1 1 2 16,1-3 1-16,-1 5 2 15,4-2-1-15,-3 0-1 16,3 3 1-16,-4-7-1 15,1 4 0-15,3 3 0 16,-4-4 0-16,0 4 2 16,1 0-1-16,-1 0-1 0,1 3 1 15,-1 0-1-15,1 3 0 16,-4 3 0-16,3-3 0 16,1 0 0-16,-1 3 0 15,1-3 2-15,-1-3-3 16,1 3-2-16,-1-6 4 15,1 6 1-15,-1-6-3 16,0 6 1-16,1-6-2 16,-4 6 0-16,3-6 4 15,1 0 1-15,-1 0-1 0,1-4-2 16,-1-2-2-16,1 3 1 16,3 2 1-16,0 1 2 15,0 0-1-15,0 3-1 16,0 0 1-16,0 0-1 15,0 0-3-15,0 3 2 16,-4 0 1-16,4-3 0 16,0 3 0-16,0 0 2 15,0-6-3-15,0 0 0 16,0-1 1-16,0 1 0 16,0 3 0-16,0-9 0 15,0 2 0-15,0 4 2 16,0-3-1-16,0 3-1 15,0 0-2-15,4-1 1 16,-4-2 1-16,0 3 0 0,3-3 0 16,-3-4 2-16,4 7-1 15,-4 3-1-15,0 0 1 16,0 3-1-16,0 0-3 16,0-3 2-16,0 3 1 15,0 3 0-15,0-3 0 16,0 4 0-16,0-11 0 15,0 7 2-15,0-6-1 16,3 3-1-16,-3-3 7 16,0-6 5-16,4 2 0 15,-4 1 1-15,0-7-7 16,0 1-4-16,0-7-4 16,0 6-1-16,0-2-12 15,-4-4-5-15,1 9-16 16,-1 1-29-16,1-4 10 15,-1 10 27-15,4-10 13 16,0 7 3-16,4-6 0 16</inkml:trace>
  <inkml:trace contextRef="#ctx0" brushRef="#br0" timeOffset="46694.216">24507 5859 148 0,'0'-10'55'0,"0"10"-43"0,0-3 8 0,0 3 2 16,0 0 0-16,0 0 4 16,-3 3-8-16,-1 4 0 15,-3-4-11-15,0 6 2 0,-3-3 4 16,-1-2-3-16,-3 2 2 16,-4 3-5-16,-3-9 1 15,-3 7-5-15,-8-7 0 16,0 0 1-16,-3 0 0 15,-1 3 0-15,1 3 0 16,0-3-2-16,-4 6-2 0,4 1 1 16,-4-4 1-16,0-3 1 15,7 4 3-15,8-7-3 16,-11 0-2-16,6 0 0 16,-13 0-1-16,-11-7 0 15,4 7 0-15,3 0 0 16,3 0 0-16,5 7 0 15,-1-7 2-15,-3 3-1 16,-1 3-1-16,-3-6 7 16,11 0 5-16,7 0-4 15,-15 0-2-15,-13 0-3 16,7-6 0-16,-1 6-2 16,8 0-1-16,3 6 3 0,4-6 0 15,0 9 3 1,3-2 1-16,0-4-1 0,4 3-1 15,3-3-3-15,0-3-2 16,4 0 3-16,0-3 0 16,3 3-4-16,1 0 1 15,3 0 0-15,7 0 2 16,7 3-12-16,3 3-3 16,8 4-91-1,3-1-80-15,4 1 58 16</inkml:trace>
  <inkml:trace contextRef="#ctx0" brushRef="#br0" timeOffset="47589.224">24419 8609 348 0,'0'6'132'0,"0"-6"-103"0,0 0 16 0,0 0 0 16,0 0-10-16,-3 6 2 15,-1-2-12-15,-6 2-6 16,-4-3-10-16,-4 6 3 0,-3 7 1 15,-4-3-2-15,0 9 1 16,1-1-5-16,-1-5-2 16,4 3 0-16,3 0-1 0,4-4 0 15,3 1 2-15,4-6 3 16,4-7 2-16,-1 6-5 16,4-9-4-16,0 0-1 15,0 0-1-15,4-3-42 16,3-3-19-1,0 3-62-15,-3-13-26 0,-4 6-17 16</inkml:trace>
  <inkml:trace contextRef="#ctx0" brushRef="#br0" timeOffset="47877.758">24151 8527 440 0,'11'-9'165'0,"-8"9"-129"0,-3 0 26 0,0 0 3 15,4 9-18-15,3 7-5 16,-4-3-16-16,4 8-3 16,1-2-14-16,2 0-1 0,4 9 2 15,7 7-6-15,4 2 0 16,3 14 0-16,1 2 0 16,-1 0-5-16,0-6 1 15,-3-9 0-15,-1-4 2 16,-2 1-1-16,-8-10-1 15,0-6-26-15,-7 0-10 16,-4-10-48-16,-6 0-19 16,-1-12-118-1</inkml:trace>
  <inkml:trace contextRef="#ctx0" brushRef="#br0" timeOffset="48179.507">24716 9054 340 0,'-7'10'129'0,"7"-4"-100"0,-4 3 48 16,4 1 16-16,0-1-21 0,0 10-4 16,0 12-28-16,0 7-10 15,0 9-18-15,0 16-5 0,-3-1-3 16,3-8-5-16,0-4-1 16,0-16-59-16,0-12-24 15,7-22-144 1</inkml:trace>
  <inkml:trace contextRef="#ctx0" brushRef="#br0" timeOffset="50553.126">21840 5762 316 0,'4'-10'118'0,"0"10"-92"0,-4 0 22 0,0 0 4 15,0 0-8-15,-4 10-1 16,0-1-7-16,-6 7-2 16,-4 9-19-16,-11 3 4 0,-7 6 4 15,-6 1-3-15,-5 3 0 16,1-1-7-16,3-2-3 15,7-7-5-15,4 3-4 16,3-9 2-16,8-3 0 16,3-3 1-16,7-7 2 15,7-9-10-15,0 0-4 16,7 0-32-16,3-3-13 16,1-3-48-16,3-4-19 15,-3-5-57 1</inkml:trace>
  <inkml:trace contextRef="#ctx0" brushRef="#br0" timeOffset="50825.289">21491 5677 432 0,'7'-16'162'0,"-3"16"-126"0,-1 6 18 15,1-2 2-15,-1 5-19 16,4 10-1-16,-3 6-10 15,3 3-4-15,4 16-12 16,3-6 0-16,3 6 3 0,5-4-5 16,6-2-2-16,0 6-3 0,4-7 0 15,-4 7-2-15,-3-9-1 16,-1 3-8-16,-2-10-5 16,-5-3-33-16,1-6-13 15,-4-10-46-15,0-3-19 16,-7-6-62-1</inkml:trace>
  <inkml:trace contextRef="#ctx0" brushRef="#br0" timeOffset="51328.334">22006 6172 288 0,'7'-3'107'16,"-10"3"-83"-16,3-6 21 0,0 6 5 0,3-3-12 16,-3-3 0-16,4 2-1 15,-1-2-2-15,4-3-18 16,4-1 1-16,3 1 0 0,0 3-4 15,4-4 2-15,0 7-9 16,3-3-2-16,0 3-1 16,0 3 0-16,-7 3-7 0,-3-3 0 15,-4 9 1 1,-7 1 1-16,-7 5 1 0,-4 14 0 16,-6 5-3-16,-5 4 2 15,1 6 1-15,4-1 0 16,2-8 13-16,8-7 8 15,4-9 5-15,10 0 2 16,7-4-2-16,14-5 1 16,11-1-13-16,3-2-3 15,4-4-9-15,0-3-2 16,-7 0 0-16,-4 6 0 16,-7 3-29-16,-10-2-10 15,-11-4-102-15,-14-3-43 16,-7 0-11-1</inkml:trace>
  <inkml:trace contextRef="#ctx0" brushRef="#br0" timeOffset="56442.584">23862 7144 208 0,'-4'0'79'0,"4"-3"-61"0,0 3 15 15,0 0 3-15,0 0 4 0,0 3 5 16,0 4-4-16,4-4-3 16,3 3-21-16,4-3 10 0,3 4 5 15,3 2-1-15,8-3-1 16,3-3-5-16,4 7-2 15,0 5-1-15,7-5-2 16,10 5-2-16,14-2 1 16,11-4-4-16,8 7 1 15,2-6-5-15,12 5 1 16,20-5-5-16,11-10-2 16,-7-7-5-16,14-11 0 15,14-8-2-15,-7-2 0 0,-3 0 2 16,14-6 2-1,-4-10-1-15,-14 0-1 16,-7-10 1-16,7 1-1 0,-4 6 0 16,-10 3 0-16,-14 10-3 15,-14-1 2-15,-8 16-10 16,-9 7-3-16,-12 6-44 16,-14 6-19-16,-17 9-136 15</inkml:trace>
  <inkml:trace contextRef="#ctx0" brushRef="#br0" timeOffset="57563.206">27291 6386 156 0,'0'-10'57'0,"3"7"-44"0,-3-3 27 15,0 6 9-15,0 0-2 0,0 0-1 16,0 0-1-16,0-3 1 16,0-4-25-16,0 1 12 0,0 3 5 15,0 3 2-15,0 9 3 16,0 10-18-16,-3 6-4 16,-1 3-11-16,1 7-2 15,-4 12-2-15,0 16 1 16,-4 21-4-16,1 1 0 15,-1-13-1-15,4-3 1 0,0-16-2 16,3-6 2 0,1-15 0-16,3-10 3 0,3-7-3 15,1-5-2 1,3-10-3-16,0 0-1 0,0-10-16 16,0 1-7-16,-3 0-51 15,-1-7-20-15,-3-3-82 16</inkml:trace>
  <inkml:trace contextRef="#ctx0" brushRef="#br0" timeOffset="57892.302">27411 6329 252 0,'3'-9'93'0,"1"2"-72"0,-1 4 25 0,-3 3 5 16,0 0 0-16,0 0 2 16,0 0-5-16,0 10 0 15,0 2-27-15,0 13 4 0,-3 13 2 16,-1 3 0-16,1 6 2 16,3 25-12-16,-4 19-5 15,1 12-5-15,-1 4 0 16,1-7-4-16,3-3-2 15,0-18 0-15,0-16 1 16,3-35-6-16,4-25-12 16,0-6-6-16,-3-13-59 15,-4-12-24-15,0 3-91 16</inkml:trace>
  <inkml:trace contextRef="#ctx0" brushRef="#br0" timeOffset="60209.192">28123 6536 228 0,'4'0'88'0,"0"-6"-69"0,-1 6 28 0,-3 0 8 16,0 0-5-16,0 0 3 16,0 0-8-16,0 0-1 15,0 0-24-15,-3 0 4 0,-1 6 3 16,-3 0 0-16,-4-3 2 16,-3 13-3-16,-7 3 1 15,-4 9-6-15,-3 10-3 16,-4 12-4-16,-3 13 1 15,-4-10-6-15,-3 3-1 16,3-12-4-16,4-9-1 16,7-7-1-16,7-3 1 15,3-6-2-15,7-10 2 16,4 1 0-16,14-10 1 16,0 0-2-16,4 0-2 0,0 0-39 15,-1 0-19-15,-3-10-50 16,-3 1-19-16,-4-10-67 15</inkml:trace>
  <inkml:trace contextRef="#ctx0" brushRef="#br0" timeOffset="60490.646">27757 6545 360 0,'3'0'134'0,"1"7"-104"0,-1-7 34 16,-3 0 8-16,0 0-16 0,4 3-3 15,-1 6-13-15,4-2-5 16,0 2-19-16,4 0 5 0,-1 10 3 16,5 0-6-1,2 16 0-15,1 2-7 0,3 16 1 16,4 1-7-16,-4-1-1 16,0-3-2-16,0-12-2 15,-3-1 1-15,-4-11 1 16,0 2-12-16,-3-13-6 15,-4 1-38-15,-4-13-17 16,1-3-56-16,-4-19-24 16,7-6-39-1</inkml:trace>
  <inkml:trace contextRef="#ctx0" brushRef="#br0" timeOffset="61375.329">27806 6241 260 0,'0'-6'99'0,"3"6"-77"0,-3-3 20 0,0 3 6 15,0 0-2-15,0 0 3 16,0-6-8-16,0 6-2 16,0 0-22-16,0 0 5 0,0 0 5 0,4 0 2 15,3 6 3-15,0-3-4 16,0 10 0-16,4-4-5 15,3 0 0-15,0 4-8 16,7-4-2-16,0-2-5 16,4 8 0-16,7-5-3 15,3-7 0-15,4-3-6 16,3 0 1-16,1 0 0 16,-5-3 2-16,-2-4-1 15,-5 7-1-15,-2 0-2 16,-8-3 1-16,-4 3-1 15,-6-6 0-15,0 0 0 16,-8 3-2-16,-3 3 3 16,-3-7 2-16,-5 4-2 0,-2-6-2 15,-4-1 2-15,-4-5 0 16,-7 5-2-16,1-5 2 16,-4-4 1-16,-1 6 2 15,-2-2-3-15,-1 8 0 16,4-2 1-16,-1 0 2 15,5-1-1-15,3 1-1 16,6 6 1-16,1-4 1 16,7-2-1-16,0 3 2 15,7 2-2-15,0-2 2 16,4 6-2-16,3-3 2 16,0 3-2-16,3 0-1 15,-3 0 1-15,1 3-1 16,-1-3-20-16,-4 10-7 0,4-4-26 15,-3-3-9 1,-1 10-60-16,-6-1-26 0,6 4-28 16</inkml:trace>
  <inkml:trace contextRef="#ctx0" brushRef="#br0" timeOffset="61926.073">28568 6207 212 0,'0'-19'79'0,"-4"10"-61"0,1-1 32 0,3 4 13 0,0 6-2 16,0-9 3-16,0 9-7 15,0 0-2-15,0 0-31 16,-4 9 4-16,1 10 2 0,-1 15-3 16,-3 10 1-16,0 16-9 15,-3-4-1-15,-1 16-11 16,0 22-2-16,-3 16-3 16,0 0 1-16,-3-4 4 15,10-2 4-15,-4-13-4 16,4-10 1-16,3-18-5 15,1-10 0-15,6-27-1 16,1-8-4 0,-1-8 1-16,-3-10-4 15,4-3-1-15,-1-4-46 0,-3-2-18 16,4-7-68-16,-4-3-29 16,0-9 0-1</inkml:trace>
  <inkml:trace contextRef="#ctx0" brushRef="#br0" timeOffset="62276.79">28836 6270 312 0,'4'-10'115'0,"-4"10"-89"0,0-3 21 0,0 3 3 0,0 0-3 16,-4 3 2-16,1 7-8 16,-5 5 0-16,-2 13-23 15,-1 7 7-15,1 3 5 0,-4 5-10 16,-8 11-1-16,8 8-7 16,-7 36 0-16,-4 2-5 15,8-3-2-15,-1 7-2 16,4-4-3-16,4-12 1 15,2-16 1-15,1-19-3 16,4-15 0-16,3-10-15 16,3-12-4-16,1-13-34 15,3-6-13-15,4-13-75 16,-1-3-31-16,4-6 15 16</inkml:trace>
  <inkml:trace contextRef="#ctx0" brushRef="#br0" timeOffset="62708.679">29235 6636 220 0,'3'-3'82'0,"-3"3"-64"0,0 0 24 0,0 0 8 16,0 0-2-16,0 0 2 16</inkml:trace>
  <inkml:trace contextRef="#ctx0" brushRef="#br0" timeOffset="62907.909">29235 6627 578 0,'-11'0'46'0,"-3"-3"-7"16,-4-3-16-16,-3-4-5 16,-7 7-8-16,3-3-2 15,1 3-4-15,-1-4-3 16,4 7 2-16,3 0 0 15,0 7 1-15,4-7 2 16,7 0-12-16,4 0-5 16,6-7-31-16,4 7-10 0,4 0-26 15,3 7-9-15,4-4-63 16</inkml:trace>
  <inkml:trace contextRef="#ctx0" brushRef="#br0" timeOffset="63139.668">29270 6705 340 0,'0'-9'129'0,"0"9"-100"0,-7-6 26 0,3 6 6 16,-6 0-11-16,-4 0-2 16,-7 0-14-16,-4 6-4 15,-3 3-17-15,-1-2-6 0,1-4 0 16,0-6-4-16,3-4-2 15,4-2 0-15,7 3 1 16,3-4-12-16,4 7-6 16,4-3-73-16,3 3-33 15</inkml:trace>
  <inkml:trace contextRef="#ctx0" brushRef="#br0" timeOffset="64257.855">29556 6310 248 0,'-4'-12'93'0,"4"12"-72"0,-3-3 29 0,3 3 10 15,0 0 0-15,0 3 3 16,-4 9-12-16,4-9-4 15,0 13-27-15,0-3-1 0,0 12 0 16,0 0-5-16,0 3 2 0,4 10-7 16,3 6-3-1,0 9-1-15,0 16 1 0,3 6-1 16,-3 4 0-16,4-1 1 16,3-15 1-16,-3-7-3 15,-1-12-1-15,-3-3-1 16,0-13-2-16,1-9-2 15,-5-10-1-15,8-9 2 16,-4-9 0-16,0-7-2 16,7-12 2-16,-4-16-1 15,-3-19 0-15,-3 7 2 16,3-7 0-16,-3 4-3 16,-4 5 2-16,0-8 1 15,0-1 0-15,0-9-3 0,-4 0 2 16,4 9 1-16,-7 10 2 15,7 2 1-15,7 11 1 16,-3 5-2-16,3 1-2 16,0 9 1-16,7 3 1 15,-4 0-1-15,1 3-1 16,3 0 1-16,-3 10 1 16,10-7 3-16,0 6 2 15,4 1 1-15,3 0 2 16,4-1-1-16,6 4 2 15,1 6-2-15,21 0 0 16,21 0-3-16,11 0 1 16,0-3-4-16,17-3 0 15,15-4-1-15,3-9-2 0,-14 1 1 16,-4 2-1-16,11-3 2 16,7 0 1-16,-7 4-1 15,0-4-2-15,0 9-2 16,7-5-1-16,-18 5 4 15,-10 7 3-15,-14-3-6 16,-8 3 0-16,-3-4 0 16,-3 7 1-16,-8-3-6 15,-3-3-3-15,-3 6-5 16,-15-9-2-16,0 5 1 16,-13-2 2-16,-5 6-3 0,-3-6 0 15,-6 6-3-15,-8 6-1 16,-7 4-12-16,-7-1-5 15,-4 0-14-15,-3-2-6 16,0-4-14-16,-7 3-6 16,-15-3-63-1</inkml:trace>
  <inkml:trace contextRef="#ctx0" brushRef="#br0" timeOffset="64944.952">30402 6489 264 0,'7'-6'101'0,"-3"6"-78"0,0 0 22 0,-4 0 6 0,0 0-3 15,0 0 24 1,-8 0-21-16,-9 9-26 16,-8 1 2-16,0-1 1 0,-10 10 0 15,-4 6 3 1,1 9-15-16,-5 10-4 0,8 0-8 15,0-6-3-15,6-1 0 16,5-2 1-16,3-10-1 16,6-6-1-16,5-10-10 15,10 1-4-15,0-10-35 16,7-10-15-16,0-2-42 16,0-10-16-16,-3 3-39 15</inkml:trace>
  <inkml:trace contextRef="#ctx0" brushRef="#br0" timeOffset="65156.41">30050 6448 384 0,'3'-9'143'0,"1"15"-112"0,-1-3 34 0,1 4 6 16,-1-4-12-16,8 12 0 16,-4-5-24-16,0 9-9 15,0 6-16-15,4 3-4 0,-1 0-2 16,-3 13-2-16,4 3 1 15,3 0-2-15,-3-4-1 16,3-5 1-16,-4-1-1 16,1-5-20-16,3-11-7 15,-4-8-32-15,1 2-13 16,0-8-63-16,-8-8-27 0,11-2 2 16</inkml:trace>
  <inkml:trace contextRef="#ctx0" brushRef="#br0" timeOffset="65458.444">30487 6868 316 0,'0'7'121'0,"0"-4"-95"0,0 9 42 0,0-2 11 16,0 2-26 0,0 4-10-16,0 9-12 0,0-3-3 15,-3 3-16-15,-1 3-7 0,0-3-3 16,1 10-2-16,-1-7 2 16,-3 0-21-16,7-2-7 15,-3-8-27-15,3 1-9 16,3-9-33-16,-3-10-13 15,0-4-37 1</inkml:trace>
  <inkml:trace contextRef="#ctx0" brushRef="#br0" timeOffset="66196.683">30614 6226 272 0,'0'-10'104'0,"-7"10"-81"0,7-3 16 0,0 3 1 16,0 0 0-16,0 0 5 0,0 0-11 15,7 0-3-15,0 0-18 16,0 0 1-16,4-6 2 0,3 6-4 15,0-3-2-15,7-4-5 16,-7 7-4-16,7-3-3 16,-3-3 1-16,-7 6 1 15,6 6 0-15,-10-3 0 16,4 7 0-16,-11 5-3 16,-11 4 2-16,4 10-1 15,-10 5 0-15,3 1 2 16,-1-7 0-16,1-9 0 15,7-1 2-15,-3-2 10 16,10 0 7-16,0-7 3 16,10 1 2-16,4-1-7 0,11 0-2 15,-4-2-9-15,4-4-4 16,0 6-4-16,-1-9 1 16,5 6-15-16,-12-6-4 15,-3 0-65-15,-3 0-27 16,-15-6-74-1</inkml:trace>
  <inkml:trace contextRef="#ctx0" brushRef="#br0" timeOffset="66585.905">31231 6439 312 0,'7'6'115'0,"-7"-3"-89"0,4 4 19 0,-4-4 4 15,0 3-14-15,0 3-2 16,-4 7-15-16,4-3-4 16,-7 12-8-16,7 0 0 0,-3-3 4 15,3 9-6-15,-7 0-2 16,7 1-1-16,0-4-1 16,7 0-9-16,-4-9-4 15,4-3-33-15,4-1-15 16,3-11-41-16,-3-4-18 15,3-4 0 1</inkml:trace>
  <inkml:trace contextRef="#ctx0" brushRef="#br0" timeOffset="66824.341">31383 6643 260 0,'4'-10'99'0,"-4"4"-77"0,-4-3 15 0,-3 5 5 0,4-2-5 15,-8 6 0-15,-10-9-7 16,7 9-2-16,-11-3-15 16,0-4 3-16,1 14 4 0,-1-4-11 15,0-3-2-15,1 6-5 16,2-3 1-16,1-3-2 16,7 0 2-16,3 0-2 15,1 0-1-15,10-3-48 16,0-3-22-16,10-4-100 15</inkml:trace>
  <inkml:trace contextRef="#ctx0" brushRef="#br0" timeOffset="67183.672">31831 6429 332 0,'0'0'123'0,"7"0"-95"0,-7 7 20 0,0-7 3 0,0 3-19 15,-7 6-6 1,4 1-15-16,-11 5-7 0,-4 4-3 15,-7 9-1-15,8-3 2 0,-12 10-1 16,5 9-1-16,-1 3 1 16,0-3-1-16,8 0 0 15,-5-10 2-15,12-6 1 16,-1-9 1-16,11 0-7 16,0-10 0-16,7-9-52 15,-3-9-21-15,6-10-91 16</inkml:trace>
  <inkml:trace contextRef="#ctx0" brushRef="#br0" timeOffset="67438.116">31531 6401 428 0,'11'13'162'0,"3"2"-126"0,-3-5 1 0,3-1-7 15,-4 1-19-15,8 5-1 16,0-5-6-16,-4 9-1 16,3-4-1-16,1 4-2 0,3 0 3 15,0 6-2-15,4 3-1 16,0-9 1-16,-1 0 1 16,-2-3-36-16,-5-1-15 15,4-5-50-15,-7-7-22 0,1 3-29 16</inkml:trace>
  <inkml:trace contextRef="#ctx0" brushRef="#br0" timeOffset="71480.415">32046 6868 220 0,'0'0'85'0,"0"7"-66"0,0-7 19 0,0 0 3 15,0 0-10-15,0 3-3 16,7 3-5-16,0-6-3 15,1-6-10-15,2 3 2 0,-3-4 2 16,11-2 4-16,-4 0 1 16,0-1-4-16,7 10 1 15,-7 0-9-15,7 0-4 16,-6 10-5-16,-1-1 1 0,-4 7 1 16,-6-7 2-1,3 10-3-15,-14 0 0 0,3 6-1 16,-6 0-2-1,-4-6 3-15,-1 6 0 16,-6-6 1-16,7-1 0 0,-7 1 0 16,10-3 0-16,4-3 4 15,7-7 2-15,7 3 15 16,4 1 6-16,10-1-5 16,0-3-2-16,4-3-10 15,3 7-2-15,-3-4-4 16,0-3-3-16,-4 4-3 15,-7-7-1-15,-3 0-71 16,-22-16-158 0</inkml:trace>
  <inkml:trace contextRef="#ctx0" brushRef="#br0" timeOffset="72140.064">31962 6172 280 0,'3'0'104'0,"8"0"-81"0,-1 0 7 16,-3 0-3-16,0-3-9 15,4-3 0-15,0 6 3 0,10-3 3 16,-4-3-12-16,5 6 6 0,2 0 3 16,-3 0-3-16,-6 6 0 15,6-3-10-15,-7 6-3 16,0-2-5-16,-3-4-1 15,-1 3 1-15,-6 3 2 16,6-2-3-16,-10 5 0 16,4 4 3-16,-4 3 1 15,7 9 5-15,-7 6 3 16,3-5 5-16,-3-4 4 16,7 0 3-16,-3-13 3 15,10-2-5-15,7-4-1 0,11 0-11 16,-4-6-3-16,7 0-4 15,4 0 1-15,4 3-7 16,-15-3 1 0,4 7-56-16,-15-4-23 0,-6-3-124 15</inkml:trace>
  <inkml:trace contextRef="#ctx0" brushRef="#br0" timeOffset="78612.995">28769 7455 208 0,'-3'0'77'0,"6"0"-60"0,-3 3 24 15,0-3 6-15,0 0-7 16,0 0 0-16,4 6-10 16,-4-6-4-16,0 0-14 15,7 0-1-15,3-6 2 0,4 3 4 16,7-3 2-16,-3 2-2 15,3-2 2-15,0-3-1 16,-3 6-2-16,7-4-6 0,-4 7-4 16,-7 7-1-1,4-4-1-15,-8 6-5 0,-3 1 1 16,-7 5-2-16,-3 4-2 16,-8 0 3-16,-3 3 2 15,-7 0 0-15,0-7-1 16,-4 4-2-16,0 0 1 15,15-9 3-15,-1 5 1 16,8-5 14-16,6-1 6 16,8 0 6-16,6 1 5 15,1-4-8-15,10-3-1 16,1 4-8-16,2-7 0 16,1 0-8-16,0 0-1 15,-4 0-6-15,-7 0-4 16,-7 0-54-16,-7 3-23 0,-21 12-152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1-07T13:48:33.62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9934 8402 68 0,'-3'6'27'0,"3"-6"-21"0,-4 3-1 0,4-3-1 15,0 7-3-15,0-4 2 16,0-3-4-16,0 0-2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1-07T14:13:01.40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5225 11036 252 0,'0'0'93'0,"0"0"-72"0,0 6 16 15,0-6 4-15,0 0-13 16,0 0-1-16,0 10-5 15,0-4 1-15,0 3-13 16,0 4 5-16,0 6 3 0,0 6-2 16,-7 3 3-16,3 6-1 15,4-5 0-15,0-4 0 0,-3 19 0 16,3-7-3-16,-4 48-1 16,-3 31-2-1,3 13 2-15,1 30-7 0,-1-5-4 16,1 31 2-16,-1 3 1 15,1-9-2-15,-1 25-3 16,-3-16-3-16,4 6 1 16,-4 4 5-16,0-10 5 15,0 7-1-15,-4-14 3 16,-3-11-4-16,0-13-2 16,-4-4-2-16,-3-2 0 15,0-32-2-15,0-22 2 16,3-9-4-16,0-10 0 15,4-15 3-15,0-10 1 16,3-12-1-16,1-6-2 16,3-10 1-16,0-7 1 15,0-2-1-15,3-6-1 0,1-1 1 16,-1-6 1-16,1 3-1 16,-1-6-1-16,4 0-2 15,0 0 1-15,0-6 1 16,0 6 0-16,0 0 0 15,0-3 2 1,4 3-1-16,3 0-1 0,0-6 1 16,0 6-1-16,0-3 0 15,-4-4 2-15,4 7-1 16,-3 0-1-16,3-3 1 16,0 3-1-16,0-6-3 15,-3 6 2-15,3 0 1 0,0-3 2 16,3-4-1-1,1 7-1-15,3-3 1 0,-3-3-1 16,3 6 0-16,0-6 2 16,7 3-1-16,-3 3-1 15,3 0 1-15,4-7 1 16,-1 7 1-16,4 0 3 16,4 0-1-16,7 0 0 15,10 0-1-15,11 0 0 16,11 0 0-16,7 0 2 15,-8 0-3-15,4 7 0 16,14-4-1-16,15 3-2 16,6 3 1-16,-42 1 1 15,-14-4-1-15,49 7-1 16,-21-7 1-16,39 13-1 16,-21-10 0-16,53 10 0 0,-32-3 0 15,39 3 2-15,-40-4 1 16,58 4 1-16,-43-10-2 15,60 17 1-15,-49-14-4 16,38 7 0-16,-45-3 7 16,52 2 4-16,-42-2-5 15,29 3-3-15,-43-10-6 16,39 1 0-16,-39-1 2 16,24 7 3-16,86-1 0 15,-50-5-1-15,-39-7 1 16,-21 6-1-16,-14-2-3 0,-11-4 2 15,-6 3 1-15,-22-6 0 16,-14 0 0-16,-14 0 0 16,-14 0-7-16,-11 0 0 15,-7-6-35-15,-10 6-14 16,-11-3-66-16,-11-7-29 16,-3-5-38-1</inkml:trace>
  <inkml:trace contextRef="#ctx0" brushRef="#br0" timeOffset="2048.529">7493 15799 288 0,'-7'-6'110'0,"7"6"-86"0,0 0 16 0,0 0 2 16,0 6-14-16,0-6-4 15,-4 7-5-15,1-4 0 16,-4 15-10-16,0-2 1 0,-7 12 1 16,3-3-9-16,-7 4 0 15,4-4 0-15,-3 0 3 16,-8 3-4-16,4-6-1 0,7 0 0 16,0-9 2-16,3 2 1 15,4-5 3-15,3-1-21 16,4-3-9-16,0-6-46 15,4-6-17 1,0-3-61-16</inkml:trace>
  <inkml:trace contextRef="#ctx0" brushRef="#br0" timeOffset="2322.504">7183 15721 380 0,'10'6'143'0,"-10"-6"-112"0,18 10 16 0,-15-4 1 16,4 3-12-16,0 1-1 15,8 12-4-15,6 12 0 16,-4-9-17-16,-3 3 1 0,8 1-1 16,2 14-5-16,-3-8-1 15,-3-10-4 1,7 3-3-16,0 1-3 0,-4-4 1 15,-4 0-23-15,-3-16-10 16,-3 0-44-16,-4-5-20 16,0-4-96-1</inkml:trace>
  <inkml:trace contextRef="#ctx0" brushRef="#br0" timeOffset="2709.656">7821 16229 396 0,'7'9'148'0,"-7"-9"-115"0,7 16 11 0,-3-13-3 16,-1 19-21-16,1-9-6 15,-1 21-8-15,-3-6-3 16,0 7-1-16,0-7-17 0,-7 6-7 16,0-8-84-16,-3 2-37 15</inkml:trace>
  <inkml:trace contextRef="#ctx0" brushRef="#br0" timeOffset="3803.597">4572 12855 216 0,'0'0'82'15,"4"0"-64"-15,-4 0 20 0,0 0 5 0,0 0-7 16,0 0 2-16,0 0-2 16,0 0-1-16,0 0-18 15,0 0 10-15,0 0 5 0,-4 9-3 16,-3 1-2-16,-4 8-11 15,-10 14-3-15,-3 5-5 16,-5 26-3-16,-6 0-2 16,-4-1-3-16,4-2 1 15,7-13 1-15,3-9-1 0,7-4-1 16,1-9 3 0,10-6 2-16,-4 0 2 0,4-10 1 15,4 1-9 1,3-4-1-16,10-3-31 0,-6-3-11 15,6-3-52-15,4-6-21 16,4-16-38 0</inkml:trace>
  <inkml:trace contextRef="#ctx0" brushRef="#br0" timeOffset="4059.891">4258 12917 360 0,'7'10'134'0,"-7"-1"-104"0,0-9 7 15,0 0-2-15,0 0-1 16,4 10 4-16,-4-4-1 16,7-3 2-16,-7 10-21 15,7-1 3-15,3-2 2 0,8 5-8 16,7 4-1-16,-1 6-8 15,12-6-2-15,-5 0-37 16,5 0-16-16,-5-4-173 16</inkml:trace>
  <inkml:trace contextRef="#ctx0" brushRef="#br0" timeOffset="21205.384">5690 14335 260 0,'0'0'99'0,"0"0"-77"0,0 0 24 0,0 0 6 16,0 0-3-16,4 0 1 15,-4 9-15-15,0-6-6 16,0 10-17-16,0-4-1 0,0 1 0 16,-4-7-6-16,1 6-3 15,-1-2-6-15,1-4 0 16,-1 3 2-16,-3-6 1 0,0 6-10 15,4-6-5-15,-1 0-21 16,1-6-6-16,-5 6-24 16,8-6-10-16,-10 3-58 15</inkml:trace>
  <inkml:trace contextRef="#ctx0" brushRef="#br0" timeOffset="21624.79">5934 13918 388 0,'-4'9'145'0,"4"-9"-112"0,-3 6 16 0,3-6 3 0,0 0-23 16,0 10-6-1,0-10-14-15,0 0-6 0,0 0-2 16,0 0-15-16,0 0-3 0,7 0-70 16,-4 9-31-16,4 7-49 15</inkml:trace>
  <inkml:trace contextRef="#ctx0" brushRef="#br0" timeOffset="21985.342">6209 14360 368 0,'0'3'140'0,"0"-3"-109"0,0 0-4 0,0 0-8 0,0 0-15 16,0 0-2-16,0 6-1 15,-7-3 1-15,7-3-1 16,0 0-49-16,0 0-22 0,0-3-80 16</inkml:trace>
  <inkml:trace contextRef="#ctx0" brushRef="#br0" timeOffset="22257.173">6357 13927 356 0,'0'0'134'0,"0"0"-104"0,-3 6 14 0,3-6 0 16,0 4-16-16,0 2-4 15,0 0-13-15,-4 4-7 16,0-7-3-16,1 6-1 0,3-9 0 16,0 6-49-16,0-6-19 15,0 0-105 1</inkml:trace>
  <inkml:trace contextRef="#ctx0" brushRef="#br0" timeOffset="22601.729">6802 13451 268 0,'-4'-10'101'0,"4"10"-78"0,-3 3 37 0,3-3 14 15,0 0-4-15,0 0 1 16,0 0-13-16,0 0-6 15,0 7-29-15,0-4-7 16,0-3-2-16,0 6-8 0,0-3-1 16,0-3-19-16,3 0-5 15,-3 0-66-15,4 6-27 16,-4 4-85 0</inkml:trace>
  <inkml:trace contextRef="#ctx0" brushRef="#br0" timeOffset="22856.228">6932 13855 348 0,'-3'-3'132'0,"3"3"-103"0,-4 0 12 16,4 0-1-16,0 0-2 15,0 0 2-15,0 3-14 16,0-3-3-16,-3 9-13 16,3-2-2-16,0-4-1 0,0 3-10 15,3-6-5-15,-3 0-87 16,18 0-36-16,-4-6-44 16</inkml:trace>
  <inkml:trace contextRef="#ctx0" brushRef="#br0" timeOffset="23231.078">7366 13294 256 0,'-11'6'96'16,"11"-6"-75"-16,-3 0 39 0,3 0 11 0,0 0 2 15,0 0 4-15,0 3-12 16,0 3-2-16,0-6-36 15,0 7-4-15,0-4-4 0,0 3-11 16,0-3-2-16,0-3-6 16,0 0-1-16,0 0-54 15,0 0-23-15,0 0-122 16,-4-9-75 0,1 6 122-16</inkml:trace>
  <inkml:trace contextRef="#ctx0" brushRef="#br0" timeOffset="23529.534">7433 13516 316 0,'-7'0'121'0,"7"0"-95"0,0 7 22 0,0-7 5 15,0 0-18-15,0 0-5 0,0 0-11 16,0 0-4-16,0 0-9 16,0 0-2-16,0 0 2 0,0 0-5 15,0 0-1-15,0 0-62 16,0 0-28-1,0 0-80-15</inkml:trace>
  <inkml:trace contextRef="#ctx0" brushRef="#br0" timeOffset="23876.037">7800 12892 364 0,'-4'0'134'0,"4"0"-104"0,0 0 29 0,0 0 8 16,0 0-15-16,0 0-3 16,0 0-21-16,0 0-9 15,0 7-12-15,0-7-5 0,0 0-1 16,0 0-30-16,0 0-10 0,0 0-85 16,0 9-36-16,0-9-10 15</inkml:trace>
  <inkml:trace contextRef="#ctx0" brushRef="#br0" timeOffset="24191.094">8530 12801 368 0,'-7'10'140'0,"7"-10"-109"0,-3 6 13 0,3-6 1 16,0 3-11-16,0-3 1 15,0 10-12-15,0-4-3 16,0-3-12-16,0 3-5 0,0 4 0 15,0-10-20-15,0 6-8 16,0-6-62-16,0 0-26 16,0 0-59-1</inkml:trace>
  <inkml:trace contextRef="#ctx0" brushRef="#br0" timeOffset="24447.011">8347 13052 276 0,'-4'0'104'0,"4"0"-81"0,0 0 27 16,0 0 6-16,0 0-2 15,0 0 5-15,0 0-15 16,0 7-4-16,0-4-23 15,0-3-6-15,0 0-3 0,0 0-2 0,0 0 1 16,0 0-53-16,0 0-20 16,0 0-129-1</inkml:trace>
  <inkml:trace contextRef="#ctx0" brushRef="#br0" timeOffset="24656.587">7839 12946 500 0,'7'6'187'0,"-7"-6"-146"0,3 3-7 0,-3-3-14 0,0 0-16 15,0 0-3-15,0 0-38 16,0 0-17-16,0 0-152 15,0 0-66-15</inkml:trace>
  <inkml:trace contextRef="#ctx0" brushRef="#br0" timeOffset="25169.649">8389 12504 384 0,'4'0'143'0,"-4"0"-112"0,0 0 12 16,0 0-4-16,0 0-13 16,0 0-1-16,0 0-14 15,0 0-7-15,0 0-2 16,0 0 0-16,0 0 1 0,0 0-45 15,7 0-19-15,-4 0-124 16</inkml:trace>
  <inkml:trace contextRef="#ctx0" brushRef="#br0" timeOffset="25437.359">9098 12221 340 0,'-3'16'126'0,"3"-16"-98"0,-11 13 19 0,11-13 0 16,-3 6-10-16,3 3 1 0,-4-3-16 15,0-2-3-15,1 5-11 16,3 0-5-16,-4-2 0 0,1-4-7 15,3 3 1-15,0-6-63 16,0 9-28-16,0 1-82 16</inkml:trace>
  <inkml:trace contextRef="#ctx0" brushRef="#br0" timeOffset="25661.412">9116 12723 368 0,'-4'13'140'0,"4"-13"-109"0,0 0 11 15,0 0-3-15,0 0-18 0,0 0-2 16,4 0-5-16,-1 0-1 16,-3 0-7-16,0 0-6 0,0 0-1 15,0 0-10-15,0 0-5 16,0 0-52-16,11-7-22 15,-4 7-73 1</inkml:trace>
  <inkml:trace contextRef="#ctx0" brushRef="#br0" timeOffset="25871.931">9581 11569 352 0,'-3'-16'132'0,"3"16"-103"0,3 0 23 16,-3 0 2 0,0 7-27-16,0 2-7 0,4 0-18 15,0 7-4-15,-1-3 1 16,1-4-33-16,-1-3-14 0,1-3-20 16,-4-6-6-16,0-3-66 15</inkml:trace>
  <inkml:trace contextRef="#ctx0" brushRef="#br0" timeOffset="26161.047">10019 12052 260 0,'25'-19'99'0,"-25"19"-77"0,14 0 22 0,-14 0 5 16,0 0-11-16,0 0-2 16,3 0-14-16,-3 0-4 15,-3 10-10-15,-1-4 4 0,-3-3 3 16,0 6-3-16,0-9 1 16,3 7-6-16,1-4-2 15,-1-3-29-15,1 6-11 0,3-3-124 16,-4 3-70-1,1-2 102-15</inkml:trace>
  <inkml:trace contextRef="#ctx0" brushRef="#br0" timeOffset="28679.626">12771 11045 284 0,'-4'-3'107'0,"8"3"-83"0,-4 0 21 0,0 0 5 16,3 10-10-16,-3 5 0 0,0 7-10 16,0 3-4-16,0 13-14 15,-3 15-5-15,-1 7-1 0,1 31-1 16,-5 15 2-16,1 26-4 16,-3 41-2-16,-4 5 0 15,-4 51 1-15,0 6 5 16,-3 29 4-16,-3 15 0 15,-1-9 1-15,0 6-2 16,0-26 1-16,1-2-6 16,-1-6-1-16,4-35 0 15,3-13 2-15,8-9 3 16,3-38 5-16,0-24-4 16,3-32 2-16,1-29-3 0,3-8 2 15,3-26-8 1,4-6-2-16,7-13-1 0,0-6 2 15,4-3-1 1,3-3 2-16,0-3 2 0,0 6 2 16,-3 0-1-16,0 0 1 15,-1 0-4-15,-2 0 0 16,-1 0-1-16,0 0-2 16,3 0 5-16,1 0 4 15,3 0 1-15,4 0 2 16,14 0-2-16,14 9-1 15,14 7-3-15,21 0 1 16,4-4-2-16,-1 7 2 16,19-3-4-16,24 3 0 15,0-10-1-15,7 7-2 16,32-7 3-16,-4-6 0 0,7 3-1 16,22 1 1-16,-11-7-2 15,25 0-1-15,-4-7 1 16,3 7-1-16,15-6-3 15,-21 3 2-15,14 3 1 16,-18-6 0-16,-18 12 0 16,4-6 2-16,-14 9-1 15,-21-9-1-15,-18 7-2 16,-14-4 1-16,-8 3-1 16,-16-3 0-16,-15-3-7 15,-18 0-4-15,-17 0-26 0,-14-9-13 16,-14-1-85-16,-22-18-38 15,-14-13-22 1</inkml:trace>
  <inkml:trace contextRef="#ctx0" brushRef="#br0" timeOffset="29554.601">14781 16069 304 0,'4'0'115'0,"-4"0"-89"0,0 0 10 0,0 0-2 15,-4 6-13-15,-3-3-1 16,-7 13-6-16,-10 3-1 16,-5 0-7-16,1 6-2 0,0 3 0 15,3-3 0-15,0-6 0 16,8 0-27-16,3-4-9 15,7-5-77-15,0-10-33 16,7 0 22 0</inkml:trace>
  <inkml:trace contextRef="#ctx0" brushRef="#br0" timeOffset="29760.744">14439 16056 388 0,'0'13'145'0,"4"-7"-112"0,3 13 32 15,0-13 6-15,3 7-21 16,8 2-3-16,0 4-24 16,6 0-9-16,1 6-8 15,3 3-5-15,4-2 0 0,0-8-26 16,0 1-10-16,3-9-55 16,-3-4-22-16,-4-12-79 15</inkml:trace>
  <inkml:trace contextRef="#ctx0" brushRef="#br0" timeOffset="30005.465">15095 16439 376 0,'11'12'143'0,"-11"-12"-112"0,3 19 10 0,-3-12-3 16,-3 2-18-16,3 0-3 16,-11 1-8-16,4 5-4 15,-7-2-2-15,4 3-3 0,-4 12 3 16,3-3-22-16,-3 3-7 0,0 7-44 16,3-7-18-16,4-3-69 15</inkml:trace>
  <inkml:trace contextRef="#ctx0" brushRef="#br0" timeOffset="30858.593">12139 12801 336 0,'-7'19'126'0,"7"-19"-98"0,-18 35 10 0,18-29-3 0,-14 16-16 16,4-6-3-16,-22 31-7 15,4-7-4 1,-8 14-2-16,8-10-5 0,-4-4 1 0,8-5 1 16,3-7 0-16,3-3-53 15,7-9-24-15,1-7-36 16,10-15-55 0,0 6 51-16</inkml:trace>
  <inkml:trace contextRef="#ctx0" brushRef="#br0" timeOffset="31037.06">11822 12792 408 0,'3'9'154'0,"-3"-9"-120"0,21 19 19 0,-17-13 0 16,13 7-24-16,-2 0-3 16,13 5-16-16,-7-5-6 15,7 12-3-15,-3-6-10 0,-4-3-4 16,-3-7-81-16,-11-6-35 15,0 3-52 1</inkml:trace>
  <inkml:trace contextRef="#ctx0" brushRef="#br0" timeOffset="31607.74">13010 11892 304 0,'-3'9'115'0,"3"-9"-89"0,-4 7 23 0,4-7 6 0,0 0-9 15,0 3-2-15,0 3-21 16,0 4-6-16,4 5-11 16,-4-2-4-16,3 6-1 0,1 3 1 15,3-4 1-15,-3-5-65 16,10-1-28-16,-4-2-83 16</inkml:trace>
  <inkml:trace contextRef="#ctx0" brushRef="#br0" timeOffset="31848.217">13222 12356 388 0,'-7'10'145'0,"7"-10"-112"0,-11 15 10 0,11-15-4 15,-7 10-9-15,4-4 0 16,-4-3-15-16,0 6-6 16,3-2-6-16,1-4 4 0,3-3 3 15,0 0-43-15,14-3-19 16,-4-4-146 0</inkml:trace>
  <inkml:trace contextRef="#ctx0" brushRef="#br0" timeOffset="32074.202">13744 11980 420 0,'7'-25'156'0,"-7"25"-121"0,11 6 17 15,-11-6 0-15,7 3-28 16,0 3-5-16,-3 13-14 15,-1 9-4-15,-3 7-1 16,-3-7-16-16,-1 4-6 0,0-11-69 16,1-5-29-16,-1 0-54 15</inkml:trace>
  <inkml:trace contextRef="#ctx0" brushRef="#br0" timeOffset="32300.632">13582 12811 348 0,'-11'0'129'0,"11"0"-100"0,-3 0 29 0,3 0 8 16,0 0-14-16,0 0-3 16,0 0-19-16,0 0-8 15,0 9-13-15,3-3-8 0,1 4-2 16,3-7-30-16,4 3-14 15,3-6-114-15,0-6-48 16,-4 3 55-16</inkml:trace>
  <inkml:trace contextRef="#ctx0" brushRef="#br0" timeOffset="32524.559">13924 12864 340 0,'18'10'129'0,"-18"-10"-100"0,17 0 9 16,-13 0-1-16,-1 0-10 15,-3 0 1-15,0 0-11 0,0 0-3 16,0 0-8-16,0 0-4 16,4 0 1-16,3 0-2 0,0 0 2 15,4 0-46-15,6-4-21 16,12-5-108-1</inkml:trace>
  <inkml:trace contextRef="#ctx0" brushRef="#br0" timeOffset="32723.282">14436 12651 420 0,'-4'0'159'0,"4"0"-124"0,0 9 20 0,0 4-2 0,0-1-30 16,0 13-7-16,0 1-13 16,0 2-3-16,0 0 0 15,0 0-62-15,0 13-28 0,0-3-102 16</inkml:trace>
  <inkml:trace contextRef="#ctx0" brushRef="#br0" timeOffset="32945.533">14347 13410 364 0,'-3'0'134'0,"3"0"-104"0,-4 0 25 0,4 0 3 16,0 0-17-1,0 0-1-15,4 6-25 0,-1 3-9 16,1 1-5-16,0-1 1 0,3 7-39 15,0 3-19 1,3 0-88-16,-3 9-40 16,7-3 45-1</inkml:trace>
  <inkml:trace contextRef="#ctx0" brushRef="#br0" timeOffset="33154.309">14538 13927 364 0,'-11'0'134'0,"11"0"-104"0,0-3 23 0,0 3 3 16,0 0-4-16,4 3 2 0,3-3-26 16,0 6-11-16,4-6-11 15,6 4-7-15,11-4-2 0,11-4-73 16,4-21-32-16,-1-3-88 15</inkml:trace>
  <inkml:trace contextRef="#ctx0" brushRef="#br0" timeOffset="33349.098">15053 13369 400 0,'-7'3'148'0,"7"-3"-115"0,-4 6 19 0,1-2 3 15,-1 2-24-15,1-3-5 16,-1 6-14-16,-3 1-5 16,4 5-4-16,-1-5-29 0,-3-1-12 15,0 1-65-15,-3-1-26 16,-1-3-34 0</inkml:trace>
  <inkml:trace contextRef="#ctx0" brushRef="#br0" timeOffset="33545.921">14908 13890 452 0,'0'9'170'0,"0"-3"-132"0,4-6 16 16,-4 0-1-16,0 0-29 15,0 0-5-15,7 3-12 16,0-3-5-1,4 10-1-15,3-4-67 0,10 3-30 0,15 1-111 16</inkml:trace>
  <inkml:trace contextRef="#ctx0" brushRef="#br0" timeOffset="33755.781">15205 14300 352 0,'-14'-3'132'0,"14"-3"-103"0,-7 0 23 0,7 6 4 16,0 0-8-16,0 0-1 15,0 0-22-15,7 6-8 16,0-6-10-16,3 6-14 0,8-6-3 16,3-6-66-16,4-10-29 15,-1 4-78 1</inkml:trace>
  <inkml:trace contextRef="#ctx0" brushRef="#br0" timeOffset="33965.436">15554 13736 408 0,'-7'12'154'0,"3"-2"-120"0,1 6 10 16,3-7-2-16,-4 0-22 15,1 1-6-15,-1-1-8 16,4 1-5-16,-3-4 0 16,3 0-6-16,0-6-1 0,0-6-63 15,0-4-27-15,0-5-81 16</inkml:trace>
  <inkml:trace contextRef="#ctx0" brushRef="#br0" timeOffset="34267.433">15808 14379 356 0,'-4'9'132'0,"1"-6"-103"0,-4 4 23 0,3-7 2 16,4 0-12-16,0 0 1 16,-3 3-16-16,-4 3-5 0,3-6-12 15,-3 0-4-15,4 0-2 16,-1 0-2-16,1 6 1 0,-1-3-40 16,1-3-14-16,-1 10-118 15,4-10-87 1,0 0 97-16</inkml:trace>
  <inkml:trace contextRef="#ctx0" brushRef="#br0" timeOffset="34490.486">15494 14721 376 0,'0'9'140'0,"0"-9"-109"0,4 0 20 0,-4 0 3 15,3 0-21-15,1-3-6 16,-1-3-12-16,1 6-5 16,-4 0-5-16,0 0-4 0,3 6 0 15,1 3-19-15,-1 1-8 16,1-1-103-16,10-3-47 16,21-3 19-1</inkml:trace>
  <inkml:trace contextRef="#ctx0" brushRef="#br0" timeOffset="34705.271">16425 14548 324 0,'22'-9'121'0,"-22"9"-95"0,3 0 11 15,-3 0 0-15,0 0-8 16,0 0 1-16,0 3-15 15,-3-3-4-15,-1 9-7 16,4-9-3-16,0 10 0 0,-4-4-133 16,4 13-102-1,4-1 77-15</inkml:trace>
  <inkml:trace contextRef="#ctx0" brushRef="#br0" timeOffset="34909.964">16591 15166 396 0,'14'44'148'0,"-10"-35"-115"0,-4 7 2 0,0-13-6 15,0 6-20-15,0 1-2 16,-4-4-5-16,1 10 1 16,3-4-2-16,0-2-29 0,0-1-14 15,3 0-42-15,-3-12-17 16,11-12-37-1</inkml:trace>
  <inkml:trace contextRef="#ctx0" brushRef="#br0" timeOffset="70252.221">19286 11312 148 0,'0'-3'55'0,"0"6"-43"0,0-6 16 0,0 3 7 16,0-7-6-16,4 7 0 16,-1-3 1-16,1-3 1 15,-1-3-16-15,5 9 6 0,-5-7 6 16,1 4-4-16,3 3 1 16,0 3-7-16,-4 4-2 15,1-7-7-15,-1 9 0 16,-3 0-7-16,0 10-3 15,0-9 1-15,0 12 2 16,0-10 6-16,-3 13 6 16,-1 4-1-16,4-4 1 15,0-7 1-15,0 20 2 16,0 15-3-16,0 10 0 16,0 0-5-16,0 21 0 0,0 23-5 15,-7 12 0-15,0 16 1 16,-3 34 0-16,-5 10-5 15,-6 44 1-15,0 15 2 16,-7 22 3-16,3 1 4 16,-3-4 5-16,3-25-6 15,4 0-2-15,7-35 3 16,7-37 4-16,3-25-5 16,4-19-2-16,4-9 1 15,-1-10 0-15,5-6-3 16,-1 6-3-16,0-15 0 15,0-13-1-15,0-22 0 0,0-3 2 16,0-10-1-16,0-9 2 16,3-6 0-16,-2-3 1 15,-1-4-5-15,3-2 1 16,-3-4 0-16,0-3 0 16,0-3 0-16,-3 10 2 15,-4-10-3-15,7 0-2 16,-7 0 2-16,7 6 2 15,0-6 0-15,0 0-1 16,0 0 1-16,0 0 1 16,0-6-3-16,0 6 0 15,0-10 1-15,0 10 0 16,0-3-3-16,1-3 2 16,2 6 1-16,1 0 2 0,3 0 1 15,3 0 3-15,5 0-1 16,2 0 0-16,8 0 1 15,7 0 1-15,10 0-3 16,4 0-1-16,0-3 1 16,0 3 2-16,3 0-1 15,11 0 0-15,18 3-1 16,10-3 2-16,4 6-1 16,-4-3 0-16,18 7-1 15,18-4 2-15,3 3-3 16,-4 1-2-16,22-1 2 15,7 7 0-15,0-7-1 16,21 7-2-16,3-4-2 16,-7-2 1-16,18-4 1 0,-10-3 0 15,3 7 0 1,14-4 2-16,-18 3-1 0,-3 1 2 16,11-1-2-16,-82 0-1 15,-21-2-2-15,50 5 1 16,67 13 1-16,-40-6 0 15,-24 0 0-15,-21 3 0 16,-17-3 0-16,-15-7 0 16,-18 1-3-16,-17-4 0 15,-14-6-38-15,-21-3-130 16,-11-12-21 0</inkml:trace>
  <inkml:trace contextRef="#ctx0" brushRef="#br0" timeOffset="74017.587">19706 13382 272 0,'4'9'101'0,"-4"0"-78"0,3 1 24 16,-3-4 7-16,0-3-10 0,0-3-2 15,0 6-21-15,0 1-10 16,-3-4-7-16,3-3-4 0,-4 0 3 16,1 0-4-16,-1 0 0 15,1 0-37-15,-1 0-16 16</inkml:trace>
  <inkml:trace contextRef="#ctx0" brushRef="#br0" timeOffset="74291.914">19950 12889 372 0,'7'25'140'0,"-7"-15"-109"0,7-1 18 15,-7-6-1-15,0-3-24 16,0 0-6-16,0 0-13 0,0 7-4 16,0-7-1-16,-4 0 0 0,1 0 2 15,3 0-14-15,-4 0-7 16,4 0-67-16,4 3-31 15,10 3-39 1</inkml:trace>
  <inkml:trace contextRef="#ctx0" brushRef="#br0" timeOffset="74563.53">20257 13356 352 0,'-4'0'132'0,"0"7"-103"0,1-7 23 0,3 0 2 0,-4 0-16 16,1 6-2-16,-1-3-17 15,1 3-6-15,-1-2-8 16,4-4-4-16,0 0 2 0,0 0-11 15,4-4-4-15,3-11-76 16,0-10-33-16,4-4-52 16</inkml:trace>
  <inkml:trace contextRef="#ctx0" brushRef="#br0" timeOffset="74787.535">20606 12303 388 0,'-7'22'145'0,"10"-10"-112"0,1-2 5 0,-1-1-2 15,1 1-24-15,-1-4-6 16,1-6-7-16,-4 0-2 16,0 0 2-16,3-6 0 0,1-4 1 15,-1 1 0-15,1-1 0 16,0 7-47-16,6-3-18 15,1-4-101 1</inkml:trace>
  <inkml:trace contextRef="#ctx0" brushRef="#br0" timeOffset="75086.882">20874 12714 356 0,'-4'22'132'0,"8"-19"-103"0,-4 6 23 0,0-9 2 15,0 0-16-15,0 0-2 16,0 0-19-16,0 0-8 15,0 0-5-15,0 0-4 0,0 0 3 16,0 0-11-16,0 6-4 16,-4-2-54-16,1-4-23 15,-4 0-87 1</inkml:trace>
  <inkml:trace contextRef="#ctx0" brushRef="#br0" timeOffset="75387.419">21396 12039 296 0,'0'4'110'0,"0"-4"-86"0,-4 9 24 15,4-3 7-15,-3-3-5 16,-4 7 0-16,0-1-16 16,0 1-9-16,-7 2-14 15,3 1-5-15,0-4 0 0,1 7-3 16,-1-7 0-16,1 10-12 16,-4-10-4-16,3 7-67 15,0-7-27-15,8-9-62 16</inkml:trace>
  <inkml:trace contextRef="#ctx0" brushRef="#br0" timeOffset="75640.319">21784 12086 304 0,'11'4'112'0,"-8"2"-87"0,1-6 4 0,-4 0-2 15,0 0-12-15,0 0 2 16,0 0-6-16,-4 6-1 0,1-6-6 16,3 3-3-16,-4-3 2 0,1 10-13 15,3-1-6-15,-4 7-134 31</inkml:trace>
  <inkml:trace contextRef="#ctx0" brushRef="#br0" timeOffset="75921.944">21848 12391 280 0,'-8'15'107'0,"5"-12"-83"0,-4-3 30 0,3 0 8 15,1 7-10-15,-1-4-1 16,1 3-23-16,-1-3-9 16,1 4-11-16,3 2-6 0,0-3 1 15,0-3-2-15,3 7 2 16,4-10-57-16,0 0-26 15,-3-3-96 1</inkml:trace>
  <inkml:trace contextRef="#ctx0" brushRef="#br0" timeOffset="76199.862">21985 12776 212 0,'7'-3'82'0,"-3"3"-64"0,3-6 22 15,-7 6 4-15,0 0-2 16,0 0-1-16,3 6-3 16,-3 4-1-16,4-4-20 15,-4-3 1-15,0 6 0 0,0-2-6 16,0-7 1-16,0 0-8 0,0 0-3 15,0 0-15 1,0 0-4-16,0 3-81 0,0 6-36 16</inkml:trace>
  <inkml:trace contextRef="#ctx0" brushRef="#br0" timeOffset="76481.847">22313 13275 256 0,'-3'0'96'0,"-1"0"-75"0,1 0 28 0,3 0 6 0,0 0-5 15,0 0 0-15,0 0-19 16,0 6-6-16,0-3-15 15,0 7-4-15,0-4 0 16,0-6-3-16,0 0-2 0,0 0-5 16,3-6 0-16,4-7-33 15,4-2-16-15,-1-11-56 16,1 8-23-16,3-4 9 16</inkml:trace>
  <inkml:trace contextRef="#ctx0" brushRef="#br0" timeOffset="76722.387">22465 12504 324 0,'7'3'123'0,"-4"3"-95"0,1-3 25 0,-4-3 6 16,4 0-21-16,-1 9-4 15,1-2-18-15,-1-4-7 16,1 6-6-16,-4 7-3 0,0 3 3 15,-4 0-7-15,-3 6-1 16,0 0-45-16,-4-6-16 16,4-1-57-16,-3 1-23 15,-1-3 27 1</inkml:trace>
  <inkml:trace contextRef="#ctx0" brushRef="#br0" timeOffset="76916.218">22553 13391 344 0,'4'0'129'0,"-1"-3"-100"0,-3-3 4 16,0 6-2-16,0 0-16 15,0 0-3-15,0 0-10 16,0 0-1-16,0 0-1 15,4 9-25-15,-4-9-10 0,7 6-121 16</inkml:trace>
  <inkml:trace contextRef="#ctx0" brushRef="#br0" timeOffset="77187.957">22959 13601 264 0,'0'19'99'0,"0"-16"-77"0,0 6 13 0,0-9 1 16,0 0 1-16,0 7 2 15,-4-4-15-15,1 3-4 0,-1 3-12 16,1 7-5-16,-1-3 0 0,1-4 0 15,-1 1 1-15,1-4-73 16,-1-6-30-16,1-10-46 16</inkml:trace>
  <inkml:trace contextRef="#ctx0" brushRef="#br0" timeOffset="77446.409">22909 14175 224 0,'4'-16'85'0,"3"13"-66"0,0-3 19 0,0 6 3 16,0 0-1-16,0 0 0 15,0 6-6-15,0-3-1 16,0-3-19-16,0 6-8 0,-3-6-2 15,-1 0-3-15,1-6 2 16,0 3-26-16,-4-6-12 16,0-7-119-1</inkml:trace>
  <inkml:trace contextRef="#ctx0" brushRef="#br0" timeOffset="77697.147">23287 13407 244 0,'14'-10'90'0,"-10"4"-70"0,-1-3 13 16,1 5 1-16,-4 4-11 16,0 0-4-16,0 0-4 15,-4 4 0-15,1-4-8 16,-1 9-4-16,-3-9-2 0,3 6-1 15,1-3 0-15,-1-3 2 16,4 0 1-16,4 0-28 16,3 10-10-16,4 15-98 15</inkml:trace>
  <inkml:trace contextRef="#ctx0" brushRef="#br0" timeOffset="77940.871">23559 14059 332 0,'3'-6'126'0,"1"6"-98"0,-1 0 6 0,-3 0-6 16,4 6-16-16,-4 3-2 15,0 1-8-15,0-1-2 0,-4 7 0 16,1-7-3-16,-1 7 2 0,-3-4-15 15,0-2-4-15,0-4-91 32,0-3-81-32,0 3 59 0</inkml:trace>
  <inkml:trace contextRef="#ctx0" brushRef="#br0" timeOffset="78188.689">23315 14379 260 0,'-10'3'96'0,"6"-3"-75"0,-3 9 14 0,7-9 1 16,-4 7-13-16,1-7 0 16,-1 9-10-16,1-9 0 15,3 0-8-15,0 0-1 0,7 0 2 16,0 0-3-1,7 0 0-15,0-9-41 0,0-7-17 16,0 3-82 0</inkml:trace>
  <inkml:trace contextRef="#ctx0" brushRef="#br0" timeOffset="78478.771">24126 13799 292 0,'4'18'110'0,"-8"-8"-86"0,1 5 22 15,3-11 6-15,-4 5-15 16,4 0-3-16,-3 7-18 16,-1-6-7-16,1-1-6 15,-1 0-5-15,-3 1 1 0,0-4-87 0,0-22-40 16,7-9-18 0</inkml:trace>
  <inkml:trace contextRef="#ctx0" brushRef="#br0" timeOffset="81120.13">24077 13567 368 0,'7'9'140'0,"-7"-9"-109"0,7 9-4 16,-7-9-11-16,4 3-12 15,-1 4-1-15,1-1-3 16,-1-3-1-16,-3 7 1 16,0-4-73-16,-3-3-30 0,-4 6-39 15</inkml:trace>
  <inkml:trace contextRef="#ctx0" brushRef="#br0" timeOffset="81332.73">24179 12924 312 0,'4'3'118'0,"-4"-3"-92"0,3 0 2 0,-3 0-7 15,0 0-17-15,0 0-4 16,0 0 0-16,0 0 1 16,0 0 0-16,0 0-38 0,0 0-17 15</inkml:trace>
  <inkml:trace contextRef="#ctx0" brushRef="#br0" timeOffset="81603.811">24684 12532 320 0,'3'12'121'0,"-3"-12"-95"0,7 22 16 16,-3-19-1-16,0 7-17 0,-1-1-3 15,1 7-10-15,-1 0-5 16,-3 2-3-16,0-5-5 0,0 9 1 16,0-10-1-16,-10 13-2 15,2-6-52-15,-9 0-25 16,-11 9-69 0</inkml:trace>
  <inkml:trace contextRef="#ctx0" brushRef="#br0" timeOffset="81841.151">24631 13102 312 0,'-4'29'115'0,"4"-29"-89"0,-10 28 5 16,10-22-1-16,-4 4-17 15,4-7-2-15,-3 6-7 16,-1-3-3-16,1 1 0 16,3-4 1-16,0-6 3 0,0-4-35 15,3-2-17-15,-3 3-95 16</inkml:trace>
  <inkml:trace contextRef="#ctx0" brushRef="#br0" timeOffset="82112.398">25227 12488 280 0,'0'-25'107'0,"0"25"-83"0,0-19 13 0,0 16-1 15,0-3-8-15,0 6 0 16,0 0-13-16,0 0-4 16,0-7-7-16,0 4-3 0,-3 3 0 15,-1-6-8-15,1 3 0 16,-1-4-90-16,-3-2-39 0,7 0 9 16</inkml:trace>
  <inkml:trace contextRef="#ctx0" brushRef="#br0" timeOffset="82322.411">25142 11933 252 0,'-3'-6'96'0,"6"6"-75"0,1 6 17 15,-4-6 1-15,4 3-15 16,-1-3-1-16,4 6-9 0,0-3-4 15,0 4-5-15,0-4-4 0,0 3 0 16,0-3-30-16,4 7-13 16,7 5-93-1</inkml:trace>
  <inkml:trace contextRef="#ctx0" brushRef="#br0" timeOffset="82565.343">25739 12265 256 0,'21'16'96'0,"-21"-16"-75"0,7 19 21 0,-4-16 3 16,1 3-14-16,-1-3-4 0,-3 10-9 16,0-4-3-1,0 4-9-15,0 2-4 0,-3-2-1 0,-1 3-1 16,1-1 0-16,-1-2 0 15,1-7 0-15,-8-3-64 16,4-6-27-16,4-22-44 16</inkml:trace>
  <inkml:trace contextRef="#ctx0" brushRef="#br0" timeOffset="82803.646">25714 12469 240 0,'4'3'90'0,"-4"-3"-70"0,-4 6 8 0,4-6-2 16,0 4-10-16,0-4 1 15,-4 6-8-15,1-6-3 16,-1 9-3-16,1-2-3 0,-1-4 3 15,-3 6-46-15,-3 0-21 16,-1 7-49 0</inkml:trace>
  <inkml:trace contextRef="#ctx0" brushRef="#br0" timeOffset="83673.853">19999 13093 244 0,'-14'22'93'0,"10"-13"-72"0,1 4 22 0,3-13 6 16,0 3-11-16,0-3-2 15,0 0-18-15,0 0-9 16,3-3-5-16,1-3-4 0,6-10 1 0,-2 3-26 15,6-12-8-15,-4 10-113 16</inkml:trace>
  <inkml:trace contextRef="#ctx0" brushRef="#br0" timeOffset="83899.762">20673 12237 272 0,'24'13'104'0,"-24"-13"-81"0,11 6 18 0,-11-6 4 15,4 3-13-15,-4-3-3 16,3 6-17-16,1-6-8 16,-4 0-2-16,0 0 0 0,7 0 3 15,-4 0-29-15,11-9-10 16,-3 3-116-1</inkml:trace>
  <inkml:trace contextRef="#ctx0" brushRef="#br0" timeOffset="84107.314">21400 11839 300 0,'7'-10'112'0,"-7"10"-87"0,7 0 24 0,-7 0 4 0,3 10-17 16,1-4-6-16,-1 3-17 16,1-5-9-16,3 8-2 15,-4-9-2-15,4 7 2 0,-3-4-32 16,6-6-14-16,-2 0-119 16</inkml:trace>
  <inkml:trace contextRef="#ctx0" brushRef="#br0" timeOffset="84336.532">21936 12184 308 0,'10'34'115'0,"-10"-34"-89"0,0 10-3 0,0-10-6 15,0 3-13-15,0-3-2 16,-3 9 1-16,3-3 0 15,-4 4-1-15,1-7-4 0,-1 9 1 16,1-8-19-16,-1 11-9 16,1-2-102-1</inkml:trace>
  <inkml:trace contextRef="#ctx0" brushRef="#br0" timeOffset="84532.552">22084 12811 316 0,'21'41'121'0,"-21"-41"-95"0,11 12 14 0,-8-6-3 0,1-2-18 16,-1 5-5-16,1-3-12 16,-1-6-1-16,-3 3-1 15,0 4-9-15,0-7-2 0,0 0-65 16,14-10-29-16,11-5-26 15</inkml:trace>
  <inkml:trace contextRef="#ctx0" brushRef="#br0" timeOffset="84756.103">22832 13378 252 0,'14'29'93'0,"-18"-26"-72"0,-3 12 0 0,7-15-4 16,-3 10-17-16,-4-4-2 16,-4 4 3-16,1-1 3 15,-1 0-1-15,4 7 5 0,3-3 4 16,1-4-6-16,6 7-3 16,8 2-13-16,3 1-4 15,0 0-103 1</inkml:trace>
  <inkml:trace contextRef="#ctx0" brushRef="#br0" timeOffset="84995.494">23058 14159 140 0,'3'16'52'0,"-3"-26"-41"0,4 1-2 16,-1 3-3-16,1-4 17 15,-1 7 9-15,1-3 15 16,-1 3 6-16,1-3-28 16,-1 6 6-16,4 0 0 0,0-7-14 15,0 4-5-15,4-6-9 0,0-1-3 16,6-5-20-16,4 2-7 16,15-9-103-1</inkml:trace>
  <inkml:trace contextRef="#ctx0" brushRef="#br0" timeOffset="85205.008">23996 13604 352 0,'32'10'132'0,"-32"-10"-103"0,14-19-10 0,-7 19-11 15,0-10-8-15,0 4 0 16,-3-3-20-16,-1-1-9 16,1-2 15-16,-1-4-33 0,4 7-13 0,0-10-56 15</inkml:trace>
  <inkml:trace contextRef="#ctx0" brushRef="#br0" timeOffset="85474.995">24878 12256 312 0,'18'-35'118'0,"-8"20"-92"0,4 2-3 0,-7 7-8 15,4 6-5-15,-1 6 4 16,5 3-8-16,-1 10-3 15,3 0-2-15,1-3-1 0,0 3 0 16,-1-1 0-16,-3-8 0 16,0-1 0-16,8-3 2 15,-5-6-23-15,1 0-11 16,0-9-107 0</inkml:trace>
  <inkml:trace contextRef="#ctx0" brushRef="#br0" timeOffset="85714.333">25615 12024 272 0,'21'-10'101'0,"-14"10"-78"0,0-6 17 16,1 6 5-16,-1 0-17 16,3 6-6-16,1-3-9 15,-1 4-1-15,1 8-7 16,3 4-3-16,0 9-1 0,0 10-1 15,0 6 2-15,-3 0-3 16,-4 3 0-16,0 3-26 16,-3-12-9-16,-4-4-48 15,-4-6-21-15,-3-2-9 16</inkml:trace>
  <inkml:trace contextRef="#ctx0" brushRef="#br0" timeOffset="88977.542">6710 17094 272 0,'3'7'104'0,"-3"-7"-81"0,4 9 27 15,-1-6 6-15,1-3-8 16,-4 0 1-16,3 6-12 0,1 4-3 16,0 9-19-1,-1-1 0-15,-3 4-1 0,0 0-7 0,0-3-2 16,0 16-3-16,0 5 1 16,-3 1-2-16,-1 9 2 15,0-3 4-15,4-3 4 16,0-9-4-16,4 2 1 15,0-11-3-15,-1 2 0 16,1-13-6-16,-1-2 1 16,1-1-7-16,-1-2 0 15,1-7-39-15,-4-3-17 16,3 0-53-16,1-3-24 16</inkml:trace>
  <inkml:trace contextRef="#ctx0" brushRef="#br0" timeOffset="89230.472">7013 17386 368 0,'-7'38'140'0,"11"-13"-109"0,-8 3 22 15,4-9 4-15,0 0-29 16,0 2-10-16,0-2-11 0,0-6-4 16,0-4-1-1,0 7-17-15,0-16-5 0,0 0-47 0,4 0-19 16,3-6-79 0</inkml:trace>
  <inkml:trace contextRef="#ctx0" brushRef="#br0" timeOffset="89388.273">7020 17050 436 0,'4'7'165'0,"3"-4"-129"0,3 13-7 0,-2-10-14 16,-1-3-49-16,3 6-16 15,1-2-127-15,3-7-57 0</inkml:trace>
  <inkml:trace contextRef="#ctx0" brushRef="#br0" timeOffset="89837.441">7235 17511 352 0,'4'29'132'0,"0"-23"-103"0,3 3 10 16,-4-6-4-16,1 4-11 15,-1-7-2-15,1 3-10 16,-1 3-3-16,1-3-5 16,-1-3-3-16,-3 0 0 0,4 7-1 0,-4-7 0 15,0 0-3-15,0-7 2 16,0 7 1-16,3-12 2 16,4-4-1-16,-3-3-1 15,-1 0 1-15,5-6-1 16,6-12 0-16,-4 12 0 15,-3-1 0-15,4 8 2 16,6-1 8-16,-2 9 3 16,-1 4 0-16,3 12 2 15,-3 4-4-15,4 9-1 16,7 21-6-16,-4 1-1 16,-3-6-3-16,-4 5-1 15,-4-8 3-15,-3-7 1 16,0-6-4-16,-3-4-1 15,-4 4-2-15,0-3 0 16,0-7-13-16,0-6-4 0,3 4-33 16,5-7-15-16,2-7-107 15</inkml:trace>
  <inkml:trace contextRef="#ctx0" brushRef="#br0" timeOffset="90474.122">8075 17584 292 0,'-3'9'110'0,"3"0"-86"0,-4 1 18 0,4-4 3 16,0-3-15-16,-3 3-5 0,-1 4-10 15,-3-7-2-15,0 3-8 16,-4 0-1-16,-3-2 0 0,-3-4-5 16,-1-10 1-1,-3 1-2-15,-7-1 0 0,-4-8 4 16,-4-14 1-16,5-5-4 16,3-10 1-16,10-4 2 15,11 23 3-15,3 3 7 16,15-3 4-16,10-7 1 15,-3 17-1-15,-4 2-8 16,7 6-3-16,-3 1-3 16,3 0-2-16,3 9 1 15,-2 0-1-15,-8 9-5 0,-7 0 1 16,-7 7-3-16,-4 3 2 16,1-10 3-16,-18 10 1 15,3-3-2-15,-14 0 2 16,7-7-1-16,-6-9 0 15,-5-6 2-15,12-4 2 16,13 1 3-16,11-7 2 16,11 16-10-16,6-3-3 15,5 3-48-15,2 3-19 16,-3 13-95 0</inkml:trace>
  <inkml:trace contextRef="#ctx0" brushRef="#br0" timeOffset="90898.586">8467 17612 188 0,'10'9'71'0,"-6"-3"-55"0,-1-6 4 16,-3 0-2-16,4 0 11 15,-4 0 8-15,0-6 5 16,3 6 2-16,-3 0-24 15,0 0 15-15,0 0 8 0,0 6-6 16,0 4 1-16,0-7-17 16,0 3-7-16,0-6-9 15,-3 10-2-15,-1-10-3 16,1 0-3-16,-4 0 2 0,0 0 0 16,3 0 1-16,1 0 2 15,3 0-1-15,0 0 2 16,0-4 0-16,3-2 1 15,1 0-2-15,-1 3 1 16,1 3 0-16,-4-6 1 16,0 2-16-16,0-2-4 15,0-3-12-15,0-1-3 16,0 1 1-16,-4 9 4 16,1-9 5-16,-1 2 3 15,1 4-16-15,3-6-7 16,-4-1-92-1</inkml:trace>
  <inkml:trace contextRef="#ctx0" brushRef="#br0" timeOffset="91570.519">8283 17148 264 0,'14'9'101'0,"-3"-9"-78"0,10 0 13 16,-14 6 0-16,0-6-10 15,0 0-1-15,4 0-5 16,-1 0-3-16,5 0-9 0,-5 0 6 16,4 0 5-16,7 0 3 0,-6 0 2 15,-1 0-5-15,0 3 1 16,0-3-7-16,-4 7 0 15,1 2-8-15,-4 7-3 16,-3 3-4-16,-4 3 1 16,-4 9-1-16,-3 3 0 15,0 7 2-15,-4 3 0 16,1 0 0-16,3-16 2 16,3 4 1-16,1-4 1 15,-1 6-5-15,4-12 1 16,0 10 0-16,0-14 2 15,0-8-3-15,4-1 0 16,-4-9-1-16,3-6-2 16,1-3 3-16,-4-1 0 15,0 7-4-15,0-13-1 0,-4-9 0 16,1-3 2-16,-4 0-1 16,0 3 4-16,0 0-2 15,-4 3 1-15,0-3 0 16,1 6 0-16,3 3 0 15,-7-3 0-15,-8 0 4 16,1 13 1-16,-3 6 3 16,-1 10 3-16,4 21 9 15,3 3 3-15,7 4-2 16,4-3 1-16,11-7-2 16,7 0-2-16,10-3-6 15,3-6-2-15,8-10-6 0,-4 1-2 16,1-4-2-16,-1-6 0 15,0-6-22-15,0-4-10 16,-3-8-48-16,-4-1-22 16,-3 0-78-1</inkml:trace>
  <inkml:trace contextRef="#ctx0" brushRef="#br0" timeOffset="91937.293">8611 17405 364 0,'4'9'134'0,"-4"-9"-104"0,3 10 12 0,-3-10-2 0,4 6-7 16,3 6 3-16,4 4-14 15,-1-3-3-15,4 9-11 16,0-4-5-16,-3 1 0 0,0-9-2 16,-1 8-1-16,1 1 1 15,-4 6-1-15,-7-6-3 16,-4-3 2-16,-3-7-4 15,0 1 1-15,0-10 0 16,4-10 2-16,3-5 1 16,10-14 1-16,8-18 0 15,3 3 0-15,-3 10 2 16,17-4 3-16,-7 4 2 16,11 9 1-16,-7 0-7 15,10 12 0-15,11-3-58 16,-11 7-25-16,-10 6-106 15</inkml:trace>
  <inkml:trace contextRef="#ctx0" brushRef="#br0" timeOffset="92837.722">9454 17467 280 0,'-3'4'107'0,"3"2"-83"0,0 3 21 0,3-2 7 0,1-4-10 16,0 6-3-16,3-3-4 15,3-2-2-15,4 2-18 16,4-6 0-16,7 9 1 0,10-3-6 16,11-2-1-16,14 2 1 0,14-6 1 15,3-6-3-15,8 2-3 16,14-2 0-16,14-3-1 15,7-7-2-15,-4-3-2 16,15-9 3-16,10-10 2 16,-7-2 2-16,-25 5 1 15,-21 7-7-15,46-16-2 16,29-22-3-16,-50 3 0 16,-25 13 3-16,32-31 0 15,21-16-4-15,-25 6 1 16,-21 12 2-16,-17 7 3 15,-11 9-2-15,-28 20 0 16,-7 8 1-16,-4 4 0 16,-3-1 2-16,-4 10 1 15,-4 0-1-15,-2 10 1 16,-5-4-2-16,1 7 2 16,-4-1-4-16,0 1 0 0,0 0-4 15,-4 2 1-15,1 7-3 16,-4-9 2-16,0-4 3 15,-4 4 1-15,1-4-2 16,-8 4 0-16,-10-10 2 16,-4 7 0-16,8-1 1 15,-22 4 0-15,-14-1-3 16,14 1 2-16,7 6 3 16,1-4 1-16,6 7 3 15,7 0 1-15,1 0 8 16,10 0 4-16,0 0-5 0,21-3-3 15,0 3-6-15,25-6-2 16,-4-3-1-16,7-1 1 16,-6-5-4-1,13 5-2-15,-10-2 2 0,3-1 2 16,-7 4 2-16,-3 9 1 16,-4-4-2-16,1 8 1 15,-8 2-4-15,-4 28-2 16,-3-12-1-16,-6 38 3 15,-1-13-2-15,-7 6 1 16,0-9-5-16,-4-9 0 16,-3 2-72-16,-4-12-32 15,1-15-91 1</inkml:trace>
  <inkml:trace contextRef="#ctx0" brushRef="#br0" timeOffset="94196.956">5771 17273 196 0,'8'19'74'0,"-5"3"-58"0,1-3 23 0,-1-7 7 16,-3-6-9-16,0 4-1 15,0-1-12-15,-3-9-4 16,-1 0-12-16,-3 0 1 0,0-9 4 16,-4-7-5-16,-3 4 0 15,-7-4-2-15,-4-3-1 16,-10-6-1-16,-7-3 0 15,-4 0-5-15,-3-7 1 16,-4-9 0-16,7-18 2 16,3-17-3-16,5-2 0 15,6-1 3-15,7-6 3 16,11-18 15-16,7-1 7 16,7 22 0-16,4 7 1 15,3 9-5-15,3 16-2 0,8 12-5 16,-4 6 0-16,0 4-3 15,0 12 0-15,-3 0-7 16,-4 1-4 0,0 8-4-16,-4 4 1 0,1-3-4 15,-4 5 1-15,0-2 2 16,0 6 1-16,0-3-2 16,0 3 2-16,0 0 7 15,0 0 4-15,0 0 3 16,0 0 3-16,0 0-3 15,0 0 0-15,0 0-7 0,0 0-4 16,-4 0-4-16,-3 3 1 16,-3 3-4-16,-4 4 1 15,-15 2 2-15,-2 13 1 16,-12 4 1-16,-17-4 0 16,-3 0-3-16,3-6 2 15,7-4 1-15,7-5 0 16,11-7 0-16,10-3 2 15,4-3 1-15,14-7 3 16,14-5-3-16,18-4-2 16,17-6 0-16,14-4 1 15,1-14-3-15,3 5-2 16,3-12 2-16,1-4 0 16,-4 1 1-16,-7 6 2 15,-7 3-3-15,-15 16-2 16,1 3 4-16,-7 6 1 0,-4 3 0 15,0 7 1-15,-7 9-2 16,0 19 2-16,0 15 2 16,4 17 2-16,3 5 5 15,7 4 5-15,-6 2-3 16,-1-5 2-16,0 5-11 16,-3-8-3-16,-1-4-2 15,-3-12 2-15,0-10-34 16,1-19-16-16,6-9-169 15,21-19-101 1,7-28 141-16</inkml:trace>
  <inkml:trace contextRef="#ctx0" brushRef="#br0" timeOffset="95727.646">22419 16060 312 0,'0'-4'115'0,"-3"4"-89"0,-1 4 21 16,0 2 3-16,-3 3-5 16,-7 1 3-16,-7 18-16 15,-7 0-7-15,-7 16-14 16,-11 9-7-16,7-3-1 0,0-6-2 15,4-6-1-15,3-10 1 16,7-9 1-16,8 3-17 16,3-13-4-16,7-6-33 0,7-12-14 15,7-7-29-15,3-2-11 16,4-11-22 0</inkml:trace>
  <inkml:trace contextRef="#ctx0" brushRef="#br0" timeOffset="95937.284">22105 16041 388 0,'4'6'145'0,"3"-3"-112"0,10 7 23 0,-6-1 5 15,7 7-23-15,6 2-4 16,8 11-18-16,3 5-7 16,1 10-6-16,2 3-5 0,-6-3 1 15,0-3-23-15,-7-13-12 16,-4-9-41-16,-4-10-16 15,-3-3-83-15</inkml:trace>
  <inkml:trace contextRef="#ctx0" brushRef="#br0" timeOffset="96117.46">22765 16263 376 0,'21'10'143'0,"-14"-1"-112"0,4 16 21 16,-4-6 0-16,-4 9-25 0,-3 16-7 15,0 0-10-15,-3-6-5 16,-4 6-2-16,0-10-33 0,-1-6-13 16</inkml:trace>
  <inkml:trace contextRef="#ctx0" brushRef="#br0" timeOffset="98656.684">18697 12685 308 0,'0'0'115'0,"0"0"-89"0,0 10 5 0,0-10-1 15,0 9-2-15,0 1 3 16,-10 5-3-16,3 4 0 15,-18 9-16-15,4-3 2 0,-18 19 2 16,4-9-8-16,-8 12-4 16,8-3-1-16,0 0 0 15,7-7-1-15,3-5 1 16,4-10-2-16,7-4-1 0,-1-2-10 16,12-7-4-16,-1-2-37 15,8-14-14-15,-4 7-71 16,7-3-62-1,7-6 71-15</inkml:trace>
  <inkml:trace contextRef="#ctx0" brushRef="#br0" timeOffset="99002.594">18253 12720 260 0,'-4'-6'99'0,"4"6"-77"0,0-4 31 0,0 4 11 16,0 0-3-16,0 0 1 15,4 4-8-15,-1 2-4 16,4 3-27-16,0 1 2 0,7 9 2 16,-3-4-11-16,7 4-1 15,-4-3-11-15,0 2-3 16,0 1-25-16,-3-9-10 0,-1-1-108 16,-3-9-46-16,7-12 14 31</inkml:trace>
  <inkml:trace contextRef="#ctx0" brushRef="#br0" timeOffset="196096.006">19339 13783 220 0,'14'0'85'0,"-10"0"-66"0,3-3 12 0,0 3 3 0,0-6-7 16,4 6 1-16,-1-10-4 15,4 4-1-15,0-4-12 16,4 1 9-16,0 0 3 0,3-4 8 16,4-3 4-16,3 7-6 15,0-7-1-15,4-3-11 16,3 1-3-16,0-7 1 0,4 6 0 16,4-6-2-16,2-4 2 15,12 4-2 1,6-3 2-16,8-9-6 0,3-14-1 15,0-5-2-15,0-7-1 16,11-6 1-16,10 6 1 16,11 7 1-16,-11-4 0 15,4 7 0-15,10-10 2 16,11-15-1-16,-3-3 0 16,-12 8-5-16,-2 1-1 15,-1 0-1-15,7 0-2 16,-6-16 1-16,-12 0-1 15,-13 7 0-15,-7 9 2 16,-1 9-1-16,-3 13 2 16,0 12 2-16,0 4 4 15,-3 12-2-15,-4 0-2 16,7 3-2-16,-11 10-3 16,-13-1-2-16,-12 1 1 0,-6 9-1 15,-11-6 0-15,-3 6-5 16,-11 0-3-16,-7 6-21 15,-7-6-7-15,-4 9-32 16,-3 7-10-16,-4-4-128 16</inkml:trace>
  <inkml:trace contextRef="#ctx0" brushRef="#br0" timeOffset="197523.772">21622 11873 184 0,'-4'-15'71'15,"8"11"-55"-15,-8 4 24 0,4 0 7 0,0 0 0 16,0 0 4-16,0 0-13 16,0 0-5-16,0 0-19 15,0 0 4-15,7 4 5 0,0 2-3 16,4 0-2-16,0 3 1 16,3 1 2-16,3 2-5 15,4 14-1-15,4 2-1 16,3 22 2-16,4 6-3 15,3 7 2-15,1 6-2 0,6 3 2 16,11 29-8-16,14 5-2 16,11 7-1-16,6 3 2 15,-3 19-3-15,8 9-2 16,2-9 2-16,12 31 2 16,-1-3 0-16,-7-3 0 15,-7 10-3-15,-3 5-2 16,-4-21 1-16,-3-1 1 15,-8 4-1-15,-6-22 2 16,-4-28 0-16,-7-23 1 16,-7-15 0-16,-11-12 0 15,-3-13 0-15,-8-10 2 16,-3-6-5-16,-3-3-3 16,-7-6-17-16,-4-3-7 0,-4 0-64 15,-3-13-29 1,-7-3-77-16</inkml:trace>
  <inkml:trace contextRef="#ctx0" brushRef="#br0" timeOffset="198389.296">22952 14454 212 0,'3'-3'79'0,"1"-3"-61"0,6 2 19 15,-6-2 4-15,3 6-6 16,0-9 2-16,4 6-6 0,-1-4-1 16,4-2-17-1,4-7 8-15,3-3 2 0,4-6 0 0,7-6-2 16,10-13 0-16,7-6-1 16,8 3-5-16,-1 3-1 15,4-9 0-15,4 6 4 16,10-13 1-16,14-12 3 15,7 0-6-15,4-7-1 16,0 7-7-16,7 0 0 16,10-9-7-16,7-23-1 15,-13 1 0-15,3 5 0 16,10 1 0-16,8-19 2 16,-11 0-1-16,0 10-1 15,14 8 1-15,0 11 1 16,-7 2-1-16,-7 0 2 0,3 4-2 15,-3-1-1-15,-7 10 1 16,-11 9-1-16,-17 4-3 16,-7 5 2-16,-11 17 1 15,-15-1 2-15,-6 7-3 16,-10 12-2-16,-8 0-31 16,-7 10-15-16,4 3-116 15,-1 12-52-15</inkml:trace>
  <inkml:trace contextRef="#ctx0" brushRef="#br0" timeOffset="203624.856">20345 11375 280 0,'0'0'104'0,"3"0"-81"0,-3 0 20 16,0 0 3-16,0 0-7 15,0 0 2-15,4 6-10 16,-4-3-2-16,0 6-16 0,-4 7-3 16,-3 9 0-16,-3 13-4 0,-8 12 2 15,-3 3-5-15,-4-3-2 16,0 1 0-16,1-14-1 16,-1 7 0-16,4-9 2 15,3-7 1-15,4-3 1 16,4-6-2-16,2 0 1 15,5-10-2-15,3 0 2 16,3 1-15-16,5-4-5 16,-1-6-31-16,0-6-11 15,0-4-49-15,-4 1-19 16,-3-13 1 0</inkml:trace>
  <inkml:trace contextRef="#ctx0" brushRef="#br0" timeOffset="203886.93">20091 11371 244 0,'-7'-6'93'0,"7"12"-72"0,0-6 14 16,0 0 0-16,0 0-3 16,0 0 3-16,0 0 1 15,0 0 2-15,3 4-21 16,1 5 8-16,3-3 5 0,3 10-5 15,1-3-2-15,3 5-9 16,4 7-4-16,-1 4-3 0,1-4-2 16,0 3-3-16,-4-3 1 15,0-6-18-15,0-3-6 16,0-13-37-16,-3-3-12 16,-1 0-54-16,-6-10-22 15,-1 1 27 1</inkml:trace>
  <inkml:trace contextRef="#ctx0" brushRef="#br0" timeOffset="204708.271">20119 11036 168 0,'-4'0'66'0,"4"0"-52"0,0 6 3 0,0-6-2 16,0 0 1-16,0 0 4 15,0 10 5-15,0-4 4 16,0-3-15-16,0 6 10 0,0-2 3 16,0-4 8-16,0 6 3 15,0-2-5-15,4 2 0 16,-1-3-8-16,1-3-3 15,0 4-6-15,3-4 0 16,0-3-7-16,0 0-1 0,3 0-4 16,1-10-1-16,3 1-1 15,0-7-2-15,4-3 1 16,-1-9 1-16,-3 3-3 16,1 3 0-16,-1-3 1 15,-4 0 0-15,-3 6-3 16,0 4 0-16,0 5 2 15,-3 1 0-15,-1 6 5 16,-3 3 5 0,4 3 1-16,0 6 4 0,3 7 2 15,0-4-7-15,0 10-1 16,0 0-4-16,0 3-1 16,0 0-1-16,0 4 1 15,0-4-4-15,-3-3 0 16,3 0-4-16,-4-10-1 15,1 4-37-15,-1-7-14 16,1-6-55-16,-4-3-21 16,-4-3-12-1</inkml:trace>
  <inkml:trace contextRef="#ctx0" brushRef="#br0" timeOffset="205114.625">20489 11578 304 0,'0'10'115'0,"7"-4"-89"0,-3 7 27 0,-1 2 9 16,1 4-24-16,3 0-7 16,0 6-18-16,0 3-6 15,-3-3-5-15,-1 0-4 0,1-3 1 16,-1-6-74-16,-3-7-34 16,7-2-49-1</inkml:trace>
  <inkml:trace contextRef="#ctx0" brushRef="#br0" timeOffset="206721.306">21788 13833 228 0,'0'3'88'0,"0"-3"-69"0,0 0 26 15,0 0 8-15,0 6-5 0,0-2-1 16,-4 5-9-16,1 7-3 15,-5-7-20-15,-2 10 2 0,-4 0 1 16,-4-4-8-16,0 14-3 16,-3-1-4-16,-3 6 0 15,-1 17 4-15,0-4 4 16,1 6-2-16,2-6 0 16,5-3-5-16,3-3-3 15,3-13 0-15,0 0 1 16,1-9-3-16,3-3 0 15,0-1-8-15,3-5-4 16,4-7-40-16,-3-6-15 16,3-7-64-16,-4-12-26 0,-3 0 39 15</inkml:trace>
  <inkml:trace contextRef="#ctx0" brushRef="#br0" timeOffset="206980.206">21361 13864 248 0,'10'0'93'0,"-3"-3"-72"0,4-3 11 16,-4 6 3-16,0 0-1 0,0 0 4 16,-3 6-4-16,3-3 2 15,0 7-20-15,0 6 4 0,3-1 1 16,1 7-3-16,0-6 0 15,-1 3-8-15,1-1-4 16,-1-2-6-16,1 0 0 16,-1-7-27-16,1-6-9 15,0-3-68-15,-1-3-28 16,8-12-8 0</inkml:trace>
  <inkml:trace contextRef="#ctx0" brushRef="#br0" timeOffset="207605.913">21449 13551 220 0,'0'6'85'0,"0"-6"-66"0,0 0 19 0,0 0 3 16,0 0-10-16,3-6-3 15,1 6-12-15,-4-3-5 16,3-4-6-16,1 1 1 0,3-3 0 16,0-1 0-16,4-8-1 15,-1-1-1-15,1 3 0 16,-4-3-2-16,0 0-2 15,0 4 5-15,0 5 4 16,-3 1 6-16,-1 0 5 16,1 9-4-16,-4 0 1 15,0 0-1-15,7 6-1 16,0 3 1-16,0 4 0 16,0 2-2-16,3 1-1 0,1 3-7 15,-4 0-2-15,0 0-2 16,0-1 1-16,0 1-2 15,0 3-1-15,0-9-4 16,0 2 0-16,1-5-20 16,-1-4-9-16,0-3-36 15,3-3-16-15,-3 0-74 16</inkml:trace>
  <inkml:trace contextRef="#ctx0" brushRef="#br0" timeOffset="208340.707">21851 14040 212 0,'0'0'79'0,"0"0"-61"0,0-6 15 16,0 6 3-16,0 0-3 0,0 0 3 15,0 0 0-15,4-3 2 16,-1 3-21-16,1-7 6 0,-1 7 1 16,4 0-1-16,0-3 0 15,0-3-6-15,4 6 0 16,0-3-8-16,-1-3-1 16,1 6-2-16,-4 0-1 15,0 0-3-15,0 0 1 16,0 0-2-16,-7 0-1 15,3 6-2-15,-3-3-1 16,0 6 2-16,-3 1 0 16,-1 5 1-16,-3 4 0 15,0 6-3-15,-3-6 2 16,-1 6 1-16,4-3 0 0,4-6 2 16,-1 3 3-16,8-4 15 15,3-5 7-15,3-1-2 16,4 1-3-16,0-4-10 15,4-3-3-15,-4-3-7 16,4 6-2-16,-4-3-5 16,0-3 1-16,-3 7-75 15,-8-7-32-15,-10 0-87 16</inkml:trace>
  <inkml:trace contextRef="#ctx0" brushRef="#br0" timeOffset="209256.783">25428 13275 244 0,'-3'-3'90'0,"-1"3"-70"0,1 3 28 16,3-3 9-16,-4 9-4 16,-3-2 4-16,0 2-15 15,-4 10-5-15,-3 0-21 16,-7 6-3-16,0 12 0 0,0 7-5 15,-4 19-2-15,-3 9-6 0,0-3 0 16,-1-6 2-16,5-10 3 16,6-6-2-16,4-6-2 15,7-13 0-15,3-9-1 16,4 0-25-16,4-10-10 16,-1-12-33-16,1-13-12 15,0-2-81 1</inkml:trace>
  <inkml:trace contextRef="#ctx0" brushRef="#br0" timeOffset="209472.594">25100 13266 376 0,'4'9'143'0,"3"7"-112"0,0 2 30 0,-4-8 3 0,4 9-19 15,4-4-3-15,0 4-21 16,-1 6-7-16,4-6-9 15,0 6-6-15,0-3 0 0,1-6 1 16,-1 3 0 0,0-10-14-16,3 0-3 0,1-9-77 15,-4-9-33-15,7-10-58 16</inkml:trace>
  <inkml:trace contextRef="#ctx0" brushRef="#br0" timeOffset="213012.034">25428 13567 156 0,'0'3'57'0,"0"-3"-44"0,4 0 21 16,-4 0 7-16,0 0-5 15,0 0-1-15,3 0 3 16,-3 0 2-16,4 0-21 16,3 0 5-16,0 0 3 0,0 0-6 15,4 0 0-15,3-3-3 16,-4-4-2-16,1 7-4 16,6-3 0-16,-2-3-3 15,2 6 2-15,-3 0-6 16,4 6-3-16,-4-6-1 0,0 3-1 15,-3-3-3-15,-1 10 2 16,-3-4 1-16,-3 3 2 16,-1 1-3-16,-3 9 0 15,0-10-1-15,-7 10-2 16,-3 3 0-16,-4-3 0 16,0-7 3-16,3-2 2 15,4 2 0-15,0-9 2 16,0 7-2-16,3-4-1 15,1-3 9-15,3 3 6 16,0-6-5-16,10 3-1 16,-3 4-3-16,8-4 1 15,-5 3-2-15,4 4 0 0,-3-4-3 16,-1-3 1-16,-3 6-4 16,-3 1-2-1,0-1-3-15,-8-3 1 0,-7 10 1 16,1-7 2-16,3 1 1 15,-7-1 1-15,-11 1-3 16,7-7 2-16,4-3-1 16,-3 0-2-16,2 0 3 15,1 0 2-15,4 0 2 16,3 0 1-16,0-10-7 16,7 10 0-16,0-3-74 15,3-6-33-15,4-10-54 16</inkml:trace>
  <inkml:trace contextRef="#ctx0" brushRef="#br0" timeOffset="213627.156">25217 13024 228 0,'-4'0'85'0,"8"6"-66"0,-4-6 27 16,0 0 9-16,0 0-14 15,3 0-1-15,1-6-14 0,-1 6-7 16,1-3-10-1,-1-3-6-15,1-4 0 0,-1 4-2 16,-3-3 2-16,0-4 2 0,4-3 4 16,-4 1 16-16,3 5 6 15,1 1-3-15,-1-1 0 16,1 1-6-16,3 0-2 16,0 9-7-16,0-7-3 15,0 7-5-15,0 7-2 16,-3-7-1-16,3 9 1 15,-4-3-2-15,4 7 2 16,0 6-2-16,0 6-1 16,1-6 3-16,2 15 0 15,1-9-1-15,3-3-2 16,-4 3-2-16,1-9-1 16,0-4-58-16,-1-5-24 15,8-14-116-15</inkml:trace>
  <inkml:trace contextRef="#ctx0" brushRef="#br0" timeOffset="-141201.974">19540 17060 204 0,'4'6'77'0,"-1"4"-60"0,1-4 17 0,-1-3 6 16,1 3-14-16,0-3-3 16,-1 4-7-16,1 2 0 15,-1-6-9-15,1 7 2 0,-4-4 2 16,0 9-2-16,0-5 0 15,0-1-5-15,0 1-1 16,-4 9-1-16,1-10-2 16,-4 7 1-16,3-4-1 15,0-6 0-15,1 4 0 0,-4-1 0 16,0 1 0-16,3-10-3 16,4-3 2-16,4-4 7 15,6-8 4-15,5 2-3 16,2-6 1-16,1 0-3 15,3-6 2-15,0 0-2 16,0 0 0-16,0 6 1 16,1 1 3-16,-1-8 2 15,-4 8 1-15,1-1 2 16,-4 13 2-16,0-4 2 16,0 10 1-16,1 10-6 15,-5 5-3-15,1 4-5 16,-4 0-2-16,0 12-1 0,0-3 1 15,0 10-2-15,0 3 2 16,4-10 0-16,3 4 1 16,3-7 0-16,4-3 0 15,8-9-2-15,2-4-2 16,1-6 1-16,0-6-1 16,-4 0-20-16,4-6-7 15,-4 6-70-15,-7-12-29 16,-7 2-32-1</inkml:trace>
  <inkml:trace contextRef="#ctx0" brushRef="#br0" timeOffset="-139927.971">20334 17060 172 0,'0'0'66'0,"4"6"-52"0,-4-6 23 16,0 0 6-16,0 0-8 15,0 0-3-15,0 0-7 16,0 0-4-16,0 0-11 16,0 0 7-16,0 0 5 0,0 0 6 15,7 0 6-15,0 0-2 16,0 0 1-16,3 0-5 0,1 0 0 15,3 6-7 1,0-2-1-16,4 2-5 0,7 3-1 16,-4 1-4-1,0 2 1-15,0-2-6 0,0 5-3 16,-3 4-4-16,-8 6 1 16,-3-6-4-16,-10-3 1 15,-8 6 2-15,-10 3 1 16,-7-7-13-16,-4 4-3 15,-3-9 0-15,-7-13 0 16,3-3 5-16,4-19 5 16,3 0 4-16,11-13 2 15,10 7 3-15,11-6 1 16,11 5 18-16,6 4 11 16,4 10-10-16,8 5-4 15,2 10-11-15,1 0-5 0,3 7-45 16,-6-4-19-16,-5 6-86 15,-2-9-37-15,-5 10 42 16</inkml:trace>
  <inkml:trace contextRef="#ctx0" brushRef="#br0" timeOffset="-139481.654">20694 17041 244 0,'3'0'90'0,"1"0"-70"0,3 6 28 0,-7-6 7 15,4 3-5-15,-1 4 3 16,1-4-13-16,3 9-2 16,-4-2-21-16,4-1-1 0,-3 1-2 15,-1 8-5-15,-3 1-3 16,0 6-3-16,-3 4 0 15,-1-4-4-15,-3 3 0 16,0-9-1-16,0-1 0 16,0-8 2-16,4-4 0 15,6-15-3-15,8-1 2 16,3-8 3-16,7-14 1 16,4 13-4-16,-1-3-1 0,1-3 9 15,0 10 8-15,3 5 3 16,0 1 2-16,0 9-9 15,1 9-2-15,-5 1-3 16,1 8-1-16,-4 8-6 16,-3 2 1-16,-4 6-2 15,-4 1 0-15,-2-1-3 16,-5-12 1-16,-3-6-40 16,4-7-18-16,-1-18-85 15,8-7-36-15,3-3 41 16</inkml:trace>
  <inkml:trace contextRef="#ctx0" brushRef="#br0" timeOffset="-138968.752">21382 16878 276 0,'3'-6'104'0,"1"3"-81"0,3-7 20 15,-3 4 3-15,-1 6-2 16,1-3 1-16,-4 3-6 16,3 3 1-16,1 3-22 15,-1 7 7-15,-3 2 3 0,0 14-9 16,0 5-1-16,-3 10-10 15,-1 3-3-15,1 16-3 0,-1 21 1 16,1-2-2 0,-1-10 2-16,0-9-2 0,1-16 2 15,3-3-2-15,0-16 2 16,0-3-18-16,3-16-4 16,1-2-35-16,3-7-13 15,0-10-53-15,0-9-24 16,4-6 2-1</inkml:trace>
  <inkml:trace contextRef="#ctx0" brushRef="#br0" timeOffset="-138748.755">21657 17229 400 0,'-7'16'151'0,"7"-7"-118"0,-4 19 11 0,4-12-4 0,0 9-23 16,0 3-5-16,-3 10-9 16,3-3-3-16,0-10 0 15,3-3-7-15,5 0-3 0,2-10-47 16,1-6-20-16,3-12-71 16,3-6-55-1,1-14 85-15</inkml:trace>
  <inkml:trace contextRef="#ctx0" brushRef="#br0" timeOffset="-138619.493">21731 17022 288 0,'-14'-9'110'0,"10"9"-86"0,1 9 5 0,3 1-3 16,-4-4-24-16,4-3-7 16,0 6-126-16,7-12-57 15</inkml:trace>
  <inkml:trace contextRef="#ctx0" brushRef="#br0" timeOffset="-134919.369">21908 17264 232 0,'0'6'88'16,"3"-6"-69"-16,4-6 11 0,-3 6-2 0,-1 0 3 16,-3 0 4-16,0 0-4 15,4 0-1-15,-1 6-17 16,1 3 5-16,-4 1 5 0,0 9-10 16,0 6-2-16,-4 3-5 15,1 0-1-15,-1 3-3 16,1-2-2-16,-1-7-2 15,1 3 1-15,-4-10-1 0,3-5 0 16,0-1 2 0,4-9 0-16,0-9-3 0,8-7 2 15,-1-12-1-15,3 9 0 16,1-9 4-16,3-4 1 16,0 11-1-16,4-11 1 15,3 13-2-15,3 1-1 16,1 8 14-16,3 4 7 15,1 12-6-15,-1 4-1 16,0 15-6-16,-3 12-3 16,-4 7-2-16,-3 0 0 15,-4-6-4-15,-4 2 0 16,-3-8-1-16,-3-7 0 16,-1 0 0-16,-3-12-2 0,0-4-13 15,0-9-4-15,0 0-33 16,0-3-15-16,4-7-77 31,6-5-48-31,1-4 86 0</inkml:trace>
  <inkml:trace contextRef="#ctx0" brushRef="#br0" timeOffset="-134228.646">22744 17521 260 0,'-4'19'96'0,"8"-10"-75"0,-1 0 12 0,1-9 2 15,-1 7-8-15,-3-7-1 16,0 9-6-16,0-6-2 16,-3-3-10-16,-4 10-3 0,0-4 1 15,-4 3-1-15,-3-2 0 0,-4-4-3 16,-3 3-2 0,0-3 1-16,-4-3 1 0,0 0-3 15,1 0 0-15,-1 0-1 16,0-3-2-16,1-3 0 15,-1-13 3-15,4 3 2 16,0-6 2-16,7-9-1 16,3 3-2-16,7-7 5 15,4 7 1-15,8 0 2 16,2 3 2-16,4-4-3 16,4 4-2-16,3 7 0 15,4-1-1-15,-1 3 0 16,1 7 0-16,0 6-2 15,-1-4-2-15,-2 7 1 0,-1 0 1 16,-4 7-1-16,-2 2-1 16,-5 3-2-16,-3 4 1 15,-7 3-1 1,0-3 0-16,-3 2 0 0,-4 1 0 16,-4-3 0-16,0-7-2 15,-6 1 0-15,-1-1 3 16,1-9 0-16,-5-9 1 15,-2-1 2-15,-1 1 1 16,0-7 1-16,1 7 0 16,2-7-2-16,5 16-2 15,3-3 5-15,3-3 4 16,4 12-3-16,7-3-1 16,7 7-16-16,4-4-7 0,-1 13-60 15,4-10-26 1,-3 7-43-16</inkml:trace>
  <inkml:trace contextRef="#ctx0" brushRef="#br0" timeOffset="-133668.916">22885 17292 248 0,'17'-10'93'0,"-6"10"-72"0,0-3 16 0,-4 3 4 15,3 0-4-15,1 3 2 16,-1-3-6-16,1 7-3 16,3-4-16-16,-3 9-2 0,-1-2-1 15,1-1 5-15,-1 1 2 16,-3 2-7-16,0 4-4 16,-3 3-2-16,0-1 1 15,-4 8-3-15,-4-1 0 16,-3 3-3-16,0 0-3 15,-4 3 2-15,1-2 0 16,-1-1 1-16,1-3 0 16,2-6-5-16,1-4 1 15,0-11 2-15,0 2 1 16,4-12-2-16,-1-4 2 16,1 1 1-16,-1-7 0 15,-3-3 0-15,-3-6 0 16,-8 6-3-16,-3-3 2 0,-4 1 1 15,0 11 0-15,4 1 0 16,0 9 2-16,0 0-1 16,3 9 2-16,4 7 0 15,4-1 1-15,2-2 0 16,5 6 0-16,3-3-2 16,7 2 1-16,4-2 0 15,6-7 3-15,8-5-3 16,3 2-2-16,4-12-3 15,0 2 1-15,-1-5-8 16,-2-7-4-16,-1-9-57 16,-3 3-24-16,-1-9-71 15</inkml:trace>
  <inkml:trace contextRef="#ctx0" brushRef="#br0" timeOffset="-133299.093">23188 17342 324 0,'18'9'121'0,"-11"1"-95"0,10-1 16 0,-10-2 1 16,4 2-11-16,0 0 1 16,-4 10-14-16,3-3-6 15,-3 3-8-15,4-7-4 0,-4 13 2 0,0 0 4 16,0-6 6-16,-3 0-9 15,-4-3-5-15,-4-4-4 16,-3-5 0-16,-4 2 1 16,4-9 2-16,0 0-1 15,0 0 1-15,4-16 4 16,3 7 3-16,3-10 9 16,8-6 3-16,10-6 5 15,11-4 1-15,7 1-4 16,3-1-1-16,0 7-8 15,-3 12-4-15,-4-3-12 16,-3 10-4-16,0 0-94 0,-4-1-41 16,0 10-41-1</inkml:trace>
  <inkml:trace contextRef="#ctx0" brushRef="#br0" timeOffset="-128952.914">25576 3234 192 0,'4'-6'74'0,"3"6"-58"0,0-3 18 15,-3 3 6-15,-1 0 1 16,1 0 3-16,-1 3-11 16,1 3-5-16,-1 3-16 15,1 1 8-15,-1 6 3 0,-3-4-3 16,0 10-1-16,0 0-3 16,0-3 3-16,-3 12-5 15,-1 7 0-15,-3 9-6 16,0 28 0-16,-3 7-1 0,-5-1 1 15,-2 7-2-15,-4 31-1 16,-1 7-1-16,1-1 0 16,0 32 0-16,-4-7 0 15,4-12-2-15,4 13-2 16,-1 2 1-16,4-11 1 16,0-17 1-16,3 7 3 15,1-4-3-15,-1 1-2 16,0-19 2-16,1-10 2 15,-1-3-4-15,4-9-3 16,0 3 1-16,4-13 0 16,3 1 1-16,0-17 2 15,0-5-1-15,3-7 2 16,1-12-2-16,3-1-1 16,0-2 1-16,-4-7 1 0,4 3-3 15,0-9 0-15,0 3 1 16,-3-6 0-16,3-3 0 15,0-4 2-15,0-2-1 16,0 2-1-16,-3-2 1 16,3-1-1-16,0 1 0 15,0-1 0-15,0-6 0 16,0 3 2-16,0 4-1 16,0-1 2-16,0-3-2 15,0-2-1-15,4 5 1 16,-4-3 1-16,3-3-1 0,1 4-1 15,0 2 1-15,3 1 1 16,0-1-1-16,3 0 2 16,1-2-2-16,3-4 2 15,0 3 0-15,4 3 3 16,0-2-1-16,3-4 2 16,0-3-2-16,1 9 0 15,2 1-3-15,8-1 1 16,7 7-2-16,7 3 2 15,10-1-2-15,4-2-1 16,7 3 1-16,-7 0 1 16,4-1 1-16,10 8 1 15,11-11-2-15,7-2 1 16,-4 2 0-16,0-5 1 0,11 6-2 16,10-4-2-16,8-2-2 15,-15-1 1-15,8 3 3 16,13 1 1-16,4-4-1 15,-10 1-2-15,6 6 1 16,15-7-1-16,-4 0 0 16,-7 10 0-16,4-3 0 15,10 3 2-15,-7-1-1 16,-11 1 2-16,15 6-4 16,0-9 0-16,-15-3 1 15,1 2 0-15,-4 4 0 16,7-3 2-16,-7 3-3 15,-11-10 0-15,-10 10 1 0,-7 0 2 16,7 3-1-16,-8-10-1 16,-6 4-2-16,-14-13 1 15,-11 3-1-15,-14 4 0 16,-4-10 0-16,-7 6 0 16,-13-3 0-16,2-3 0 15,-13 0-29-15,0-3-12 16,-15-3-55-16,-6-4-25 15,-8-6-59 1</inkml:trace>
  <inkml:trace contextRef="#ctx0" brushRef="#br0" timeOffset="-126900.347">27383 7590 252 0,'3'0'93'0,"1"0"-72"0,-1 0 22 16,-3 0 6-16,0 0-9 0,0 0 0 15,0 0-12-15,0 6-5 16,-3-3-13-16,-1 7 0 0,-3 5 1 15,-7 4-2-15,-4 0 2 16,-3 9-6-16,4 3-1 16,-1-12 0-16,-7 19 0 15,-10 6-2-15,7 0-2 16,3-16 3-16,4 3 2 16,3-9-2-16,8-3-2 15,-1-10 2-15,4 4 2 16,3-10-4-16,4-3-1 15,4 0-20-15,3-3-9 0,0-10-36 16,0 4-16-16,0-10-74 16</inkml:trace>
  <inkml:trace contextRef="#ctx0" brushRef="#br0" timeOffset="-125696.744">26899 7552 160 0,'0'-6'60'0,"4"6"-47"0,3 0 19 0,-4-3 7 16,1-4-5-16,3 7 3 15,-3-3-4-15,-1-3 0 16,-3 6-18-16,0-3 13 0,0 3 6 16,0 0-1-16,0 0 3 15,4 3-5-15,-1 6 1 16,4 1-9-16,7-1-2 16,0-3-3-16,1 7-2 15,2 3-2-15,4 3 1 16,4-4-4-16,3 13-1 15,4 1-4-15,3 15 1 16,1 6-2-16,-1 3 0 16,0-6-3-16,-3-3 1 0,-4-6-2 15,-3-4-1-15,-1-6-2 16,-6-6 1-16,-4-3-1 16,-3-6 0-16,-1-4-20 15,-6-3-10-15,-4-6-24 16,0 0-7-16,-4-6-35 15,-3 3-15-15</inkml:trace>
  <inkml:trace contextRef="#ctx0" brushRef="#br0" timeOffset="-123553.86">27700 8026 284 0,'7'3'107'0,"-7"3"-83"0,4 0 17 0,-4-6 4 15,0 3-4-15,0 7 0 16,0-1-9-16,0 1-3 16,-4-1-16-16,-3 13-1 0,-3 0 1 15,-1 3-5 1,-3 3-2-16,0 7-3 0,0 2 0 16,3 4-4-16,0-10 0 15,4 4 3-15,4-10 3 16,-1-6-4-16,4-10-1 15,0 1-9-15,7-10-4 16,8-10-79-16,-5 7-36 16,-3-3-34-1</inkml:trace>
  <inkml:trace contextRef="#ctx0" brushRef="#br0" timeOffset="-122534.566">23968 4592 272 0,'3'0'104'16,"1"0"-81"-16,-4 0 18 0,0 0 2 0,0 0-10 15,0 0 0-15,-4 9-5 16,1 1 0-16,-8 12-16 16,-3 6 4-16,-7 9 2 0,-7 7-4 15,3-6 0-15,4-13-4 16,-11 13-1-16,-7 15-1 16,7-9 2-16,4-3-1 15,4-4 0-15,6-8-3 16,4-4-1-16,3-7-1 15,8-2 2-15,-1-3-3 16,4-7 0-16,0-3-17 0,0-3-7 16,0 0-43-16,7 0-16 15,0-9-102 1</inkml:trace>
  <inkml:trace contextRef="#ctx0" brushRef="#br0" timeOffset="-122155.058">23611 4626 280 0,'7'16'107'0,"1"-13"-83"0,-8 3 10 0,3-2 2 0,1 2-7 15,3-3 3-15,0 6-1 16,0-2 3-16,3 2-18 15,1 7 8-15,0-4 6 0,3 4-5 16,3 12-2-16,1-3-5 16,0 0-1-16,-4-6-9 15,10 3-3-15,12 13-3 16,-5-4 1-16,1-3-4 16,-4-6 0-16,-3 3-1 15,-7-6 0-15,-4-3 0 16,0 3 0-16,-4-10 0 15,-2 7-2-15,-1-7-8 0,0-6-5 16,-4 3-18 0,1-6-5-16,-1 0-39 15,1 0-16-15,-4-6-63 16</inkml:trace>
  <inkml:trace contextRef="#ctx0" brushRef="#br0" timeOffset="-121554.244">24172 4965 252 0,'-3'0'96'0,"3"3"-75"0,-4 3 19 16,4-6 4-16,0 0-10 15,0 0-2-15,0 7-3 16,0-7 1 0,4 3-16-16,3-3 3 0,0 0 3 0,4 6-5 15,3-6 2-15,3 0-4 16,4 3 2-16,1-3-4 15,2 7-1-15,1-7-6 16,-4 3-1-16,0-3-1 0,-3 6 1 16,-4-3-4-16,0 3 0 15,-7 4-4-15,-3-1 1 16,-8 1 2-16,-6 5 1 16,-4-2-2-16,-1 9 2 15,-2 0 1-15,-1-3 0 16,4 6 0-16,0-7 0 15,3-2 2-15,4 3 1 16,4 0 1-16,3-10 2 16,7 7 6-16,3-7 2 15,8 7-3-15,3-4 1 16,4-5-5-16,0 2-2 16,3-6-2-16,-3 4 0 15,-4-7-4-15,0 0 0 16,-4-7-28-16,-2 4-13 15,-5 3-73-15,-6-9-31 0,-8 9-17 16</inkml:trace>
  <inkml:trace contextRef="#ctx0" brushRef="#br0" timeOffset="-111602.895">26532 4002 212 0,'0'7'82'0,"4"-14"-64"0,-1 17 20 16,-3-10 3-16,4 0-10 16,3 6-3-16,0-6-5 15,0 0-3-15,0 0-10 16,0 3 2-16,0-3 4 0,4 10-2 15,-4-4 0-15,4 3-6 0,-4 7 0 16,0-4-7-16,0 7-1 16,-4 6 0-16,1 4 2 15,-8-4-1-15,-3 3-1 16,-7 3-2-16,-4-9-1 16,-3 3-3-16,-7-9-1 15,0-7 1-15,-4-9 2 16,0-9-1-16,4-13 1 15,3 0 3-15,11-12 0 16,7-1 7-16,14 1 6 16,11-4 7-16,10 13 3 15,4 6-9-15,0 7-3 16,-1 5-11-16,-2 1-1 16,-8 12-77-16,-11 13-32 15,-6 0-37 1</inkml:trace>
  <inkml:trace contextRef="#ctx0" brushRef="#br0" timeOffset="-110904.104">26331 4896 216 0,'4'0'82'0,"-1"0"-64"0,1 0 13 16,-4 0 3-16,0 0 0 15,7 0 1-15,0 0-1 16,0 6-1-16,0-6-18 16,0 3 4-16,4 4 4 0,-1-7-6 15,1 6 1-15,0-3-11 16,-1 3-2-16,1-2-3 15,-1 2 1-15,1-3-2 0,-4 3-1 16,-4-3-2-16,-3 7 1 16,-7-4-1-16,-3 3-2 15,-4 1-4-15,-7 6-2 16,-1-7-2-16,1-6 2 16,4-3 4-16,-1-9 1 15,4-4 5-15,3-9 2 16,4 3 15-16,4 1 8 15,6-1-1-15,4 3 0 16,7 7-11-16,0 6-5 16,4 6-34-16,0 6-15 15,-8 0-138 1</inkml:trace>
  <inkml:trace contextRef="#ctx0" brushRef="#br0" timeOffset="-110252.255">26056 5561 256 0,'0'0'96'0,"4"3"-75"0,-4-3 21 0,0 0 3 16,0 0-8-16,7 0-2 0,0 0-6 16,0 0-4-16,0 0-13 15,4 0 1-15,-1 0 1 0,4 0-3 16,0 0-1-16,0 6-6 15,-3-3-1-15,0 7-1 16,-4-1-2-16,0-3-2 16,-7 10 1-16,0-3 1 15,-7 6 0-15,-4-4-5 16,-7 1 1-16,-3-4-5 16,-7 4 1-16,0-13 2 15,-4-3 1-15,0-9 0 16,4-10 4-16,7-6 2 15,7 3 4-15,7-3 11 16,7 9 5-16,10 4-3 16,4 2 0-16,4 4-17 15,3 12-5-15,-3 4-129 0,0 8-55 16,-8 1 37 0</inkml:trace>
  <inkml:trace contextRef="#ctx0" brushRef="#br0" timeOffset="-109588.018">27199 4510 252 0,'7'0'93'0,"-3"0"-72"0,3 0 16 0,0 0 4 16,0 0-7-16,0 7 3 16,0-4-12-16,4-3-3 15,-4 6-13-15,3-3-1 0,-3-3-1 16,0 10-3-16,0-4-1 16,0-3-1-16,-3 3-2 15,-4 4 1-15,0 5-1 16,-4-2-3-16,-6 6 2 0,-8 3-1 15,-6-10 0-15,-1 4 0 16,-3-13 0-16,-1-3 0 16,5-13-2-16,3-5 5 15,6-4 1 1,12 0 8-16,6 3 4 0,8-3 1 16,3 13 1-16,4 9-11 15,-1 6-2-15,1 3-104 16,-11 19-45-16,-3-2-3 15</inkml:trace>
  <inkml:trace contextRef="#ctx0" brushRef="#br0" timeOffset="-109021.031">26935 5109 292 0,'0'0'110'0,"7"0"-86"0,0 0 27 15,-4 0 5-15,8 0-13 16,-4 0-2-16,3 0-10 15,5 0-5-15,-1 0-14 16,3 10-5-16,1-4-3 0,0-3-2 16,-4 7 1-16,0 5-2 0,-4-5 2 15,-3 5-7-15,-7-2-1 16,-7 2-7 0,-7 4 0-16,-3-3-7 0,-8-7-1 15,-3-5 4-15,3-4 2 16,0-4 6-16,1-11 5 15,6-14 2-15,4 4 1 16,10-6 8-16,8 0 5 16,-4 12 0-16,28-6 2 15,11 12-48-15,-4 4-21 16,0-1-113 0</inkml:trace>
  <inkml:trace contextRef="#ctx0" brushRef="#br0" timeOffset="-108389.661">27993 3974 264 0,'3'0'99'0,"1"0"-77"0,3-6 15 0,-7 6 3 15,7 0-7-15,0 6 3 16,0-6-5-16,4 0 1 16,-1 0-18-16,1 3 1 0,3-3-1 15,0 7-5-15,0-7-1 16,0 9-6-16,1-3-2 15,-1 4 0-15,0-1 0 0,-4 0 0 16,-3 1 0-16,0-1-3 16,-10 7 2-16,-8-4-4 15,-3 4-1-15,-7 3-2 16,-4-10 0-16,-3 7 2 16,0-16 2-16,0-9 2 15,3-7 1-15,4-3 1 16,7 0 2-16,3-6 10 15,11 0 7-15,7 13-4 16,7-4 0-16,7 13-9 16,8-3-4-16,-1 12-67 15,-3 3-31-15,-4 4-73 16</inkml:trace>
  <inkml:trace contextRef="#ctx0" brushRef="#br0" timeOffset="-107856.051">27725 3698 288 0,'10'0'110'0,"-3"0"-86"0,1 0 20 16,-1 0 2-16,0-6-7 15,0 3 0-15,3 3-7 16,1-7-2-16,-1 7-17 15,5 0-1-15,-1 7 1 0,0-7-5 16,0 9-2-16,-4-3-6 16,1-2 0-16,0 5 0 15,-4-3 0-15,-7-3-3 16,0 7 0-16,-4 5-5 16,-10-5-2-16,0 9-11 0,-7-10-4 15,-4 1 9-15,0-4 4 16,1-12 8-16,3-13 2 15,3-16 13-15,7 4 5 16,4-4 9-16,14 7 5 16,4 3-8-16,7 9 0 15,-1 13-13-15,4 6-3 16,0 7-48-16,-3 5-22 16,-11 1-128-1</inkml:trace>
  <inkml:trace contextRef="#ctx0" brushRef="#br0" timeOffset="-106689.986">29693 3413 180 0,'7'-3'68'0,"-3"-4"-52"0,-1 1 21 0,-3 6 6 0,0 0-6 15,0 0-2-15,0 0-11 16,0 0-4-16,0 0-12 16,0 0 4-16,-3 6 3 15,-1 4 4-15,-3-1 3 0,-3 1-1 16,3-1-1-16,-4 0-6 15,-7 7-4-15,8-6 1 16,-8 8 0-16,-3-2-1 16,10 3 1-16,-6 6-2 15,-1-3 0-15,1 12-5 16,-5-2-1-16,-2-1-3 16,-5 0-1-16,-2 1 5 15,-15-7 2-15,0 3-2 16,-3-3-1-16,-4 0-1 0,-4 4 1 15,4-1 0-15,-3 6 1 16,-8 10-5 0,-6 9 1-16,-4 10 4 0,-4 0 2 15,8 0-5-15,-4-7 0 16,3 4-1-16,-10-7 2 16,-11 16-1-16,0 6-1 15,4 4 3-15,4 2 2 16,-1-9-4-16,-3-3-1 15,-4-3 0-15,7 12 2 16,4-5 1-16,7 5 1 16,7-6-2-16,4-9 1 15,-1 0 0-15,-3-10 1 16,-4-6-2-16,1 3 1 0,3-3-4 16,3 6 0-16,8 7 3 15,-1 3 1-15,-3-7-1 16,4 7 1-16,0-10-7 15,-1 0 1 1,1-2 5-16,-1-4 4 0,4 6-6 16,4 0 1-16,0 1-3 15,3-1 0-15,0 0 2 16,0-6 2-16,-3-3-1 16,3 0 2-16,0-9-4 15,0-1 0-15,0-3 1 16,7 1 2-16,4-4-3 15,0-3 0-15,10-3 1 0,4-6 2 16,3 3-1-16,4-10 2 16,0 0-2-16,3 1-1 15,4-4 3-15,0-3 0 16,0 3-1-16,4-6-2 16,-1 7 1-16,-3-4 1 15,4 6-3-15,-1-3-2 16,1-2-27-16,3 5-12 15,7-3-70-15,7-6-27 16,14 0-21 0</inkml:trace>
  <inkml:trace contextRef="#ctx0" brushRef="#br0" timeOffset="-105390.656">27873 5815 200 0,'0'0'74'0,"0"6"-58"0,0-6 18 0,0 0 6 16,0 0 3-16,0 0 6 15,0 0-2-15,0 3-2 16,0 4-24-16,4 2 3 0,-1 0 3 16,1 7-6-16,-4-3-2 0,7 9-9 15,-4-4-2-15,1 4-4 16,-1 0-1-1,1 0-3-15,-1 3-1 0,1 0 1 16,-1-3 2-16,1-6-3 16,-4 3 0-16,0-10 1 15,0 1 0-15,0-1-3 16,0-3 0-16,-4-6 2 16,1 0 0-16,-1 0 1 15,1-9 0-15,-4 3 0 16,-7-4 0-16,-1 7-3 15,-2-3 2-15,-4-4 1 16,-8 10 0-16,1 0 0 0,-4 0 0 16,4 0 0-16,4 0 0 15,2 0 0-15,8 0 2 16,4 0-1 0,-1-3 2-16,4-3 2 0,0 6 2 15,0-9-3-15,0 2-3 16,3 4 0-16,4-3 1 15,0-4-3-15,4-2-2 16,-1-4 4-16,4 1 1 16,1-7 0-16,-1-3-2 15,0-4 1-15,0-2 1 16,0 3-1-16,0 3-1 16,3 6 1-16,1 0 1 15,3 10 10-15,0-1 7 16,7 1-1-16,4 9-1 0,-4 0-5 15,7 0 0-15,-3 0-9 16,-4-6-2-16,-3 6-1 16,-4-10 0-16,4 10-18 15,-8-3-5-15,-3-3-57 16,0 6-25-16</inkml:trace>
  <inkml:trace contextRef="#ctx0" brushRef="#br0" timeOffset="-104517.538">28825 5297 260 0,'0'-3'96'0,"4"3"-75"0,-4 0 28 0,0 0 8 0,4 3-12 16,-1 4-2-16,-3 2-15 16,4 10-6-16,-4-3-12 15,0 2 0-15,0 1 3 0,0 0-7 16,0-3-1-16,0 3-3 16,0-1 1-16,0 1-4 15,0 3 0-15,0-9 1 16,0-4 2-16,0 0-3 15,0 1 0-15,0-4-1 16,0 0 0-16,0-6 2 0,0 0 0 16,-4 0 0-16,1-6 0 15,-12 6-3-15,1-9 2 16,-3 2-1-16,-12-2 0 16,5 6 2-16,-12-6 0 15,15 2 0-15,-17-2 0 16,6 9 0-16,0-6 2 15,7 6-3-15,1 0 0 16,6 0 1-16,0 0 0 16,8 0 2-16,-1 0 1 15,1 0 5-15,10 0 5 16,0 0-5-16,0-4-2 16,0-2-6-16,7 3 0 15,0-6-2-15,0-7 0 16,0-3 2-16,-4 3 2 0,1-5-3 15,-1-5-2-15,-3 1 2 16,0-3 0-16,0 9 1 16,0-6 2-16,0 6-1 15,0 4 2-15,4-4-2 16,3 3 2-16,0 4 2 16,11 5 9-1,6 7-1-15,-2 0-2 16,9 7-2-16,-2-4-5 15,6 6-1-15,0 4-3 16,0-4-3-16,-3-6-1 16,0-3 3-16,0-3-9 0,-8-6-3 15,-3 2-44-15,-3 1-18 16</inkml:trace>
  <inkml:trace contextRef="#ctx0" brushRef="#br0" timeOffset="-103539.821">29524 5454 220 0,'4'0'85'0,"-4"3"-66"0,7-3 19 0,-4 7 3 16,-3-4-8-16,0 6-2 15,0-3-6-15,0 4-4 16,7-1-11-16,-3 1-2 0,-4 8 2 16,0-2-2-16,0 3 1 15,3 9-5-15,-3-3-3 16,4 4 0-16,-4 5 1 16,3-6-1-16,-3-3 2 15,4-6-4-15,-4 6 0 16,0-9 1-16,0-4 0 15,0-2-3-15,-4-4 2 0,4-3 1 16,-3-3 0-16,-4-9 0 16,-4-1 0-16,1 1-3 15,-1-10 2-15,-7 4-1 16,-3-7 0-16,-4 6 2 16,1 0 2-16,-1 7-3 15,0 9 0-15,4 0 7 16,4 0 4-16,-1 0-1 15,4 9 2-15,0-9-4 16,3 6 1-16,1-2-5 16,-1-4 0-16,11 0 1 15,0-4 2-15,0-11-1 0,11 2 2 16,-4-6-4-16,3-2 0 16,-3 2 1-16,7 0 2 15,-3 3-3-15,-1-3-2 16,-2 10 0-16,-1 0-1 15,0-1 0-15,-4 1 0 16,4 2 0-16,0 4 2 16,0-3-1-16,4 6-1 15,3-3 3-15,0-3 2 16,7 6 4-16,0 0 5 16,4 6-4-16,0-3 0 15,0-3-6-15,-4 6-3 16,-4-6-5-16,-3 0 0 15,-6-6-86-15,-16-3-37 16,-6-4-42-16</inkml:trace>
  <inkml:trace contextRef="#ctx0" brushRef="#br0" timeOffset="-102655.776">29693 4401 208 0,'-10'3'77'0,"6"-3"-60"0,1 0 19 16,3 6 5-16,-4-3 1 15,1-3 2-15,-1 6-11 16,4-2-3-16,0 5-17 16,0-3 1-16,0 10 2 0,0-4-6 15,0 7-1-15,0 6-5 16,0 4-3-16,0 5 0 15,0 4-1-15,0 2 0 16,0-5 2-16,0-13-3 16,-7-3 0-16,7-4-1 15,-11-8 0-15,8-14 0 16,-8 1 0-16,1-3 2 0,-4-10 0 16,0 0-3-16,-4 0 2 15,-3 0 1-15,-7 1 0 16,3 2 2-16,-3 0 3 15,3 13-4-15,0-3-3 16,8 3 3-16,2 3 1 16,5-7 6-16,3 7 3 15,7-3-2-15,0-3 0 16,3 3-5-16,1-3-1 16,-4-4-3-16,7 1-3 15,-4-1 4-15,1 1 3 16,0 0-1-16,-1-4-2 15,1 10 0-15,6-6-1 16,4-1 0-16,-3-6 2 0,10 4 1 16,-7-4 3-16,0 1-3 15,-3 5 0-15,3 1-1 16,-3 6-2-16,-4-4 1 16,-4 1-1-16,4 3-3 15,-3 3 0-15,-1 0-1 16,4 0 3-16,-3 0-11 15,13 0-4-15,1 0-8 16,14 0-2-16,3 0-11 16,0 0-1-16,-3 0-110 15</inkml:trace>
  <inkml:trace contextRef="#ctx0" brushRef="#br0" timeOffset="-101755.511">29143 2867 196 0,'0'-6'74'0,"7"6"-58"0,0 0 18 0,-7 0 6 0,4 0-6 16,3 0 3-16,0 0-6 15,-4 0-1-15,8 0-17 16,-4 0 8-16,0 0 5 0,7 0-8 16,0 0 0-16,0 6-6 15,0-3 0-15,1 4-7 16,2-4-3-16,-3 9-1 15,0-2-1-15,-3 2 0 16,-8-2 0-16,-6 5-5 16,-8 4 1-16,-10 0 0 15,0-3 2-15,-7 2-4 16,-4-8 0-16,-7-10 0 16,4 0 2-16,7-10 2 15,-4-5 1-15,14-4 1 0,1 0 2 16,6-6 16-1,8 6 9-15,10 0-1 0,3 10 2 16,4 0-16-16,4 9-5 16,3 9-50-16,-7 0-24 15,0 20-114 1</inkml:trace>
  <inkml:trace contextRef="#ctx0" brushRef="#br0" timeOffset="-90720.597">22479 7913 168 0,'11'-3'63'0,"-4"6"-49"0,0-3 16 16,0 6 5-16,-7-6-6 15,3 0 0-15,-3 0-1 16,7 6 2-16,-7-6-16 16,0 0 5-16,0 0 4 0,0 0-1 15,0 0 1-15,0 0-3 16,0 0-1-16,0 0-8 0,-3-6-2 16,-4 6-5-16,-4 0-1 15,-6-6 1-15,-12 3 0 16,-13 3 0-16,-18-7 0 15,-14 4 0-15,-4-3 2 16,-17 6-1-16,-25 0 0 16,-7 0-3-16,-18 0 1 15,-27-3 4-15,2-7 4 16,-34-5-6-16,3 5-1 16,-15-5-2-16,-6 2-2 15,-7-3 3-15,-15 13 0 16,12-3-1-16,-22-3 1 15,7 2 0-15,-14-2 3 16,21-1-5-16,-18 1-1 16,25 6 2-16,-7-3 1 0,11-4-4 15,21 10 1-15,-7-6 2 16,17 6 1-16,29 0 5 16,7 0 3-16,6 6 2 15,8-6 3 1,25 10-5-16,17-4 1 0,7-3-1 15,11 6 1-15,7-2-4 16,7 2-3-16,-7 1 0 16,14-1 1-16,17 0 1 15,8 7 3-15,7-3-3 16,10-4 1-16,7-3-3 16,4 4 0-16,7-10-3 0,0 6-2 15,7-6-6-15,4-6-1 16,3-4-52-16,10-5-21 15</inkml:trace>
  <inkml:trace contextRef="#ctx0" brushRef="#br0" timeOffset="-87624.997">19329 8515 200 0,'0'-7'77'0,"3"7"-60"0,1-9 24 0,-1 9 6 0,1-6-4 16,-1 3-1-16,-3 3-6 15,4-7 0-15,-4 7-20 16,0-3 4-16,0 3 3 0,-4 3-3 16,-3 4-2-16,0 2-6 15,-3 10 0-15,-4 9-7 16,-8-3-1-16,-2 0-4 16,-5 4-1-16,1-4 1 15,0-7 0-15,3 1 2 16,4 0 1-16,4-10-1 15,6 1 1-15,4 2-2 16,3-8-1-16,4-4-10 16,4 0-4-16,3-4-26 0,0-2-9 15,0-3-26-15,-3-1-8 16,-4-5-50 0</inkml:trace>
  <inkml:trace contextRef="#ctx0" brushRef="#br0" timeOffset="-87398.996">19001 8465 328 0,'3'0'123'0,"4"9"-95"0,0 7 25 0,0-7 4 16,4 7-9-16,3 3-1 0,4-1-13 16,3 11-4-16,4-4-17 15,3 12 1-15,3 4 2 0,5 6-4 16,3 6-2-16,-1 1-5 15,-2 2-4-15,-1-12 0 16,-3-9-1-16,-4-1-29 16,-7-9-10-16,-3-12-58 15,-8-4-25-15,-6-12-57 16</inkml:trace>
  <inkml:trace contextRef="#ctx0" brushRef="#br0" timeOffset="-86966.808">19636 8841 284 0,'0'0'107'16,"3"6"-83"-16,4 13 21 0,-3-3 7 0,-1 6-10 16,1 18 0-16,-1 4-20 15,-3 3-5-15,-3-9-11 16,-1 3-4-16,1-4-1 0,-1-8-21 15,1-4-9-15</inkml:trace>
  <inkml:trace contextRef="#ctx0" brushRef="#br0" timeOffset="-81508.252">19808 7552 208 0,'0'-6'79'0,"0"6"-61"0,0 0 19 0,0 0 6 15,0 0-9-15,0 0-2 16,0 0-1-16,0 0 0 15,0 0-16-15,0 0 2 0,0 0 3 16,0 0 2-16,4 9 2 16,-4-3-2-16,0-2-2 15,0 5-4-15,0 4-2 16,0-1-4-16,0 4-1 16,0-4-1-16,0 4 0 0,0 3-2 15,0 6-1-15,0 0-3 16,0 3 1-16,0 0-4 15,0 7 0-15,0-1 3 16,0-5 1 0,-4-4-4-16,4-6-1 0,0-4-2 15,0-2 3-15,0-13 0 16,0 0 1-16,0 0 0 16,0-10 2-16,0 1-1 15,0 0-1-15,0 2-2 16,-3 4-1-16,-1-3 2 15,1 6 2-15,-4 0 0 16,0 0 2-16,-4 0-4 0,1 0 0 16,-1 0 1-16,-3 0 0 15,0-3-3-15,0-4 2 16,0-2 1-16,-1 0 0 16,1 2-3-16,-3 4 2 15,-1-3 1-15,0 3 2 16,-3 3-1-16,4 0-1 15,-1 0 1-15,0-6-1 16,4 6 0-16,4-10 2 16,3 1 1-16,3-1 3 15,4 1-1-15,0-7 0 16,0 7-3-16,4-1-2 16,-4-2 1-16,0-4 1 15,0 1-6-15,-4 2-1 16,-6-3 2-16,2-2 1 0,1 2 2 15,0-3 0-15,4 10 0 16,3-7 2-16,3 7 5 16,4-1 6-16,4 7 2 15,7-3 3-15,-1 3-4 16,4-4 0-16,4 7-4 16,0 0-1-16,3 0-5 15,0 0-1-15,0 0-1 16,1-6 1-16,-1 3-2 15,0 3-1-15,0-6-2 16,1 2 1-16,-5-2-12 16,-3-3-5-16,1 9-43 0,-8-10-18 15,-11 10-89 1,-10-3-77-16,-10-3 90 16</inkml:trace>
  <inkml:trace contextRef="#ctx0" brushRef="#br0" timeOffset="-80364.093">19879 7546 212 0,'0'0'79'0,"0"-3"-61"0,0 6 19 0,0-3 4 0,0 0-10 16,0 0-1-16,0 0-6 15,0 0-3-15,0 0-11 16,0 0 5-16,0 0 2 0,0 0-3 16,0 0 2-16,0 0-9 15,0 0-2-15,0 0 1 16,0 0 1-16,0 0 3 16,0 0 1-16,0 9 6 15,0-9 3-15,0 0-6 16,0 0-1-16,0 0-5 15,4 0-3-15,-4 0-2 16,0 0-3-16,0 0 1 16,0 0-1-16,0 0 0 15,0 0 2-15,0 0-3 0,0 0-2 16,0 0 2-16,0 0 2 16,0 6 0-16,0-6 2 15,0 0-2-15,0 0 2 16,0 0 0-16,0 0 1 15,0 0 0-15,0 0 2 16,0 0-1-16,0 0 0 16,0 0-3-16,0 0 1 15,0 0-2-15,0 0 2 16,0 0-2-16,0 0 2 16,0 0 2-16,0 10 2 15,3-10-3-15,-3 9-1 16,0-2-1-16,0 2 1 0,0 0-2 15,0 1-1-15,4 9 9 32,-1-1-5-32,1 11-1 0,-1 5-2 15,1 7 1-15,-1-3-3 16,1-1 0-16,-4-2 1 16,0-10 0-16,0-6-3 15,0-1 2-15,0-2 1 16,0-7 0-16,0-5-3 15,0-4 2-15,0 0 1 16,0 0 0-16,3 0 0 16,1 0 2-16,-4 0-1 15,0 0-1-15,0 0-10 16,0 0-6-16,0 0-45 0,0 0-18 16,0-4-41-16,0-2-14 15,3-3 0 1</inkml:trace>
  <inkml:trace contextRef="#ctx0" brushRef="#br0" timeOffset="-79609.813">19932 7508 304 0,'3'3'115'0,"-3"4"-89"0,8 2 19 0,-5-3 4 0,1-3-7 16,-4 7 0-16,3-1-8 16,1-3-4-16,3 4-16 15,0-1-2-15,0-2 1 0,3-4 2 16,5 6 3-16,2-3-8 15,8-2-1-15,3-4-5 16,4 0-3-16,0 0 0 16,-1-4-1-16,-2-2-3 15,-8 6 0-15,-4-3 2 16,-3-3 0-16,-3 6-2 0,-4 0 0 16,-3 0-1-16,-4 0 0 15,0 6 3-15,-4-3 2 16,1 7 0-16,-1-1 2 15,4-3 0-15,0 4 1 16,4 5 0-16,3-2 2 16,0 3-1-16,0 2 2 15,0 1-4-15,0 9 0 16,0 4-1-16,-4-4-2 16,1 0-2-16,-4-3 1 15,0 3 1-15,0-2 0 16,0 2 0-16,0-9 0 15,0 6-3-15,0-7 2 16,-4-2-1-16,1-6 0 0,-1-1 0 16,-6 0-2-1,-4-9 0-15,-4-3 3 0,-7-3-2 16,-3-3-1-16,-7-1 3 16,0 1 2-16,-1 2 0 15,5 4 2-15,6 3-2 16,4 0-1-16,3 0 12 15,4 0 6-15,3 0-5 16,4 0 0-16,4-6-7 16,3 6-2-16,0-3-2 15,3-3-2-15,1-1-35 16,-1 4-14-16,1 3-76 16,-4-6-35-16,7-3-13 15</inkml:trace>
  <inkml:trace contextRef="#ctx0" brushRef="#br0" timeOffset="-78844.214">20105 7533 228 0,'0'0'85'0,"0"0"-66"0,0 0 23 0,0 0 8 16,0 0 0-16,0 0 3 15,0 0-12-15,0 0-3 16,0 3-21-16,0 7 3 0,0-4 1 0,0 3-5 16,0 1 1-1,0-1-4-15,0 7 0 0,0-3-7 16,0 5-4-16,0 7-1 16,-4 1-1-16,1 2 0 15,-4 0 2-15,0 6-3 16,0 1 0-16,0-1 1 15,3-5 0-15,0-11 0 16,1 1 2-16,3-3-1 16,3-7 2-1,5-9-4-15,-1 0 0 0,7-9 1 16,0 3 2-16,3 3-1 16,1-4-1-16,0-2-35 0,-1 9-16 15,-3-3-62 1,-6 3-26-16</inkml:trace>
  <inkml:trace contextRef="#ctx0" brushRef="#br0" timeOffset="-78155.151">20126 7555 296 0,'4'6'110'0,"-1"-6"-86"0,-3 0 13 0,0 0 2 0,0 0-6 15,0 0 1-15,7 0-4 16,-3 0-1 0,3 0-16-16,3 0 5 0,4 0 5 0,4 0-1 15,0 0 1-15,3 0-6 16,4 0-2-16,-1 0-7 15,1 0-3-15,0 0-2 16,3 0-3-16,0 0 1 16,0 0-1-16,0-6-3 15,-6 6 2-15,-5-3-1 16,-3-3 0-16,-3 6 0 16,-4 0 0-16,-7 0 0 0,0 9 0 15,0-3 2-15,-3-2 2 16,-1 5-1-16,4 4 2 15,0-1 0-15,4 4 1 16,-1-4-2-16,1 10-2 16,-1-3 1-16,1 0-1 15,-4 0-3-15,0 0 2 16,-4 6 1-16,1 0 0 16,-1 3 0-16,1 10 0 15,-1 2 0-15,4-2 2 16,0-4-1-16,0-5-1 15,0-11-2-15,0 1 1 16,-4-12-4-16,-3-4-1 16,-3-6 3-16,-4-4 1 15,-4-12-1-15,0 7 0 0,-6-4 2 16,-1 1 0-16,-3 5 1 16,-4 7 0-16,-3-3 2 15,3 6 1-15,4 0-1 16,3 0 1-16,7 0 0 15,4-10 1-15,7 1 0 16,7-7 0-16,4 7-20 16,-1-4-7-1,1 4-103-15,-8 3-44 0</inkml:trace>
  <inkml:trace contextRef="#ctx0" brushRef="#br0" timeOffset="-77292.894">19308 7035 280 0,'-8'-7'107'0,"8"7"-83"0,0 0 26 0,0 0 6 16,0 0-4-16,0 10 4 15,0-4-14-15,0-3-5 0,0 10-21 16,0-1 1-16,0 7 1 16,0 6-8-16,0 13-3 0,0 15-4 15,0 16-3-15,0 3 1 16,-3 16-1-16,3 22 0 15,0 6 2-15,0-10-1 16,0-8-1-16,0-17 1 16,0-12-1-16,3-12 0 15,1-13 2-15,0-4-1 16,-4-11-1-16,0-11-2 16,0-2-3-1,0-13 2-15,0-3 2 16,-4 0 1-16,4 0-33 15,-4-9-15-15,4-1-45 16,-3 1-16-16,3-7-54 16</inkml:trace>
  <inkml:trace contextRef="#ctx0" brushRef="#br0" timeOffset="-76306.991">18740 7599 168 0,'0'0'66'0,"3"0"-52"0,-3 0 25 16,0 0 10-16,0 0-10 16,0 0 0-16,0 0-5 15,0 0 1-15,0 0-19 16,7 6 4-16,-3-6 1 0,3 0 2 16,0 0 1-16,0 0 2 15,0-6 3-15,3 6-6 16,1 0-2-16,3 0-6 15,4 6-1-15,-1-2-2 0,5 5 2 16,-1-3-5-16,3 4-1 16,1-1-2-1,-4 0-1-15,1 10-6 0,-5-3-1 16,-3 3 1-16,-3 0 0 16,-4 6-6-16,-7 9 0 15,-7-6-2-15,-7 7 1 16,-4-7-4-16,-7 0-3 15,-6-12 2-15,-1-7 0 16,0-9 5-16,0-9 3 16,4-16 3-16,3-13 1 15,8 4 7-15,6-1 4 16,8 4 14-16,10 0 8 16,10 12-4-16,12 0-2 15,6 13-14-15,0 3-5 0,-3 3-40 16,-4 9-16-16,-7-6-92 15,-10 13-41-15,-8 3 22 32</inkml:trace>
  <inkml:trace contextRef="#ctx0" brushRef="#br0" timeOffset="-75690.542">18200 7712 148 0,'10'-6'57'0,"-3"3"-44"0,-3-4 5 0,0 7-1 15,-1-6-6-15,1 3 1 16,3 3-7-16,-4-6-1 15,4 3-2-15,0 3 1 0,0-7 0 16,0 4 1-16,0-3 2 16,0-4 1-16,-3 10 3 15,0-3 15-15,-1-3 8 16,1 6 3-16,-1-3 2 16,1 3-3-16,-1-6-1 0,4 6-4 15,0-7 1-15,4 4-2 16,-1 3 2-16,5 0-2 15,-1 0 2-15,3 0-11 16,1 0-2-16,3 0-6 16,0 10 0-16,4-4-5 15,-4-3 1-15,0 6-7 16,0-2-1-16,-3-4 0 16,0 6 0-16,-11 1-3 15,-4-1 2-15,-6 7-4 16,-15-1-1-16,-3-2-13 15,-11 9-3-15,-7-10 3 16,-3 4 3-16,3-13 8 16,4-3 4-16,3-12 3 15,4-4 1-15,7-9 8 16,7 6 5-16,7-6 13 0,7 6 9 16,10 10-8-16,11-1-1 15,8 7-15-15,-1 3-4 16,0 0-45-16,-7 3-19 15,-7 4-101-15,-10 2-43 16,-8 1 44 0</inkml:trace>
  <inkml:trace contextRef="#ctx0" brushRef="#br0" timeOffset="-75191.584">17815 7627 252 0,'4'-3'96'0,"3"3"-75"0,0-6 19 16,-4 6 4-16,1-3-1 16,0-3 2-16,-4 6 1 15,0 0 3-15,3 0-26 16,4 0 2-16,0 0 3 0,4 0-5 15,3 0 1-15,0 6-9 0,4-3-2 16,-1 3-7-16,1-6-2 16,0 10-2-16,-4-4 1 15,0-3-4-15,-4 6-2 16,1 1 2-16,-4-1 2 16,-4-2-5-16,-6 5 1 15,-4 4-12-15,-4 3-3 16,-6 6-4-16,-4-7 0 15,-8-2 6-15,1-6 2 16,-4-10 6-16,1-7 5 16,2-12 0-16,5 1 1 15,2-7 4-15,5 3 1 16,6-3 1 0,4-1 0-16,7 8 9 0,7 8 6 15,4 1-8-15,6 3-3 16,5-4-52-16,-1 10-20 15,-4 0-124-15</inkml:trace>
  <inkml:trace contextRef="#ctx0" brushRef="#br0" timeOffset="-74688.871">17434 7609 332 0,'0'-4'126'0,"0"8"-98"0,4-8 21 0,-4 4 4 16,0 0-7-16,3 0 0 15,4 0-8-15,4 0-1 16,0 0-21-16,3 4 2 0,3-4 2 15,4 0-2-15,1 0 1 16,-1 0-10-16,0 0-3 16,0 0-4-16,-3 6 1 15,3-3-4-15,-3 3 0 16,-4 4 1-16,0-1 0 16,0 7 0-16,-7-4 0 15,-3-2-5-15,-4 5 1 16,-8 4-9-16,-2 0-4 15,-4-3 0-15,-7 2 2 0,-11-2 4 16,-3-13 5-16,-4-3 3 16,-4-9 2-16,5-4 1 15,6-12 0-15,7 0 4 16,8-3 5-16,13 3 6 16,15-3 3-16,17 3-3 15,11-4-1-15,-1 10-8 16,1 4-4-16,-3 12-78 15,-8 6-34-15,-4 3-104 16</inkml:trace>
  <inkml:trace contextRef="#ctx0" brushRef="#br0" timeOffset="-56097.02">9775 16941 180 0,'29'34'68'0,"-12"-24"-52"0,15 2 8 15,-18-6 0-15,7 4 1 0,1-1 4 16,2-3-2-16,4-2-2 16,1 2-13-16,-1-6 6 0,0-6 2 15,4 2-4-15,3-11 1 16,7-1-10-16,8-12-4 15,-4-10-2-15,3-12 1 16,1-6-3-16,-1-4-2 16,-3-3 2-1,-4-12 0-15,0-13 1 0,-3 0 0 16,0-2 2-16,0-8 1 16,-4-18-4-16,0-9 1 15,-6 9 0-15,-5 0 0 16,-3-16-3-16,-3-3 2 15,-4 0 3-15,-3-6 3 0,-1-19 2 16,1 7 3-16,0-17-7 16,-1-8-2-16,1 8-1 15,3-15 2-15,0 3-1 16,-3 7-1-16,-1-7 1 16,-3 3 1-16,-3 13-3 15,-4-13 0-15,0 1 1 16,-4 8 2-16,-3-12-1 15,-3-3-1-15,-5-18-2 16,5 2 1-16,3 10 1 16,7 27 2-16,3 14-3 15,11-10 0-15,8 13 12 0,6 9 5 16,11 12 0 0,3-2 1-16,4-4-3 15,10 13-1-15,4 12-5 0,18 4-3 16,10-7 2-16,4-3 0 15,-1 6-3-15,12 23-1 16,13 5 3-16,8 1 1 16,-1-4 1-16,15-5 0 15,10-4-4-15,-3 3-3 16,-1 6 4-16,8 10 1 16,3-9-2-16,-7-7-1 15,-3 6-1-15,10 4-2 16,-7 12 1-16,-7 13 1 15,4 12 5-15,7 7 6 0,-11 15-3 16,0 9 2-16,7 7-3 16,-3 6 0-16,-15 7-1 15,-3 5 2-15,4 4-3 16,-4 6 1-16,-11-6-5 16,-17 6 0-16,-14-6-3 15,-8 0-1-15,-6-3-1 16,-8-7 0-16,-6-6 0 15,-4-6 0-15,-7-6-3 16,-8-7 1-16,-6-3 0 16,0 0-1-16,-11 0 4 15,-3-3 2-15,-4 4-2 16,-4 5 0-16,-3-3 1 0,0 1 0 16,1-4-3-16,-5 6 2 15,4-2 1-15,-3 8 0 16,-1-2 0-16,1 0 2 15,-1 6-1-15,1-4-1 16,-4 4 3-16,0 3 2 16,0 0-4-16,0 0-3 15,0 0-2-15,0-6 3 16,0 6 0-16,-4 0 1 16,-3 0-3-16,-3 0 0 15,-5 0 2-15,-6 0 0 16,-10 6-2-16,-8-6 0 15,-14-6 2-15,0 6 0 16,0-10-4-16,-7 4 1 16,-11 3 2-16,-3-6 1 0,4 2 3 15,6-2 1-15,11 9 1 16,11 0 0-16,14 9 0 16,17-2 0-16,4-4 2 15,14 3 3-15,29 3-2 16,20 1-2-16,11-10-2 15,7-6-3-15,14-4 1 16,18 1-1-16,0-10 0 16,-7-6 0-16,-22 6 0 15,-10 10 0-15,-10 9-3 16,-15 6 2-16,-7 6-1 16,-10 4 0-16,-11 12-3 0,-14 7-1 15,-7 18 0 1,-10 16 2-16,-15 13-1 0,-14-7 1 15,-7 3 5-15,-3-15 1 16,3-10-3-16,7-2-1 16,3-14 3-16,15-9 1 15,14-9-3-15,14 0 1 16,18-3-71-16,10-16-29 16,11-16-93-1</inkml:trace>
  <inkml:trace contextRef="#ctx0" brushRef="#br0" timeOffset="-53710.612">13607 9136 132 0,'-4'-3'49'0,"4"3"-38"0,0 0 28 16,0 0 9-16,0 0-3 16,0 0 0-16,4 0-14 0,3-7-4 15,0 4-16-15,0-6-2 16,0-7-2-16,3 3-3 0,1-2-1 15,-4-1 3-15,4 4 3 16,-1-4 5-16,-3 6 1 16,4 4 7-16,-1 3 4 15,5 3-3-15,-1 3 0 16,3 13-3-16,5-7-3 16,-1 7-7-16,3-3-2 15,8 2-2-15,7 4-1 16,10 0-3-16,4-3 1 15,7 9 0-15,4-3 1 16,3 3 2-16,0 0 1 16,14 3-1-16,11 0 1 15,6 13-2-15,-2-3 2 16,-1 5-6-16,11-5-3 0,10 6 5 16,-3-16 3-16,-4 7-3 15,1-7 0-15,13 6-1 16,4-8 1-16,-7-8-2 15,0 7 2-15,11-3 0 16,-1 3 3-16,-3 4-5 16,-3-7-3-16,10-4 3 15,3-5 3-15,-6 6-1 16,3-7 0-16,7-2-1 16,35-7 1-16,-24 6-2 15,-4-9 2-15,7 0-2 16,1 0-1-16,-19 7 1 15,1-4-1-15,10-3 0 0,-3 6 0 16,-18 3 0-16,3-9 2 16,11-6-1-16,-3-3-1 15,-15-1-2-15,1 1 1 16,3-4 1-16,7-9 2 16,-11 10-3-16,-6-7 0 15,3 3-1-15,7 1 0 16,-4 2 4-16,-10-6 1 15,0 4-4-15,7-1 1 16,10-3 0-16,-10-9 2 16,-10 3-1-16,6 0-1 15,8 3 1-15,3-13-1 16,-14 10 0-16,-1-3 2 0,12 0-1 16,3 3-1-1,-7 0-2-15,-11 3 1 0,4-3 1 16,14 9 0-16,0-3 0 15,-11 0 0-15,4 0-3 16,11 1 2-16,3-4 3 16,-7 3 1-16,-7-9-1 15,10 9-2-15,5-9-2 16,-1-13 1-16,-14-6-1 16,7 3 0-16,7-9 2 15,-4 6 2-15,-10 6-1 16,7 3 2-16,7 4-4 0,0 5 0 15,-17 4 1 1,-1 7 2-16,4-1-1 0,0 3-1 16,-11 4-2-16,-13-4 1 15,-12 0 1-15,1 4 0 16,-8 2-3-16,-2 1 2 16,-1-1 1-16,-4-2 0 15,-3-1 0-15,-3-6 0 16,-11-2 0-16,-4 2 0 15,-3 0 0-15,-4 6 0 16,-3-2-3-16,-4-1 2 16,-3 3 1-16,-7-2 0 15,-4 5-3-15,-3 1 0 16,-4 0-1-16,-4-7 0 16,-3 6 3-16,-3-5 0 0,-4 2-2 15,-4-2 0-15,1-4 2 16,-4 3 0-16,-7-3 1 15,-8 0 0-15,-2 1-3 16,-4-1 0-16,-4-6-1 16,-11 6 3-16,-9-6 0 15,-16 0 1-15,-2 6-3 16,3 0 2-16,7 0 1 16,11 13 2-16,10 3-1 15,11 3 2-15,6 3 2 16,12-3 2-16,10 0-1 0,17 6 1 15,26-6-4 1,20-9-2-16,15-16 0 0,-1-19-1 16,8 0 0-16,-4-3 2 15,-3 12-3-15,-11 17-2 16,-7 8 2-16,-7 10 2 16,-4 16-2-16,-10 22-2 15,-11 15 2-15,-10 0 0 16,-11 13-2-16,-11 31 0 15,-13 19-1-15,-8-3 3 16,-3-13 2-16,0-18 2 16,-1-19-6-16,8-10 0 15,4-9 1-15,6-16 3 16,4-6-2-16,7-9 0 0,14-4-41 16,11-3-19-1,6-6-130-15</inkml:trace>
  <inkml:trace contextRef="#ctx0" brushRef="#br0" timeOffset="-51004.778">29076 11230 208 0,'0'0'77'0,"0"0"-60"0,3 0 17 0,-3 0 4 0,0 0-3 16,0 0 2-16,0 0-1 16,4 10 0-16,-4-1-19 15,0 1 3-15,7-1 1 0,-7 7-3 16,4 9 2-16,-4 3-5 16,0 16-1-16,0 12-4 15,-4 16 1-15,-3 7-4 16,-4 9-2-16,-3 21-2 15,4 17-3-15,-8 12 1 16,0 25-1-16,1 12 0 16,-1-2 2-16,-3 25-1 15,3-23-1-15,4-12 1 16,0 16 1-16,4-22 3 0,3-22 4 16,3-19 0-16,4-7 0 15,0 4-3-15,0-6 1 16,4-16-4-16,-1-19 0 15,4-3 1-15,0-16 0 16,0-12-5-16,0-7 1 16,4-5 2-16,-1-4 1 15,1-6-1-15,-4-10 1 16,7 7-2-16,-3-7-1 16,-1 0 3-16,1-2 0 15,-4-4-4-15,0 6-1 16,7-2 1-16,-3-4 2 15,-1 3 0-15,8 3-1 16,-4-2 1-16,0-4 1 0,0-3-1 16,0 6-1-16,-3-6-2 15,10 3 1-15,0-3 5 16,4 0 2-16,3 0 2 16,8 0 2-16,2 0-1 15,5 0 0-15,-1 6-3 16,4-2 1-16,10-4-2 15,8 6 2-15,20-6-2 16,8 0 0-16,3 3-1 16,1 3 0-16,13 4 0 15,15-1 0-15,-5 0-2 16,8 1 1-16,8 6-2 16,13 2-1-16,-18 11 1 0,4-4 1 15,7 9-1 1,0-6 2-16,-17-9-2 0,3 6-1 15,0-6-2-15,3 0 1 16,-3-10 1-16,-24-2 2 16,-1 2-1-16,-14 7-1 15,4-7-2-15,-7 1 1 16,-8-1-1-16,-17-6 0 16,0 3 2-16,-14 1 0 15,-7-4-3-15,-7-3 0 16,-11 0 2-16,-4 0 0 15,-6 0-2-15,-7-3 2 16,-4-4-15-16,-4-2-4 16,1-7-63-16,-19-3-25 0,-9-9-93 31</inkml:trace>
  <inkml:trace contextRef="#ctx0" brushRef="#br0" timeOffset="-48645.852">28370 12855 176 0,'-3'0'66'0,"6"6"-52"0,-3-6 32 0,0 0 12 16,0 0-5-16,0 0-1 15,0 0-7-15,0 3-2 16,0 7-23-16,-3-1-1 0,-4-3 0 16,-7 10-5-16,-7-4 0 15,-8 7-8-15,1 0-2 0,3-3-4 16,-17 12-1-16,-11 13 1 16,4-10 0-1,6 0 0-15,12-9 0 0,6 0 2 16,7-9 3-16,8-4-2 15,3 1-2-15,7-10-29 16,7-10-14-16,0 1-42 16,3-1-17-16,1-2-37 15</inkml:trace>
  <inkml:trace contextRef="#ctx0" brushRef="#br0" timeOffset="-48415.793">28000 12817 368 0,'11'3'137'0,"-4"7"-106"0,3-1 17 0,-3-3 0 15,0 4-11-15,4 5 1 16,3 4-18-16,0 0-4 16,4 9-10-16,3 4-2 0,4 5 2 15,-1 10-3-15,5-3-2 16,-1 0-3-16,-4 0 1 15,1-10 1-15,-4-12 0 16,-3 0-31-16,-4-9-14 16,-3-4-59-16,-4-9-23 15,-7-9-31-15</inkml:trace>
  <inkml:trace contextRef="#ctx0" brushRef="#br0" timeOffset="-47931.303">28377 13165 220 0,'4'-6'85'0,"0"6"-66"0,3-3 19 15,0-4 3-15,0 7-4 0,0-3 3 16,3-3-9-16,1 6-4 16,-1 0-15-16,1 0-3 0,0-3 1 15,3-3-6-15,0 6 0 16,0 0-2-16,-3 0 1 16,3 6-2-16,-4-3 2 15,-3 6-2-15,-3 10 2 16,-8 0-2-16,-6 6-1 15,-4 3-2-15,0 4 1 16,-4-4 1-16,0 0 0 16,1-3 4-16,6 0 5 15,0-6 12-15,4-6 7 16,7 2-1-16,4-5 1 0,6 6-7 16,5-7-3-1,13-6-8-15,0 3-4 0,7-6-3 16,4 0 0-16,0 0-4 15,-7 3 0-15,-8-3-81 16,-17 0-164 0</inkml:trace>
  <inkml:trace contextRef="#ctx0" brushRef="#br0" timeOffset="-47168.266">30332 15084 304 0,'0'-6'112'0,"0"6"-87"0,0 0 18 0,0 0 13 15,-11 9-19 1,-3-2-10-16,-11 11-7 16,1 8-12-16,3-8-1 0,-18 20 3 15,4 6-6-15,-1-3 0 0,8-1-2 16,-4-8-2-16,8-10 1 15,-1 3-1-15,14-9-18 16,1-4-5-16,6-6-29 16,4-6-9-16,4-9-94 15</inkml:trace>
  <inkml:trace contextRef="#ctx0" brushRef="#br0" timeOffset="-46928.795">30007 15059 356 0,'11'16'132'0,"-1"-13"-103"0,5 6 27 0,-8-2 5 15,3 8-18-15,4 4-4 16,0 3-17-16,1 13-4 16,9 9-10-16,-3 6-7 0,4-3-2 15,0-3 1-15,-1-7 0 16,12-2-3-16,-4-7 0 15,-4-3-34-15,-4-9-15 16,1-7-53-16,-11-15-23 16,-3-4-25-1</inkml:trace>
  <inkml:trace contextRef="#ctx0" brushRef="#br0" timeOffset="-46554.116">30632 15457 332 0,'0'13'123'0,"0"-4"-95"0,0 10 22 0,0-3 4 15,0 3-16-15,0 15-2 16,0 10-19-16,0 9-8 15,0 1-5-15,0-7-4 0,0-3 1 16,0-10-54-16,0-24-160 31</inkml:trace>
  <inkml:trace contextRef="#ctx0" brushRef="#br0" timeOffset="-41699.335">31016 12588 220 0,'11'0'82'0,"-11"0"-64"0,10 0 15 0,-10 0 4 15,7 0-4-15,-3 0 1 16,0 0-6-16,6 0-3 15,-3 0-13-15,0 6 3 0,4-2 5 16,-4-4-7-16,0 6-2 16,3 3-4-16,1 1-2 15,-4-1-3-15,0 7-2 16,-7-7-2-16,0 10-1 16,0-10 2-16,-3 10 2 0,-8-3-2 15,-10 3 0-15,7 0-1 16,-14-10 0-16,3-3 0 15,-7-6 0-15,11-6 2 16,3-13 0-16,-3 0 0 16,21-9 2-16,0 3 16 15,14 6 9-15,-7 0-12 16,7 4-6-16,-3 5-12 16,0 10-4-16,-1 0-148 15,-17 16-90 1,4-4 103-16</inkml:trace>
  <inkml:trace contextRef="#ctx0" brushRef="#br0" timeOffset="-41081.821">30893 12990 228 0,'3'6'88'0,"-3"-6"-69"0,7-6 17 16,-7 6 3-16,4 0-6 15,3 0 1-15,0 0-6 16,0 0 0-16,4 0-16 15,-8 0 2-15,11 0 2 0,-3 0-2 0,3 6 0 16,-3-3-6-16,-1 3-3 16,4-3-2-16,-3 10-3 15,3-10 1-15,-7 13-1 16,-3-7 0-16,-4 10 0 16,0-3-3-16,-8 6 2 15,-20 9-4-15,4-9-1 16,-12-3-8-16,12-10-4 15,-1-3 5-15,-10-12 5 16,10 3 3-16,0-22 0 16,4 6 8-16,7-6 3 15,3 3 10-15,18-3 5 16,-3 9-5-16,14 7-1 16,-4-1-9-16,3 7-2 15,4 3-90-15,-6 10-39 16,-5 9-24-1</inkml:trace>
  <inkml:trace contextRef="#ctx0" brushRef="#br0" timeOffset="-40494.817">30522 12764 228 0,'14'0'85'0,"-14"0"-66"0,11 0 16 0,-11 0 6 16,7 0-7-16,-3 0 3 15,3 0-6-15,0 0-1 0,3 0-17 16,4 0 3-16,-3 0 2 0,3 0-6 15,4 3-2-15,-4 3-5 16,0-3-2-16,-3 4-1 16,3 2-2-16,-4 0 1 15,-10 1-1-15,7-1-3 16,-14 7 0-16,4-7-3 16,-15 1-1-16,4-1-3 15,-4 1-1-15,1-1 1 16,-8-9 4-16,11 0 1 15,-7-9 0-15,3-1 6 16,8-9 1-16,2 0 8 16,8-6 6-16,0 13-2 15,11-4 0-15,0 10-8 0,3 6-2 16,-4 0-75-16,4 6-32 16,-3-3-47-1</inkml:trace>
  <inkml:trace contextRef="#ctx0" brushRef="#br0" timeOffset="-39944.15">31429 12889 252 0,'14'10'96'0,"-10"-10"-75"0,10 6 10 16,-14-6-2-16,7 3-4 15,-4-3 2-15,8 6-4 16,-1-3 0-16,5-3-12 16,-5 7 2-16,4-4 1 0,-3 3-5 0,3-3-3 15,4 7-3-15,-11-4-3 16,3-3-2-16,-3 13 1 16,-3-7-1-16,-15 10 0 15,8-3 0-15,-18 9 0 16,3-3-9-16,-17-7-3 15,-18 1 5-15,21-16 2 16,4 0 5-16,-4-16 1 16,4 1-2-16,14-4 2 15,0 0 10-15,10-6 5 16,4 12 7-16,7-2 2 16,4 5-10-16,10 1-5 15,-7 3-34-15,0 12-13 16,4 3-121-1</inkml:trace>
  <inkml:trace contextRef="#ctx0" brushRef="#br0" timeOffset="-39414.763">31129 13388 248 0,'7'0'93'0,"0"3"-72"0,-3-3 7 0,-4 0 0 16,10 0-8-16,-6 0 0 15,6 0 0-15,-2 0 0 16,-5 0-11-16,11 6 6 0,-3-3 4 16,3 7-6-16,-4-4-2 15,8 3-4-15,-11 1-2 16,4-1-3-16,-4 1-2 15,-7-1-2-15,-7 7 1 0,-4-7-1 16,-7 10-2-16,-3-10-13 16,-3 1-4-16,-1-4 6 15,-7-6 6-15,7-6 1 16,1-7 3-16,10-2 23 16,3-4 12-1,11 3 18-15,11 4 8 0,-8 2-17 16,8 4-8-16,3-4-18 15,-4 10-9-15,8 0-64 16,-11 0-27-16,4 0-98 16</inkml:trace>
  <inkml:trace contextRef="#ctx0" brushRef="#br0" timeOffset="-38893.139">30628 13303 304 0,'14'6'112'0,"-14"-6"-87"0,14 16 11 16,-7-13 0-16,-3 7-11 15,7-4 0-15,3 3-8 16,-7-6-2-16,3 10-9 15,-3 0-2-15,4-4 0 0,3 0-2 16,-7 7-2-16,-7-7 1 16,-3 10-1-16,-15-9-3 15,4 5 0-15,-7-12 2 16,-8 4 0-16,5-17-4 0,-1 4 1 16,4-6 2-16,10-4 1 15,1 6 14 1,10-5 8-16,0-4 10 0,10 6 3 15,-3-2-16-15,18 8-8 16,14 7-26-16,7 7-12 16,-7-14-165-1</inkml:trace>
  <inkml:trace contextRef="#ctx0" brushRef="#br0" timeOffset="-37727.075">31866 11917 232 0,'-3'0'88'0,"3"0"-69"0,0-6 22 16,0 6 3-16,0 0-11 15,0 0-2-15,0 0-9 16,0 0-2-16,0 6-11 16,0 4 1-16,0-1 1 0,0 0-4 15,-7 10 1-15,7-3-3 16,0 21 0-16,-4-11-3 16,-6 17 1-16,10-8-2 0,-4 3 2 15,-3-10-4 1,7 3-2-16,-3-9 2 0,3-3 0 15,0-3 1-15,3 2 0 16,-3-8-3-16,7-10 0 16,-7 0 2-16,0 0 2 15,0 0 0-15,0-3 2 16,0-4-4-16,-7 7-2 16,7-3-1-16,-10-6 3 15,6 3 0-15,-7-4 3 16,1 4-1-16,-4-3-1 15,3-1 1-15,-3 1-1 16,3-1-3-16,-3 7 2 16,0-3 3-16,-3 0 1 15,10 6-1-15,-11 0 1 16,7 0-4-16,8-4-2 0,-8 4 2 16,11-9 2-16,-3 3 6 15,3-7 4-15,0-2-6 16,3-4-1-16,-3 0-4 15,0-6-1-15,0 6-1 16,0 0-2-16,0 0 3 16,0-3 2-16,0 10 0 15,0-7 2-15,0 3-2 16,0 1 2-16,0 2 9 16,0-2 4-16,7 5-1 15,-3 1 1-15,-4 2-5 16,10-2-1-16,-6 6-9 15,3-3 0-15,-3-4 1 0,3 10 1 16,0-3-1-16,10-3-2 16,-3 6 5-16,15 0 4 15,-8 0-5-15,18-6 0 16,-8 6-2-16,-2-4-2 16,2 4-32-16,-17-6-14 15,-7 3-144 1</inkml:trace>
  <inkml:trace contextRef="#ctx0" brushRef="#br0" timeOffset="-36280.547">32043 12557 208 0,'3'-6'77'0,"-3"6"-60"0,0-7 8 15,0 7 2-15,0 0 1 16,0 0 3-1,0 0-5-15,0 0-4 0,0 7-12 16,0 2 2-16,0 10 2 0,0-4-7 16,0 14-4-16,-3-1 0 15,-4 6 0-15,-4-5-1 16,8 2-2-16,-8-9-2 16,11 3 1-16,-3-6 1 15,-5 6 0-15,8-9-3 16,0-7 2-16,0 0 3 15,8-5 1-15,-5 5-4 0,-3-3 1 16,7-3 0-16,-3 4 2 16,-4-7-1-16,0 0 2 15,0 0 0-15,0 0 3 16,0 0-8-16,0 0 0 16,0 0 6-1,0 0 7-15,0 0-1 0,3 6 0 16,4-6-2-16,-3 0 0 15,3 0 0-15,-4 0 0 16,8 0 2-16,0 3 1 16,-8-3-3-16,11 0 0 15,-3 0-1-15,10 0 3 16,-7 0-5-16,0 0-1 16,4 0-2-16,-1-3-2 0,-6-3 1 15,10 6 1-15,-7-7-1 16,7 7-1-16,-6 0 1 15,-5 0-1-15,1 0-3 16,-8 0 2-16,8 0 1 16,-11 7 0-16,0-7-3 15,-7 0 0-15,3 6 2 16,4-6 2-16,-3 0 0 16,-4-6-1-16,7 6-2 15,-4-10 1-15,-3 4 1 16,4-3 2-16,3 5-1 15,0-11-1-15,0 5-2 16,0-15 1-16,0 13 1 0,0-20 2 16,0 10-1-16,0-12-1 15,0 6 1-15,-4-7-1 16,-3 10 0-16,7 6 0 16,-4 0 0-16,-3 4 0 15,4 2 0-15,-4-2 2 16,3 5-1-16,4 4-1 15,-3 3 1-15,-4-4 1 16,7 4-3-16,-4-3 0 16,-3 6 1-16,4-3 2 15,3-3-1-15,-4 6-1 16,4-3 7-16,0 3 5 16,0 0 0-16,0 0 3 15,0 0-8-15,0 0-2 16,0 0-3-16,0 3-2 15,0-3-2-15,-7 0 1 0,7 0-1 16,-11 0-2-16,8 0 3 16,-18 0 0-16,7 0 1 15,-8 0 0-15,-2 6 0 16,-1-3 0-16,0-3 0 16,1 6 2-16,10-3 1 15,-1-3 1-15,5 7-2 16,3-4 1-16,7-3-2 15,0 0 2-15,0 0-46 16,7 6-21-16,-4 13-124 16</inkml:trace>
  <inkml:trace contextRef="#ctx0" brushRef="#br0" timeOffset="-34933.735">31641 13516 236 0,'0'0'90'0,"7"0"-70"0,-4 0 17 0,-3 0 4 0,0 0-9 15,0 0 1 1,0 7-9-16,7-4-5 0,-7 3-11 16,0-3-3-16,0 13 1 0,0-7-1 15,-7 16 2-15,7-6-4 16,-10 19 0-16,10-13-1 16,-4 9-2-16,1-5 1 15,-4-1-1-15,7-3 0 16,-4 0 2-16,-3-6-1 15,3-4-1-15,1-2 1 16,3 3-1-16,0-7 0 16,0 1 0-16,0-1 0 15,0-9 2-15,0 6-1 16,3-6 2-16,8 0-2 0,-7 0 2 16,-4 0 0-16,10 0 3 15,-6 0 1-15,3 3 1 16,-4-3-2-16,8 0 1 15,-8 0 0-15,8 0 3 16,0 0-3-16,10 0 1 16,-7 0-5-16,0 0 0 15,18 0-1-15,-15 0-2 16,4 0 1-16,1 0 1 16,2 0-3-16,-10 0 0 15,1 0 1-15,-5 10 0 16,4-10-3-16,-3 0 0 15,-11 0-1-15,0 0 3 16,0 0 0-16,0-10 1 0,-4 10 0 16,-6-3 0-1,10-3-3-15,-11-3 2 0,11-1 3 16,-3-6 1-16,-4-6-4 16,3-3 1-16,0-3 0 15,4 3 2 1,0 6-1-16,-7-9-1 0,7 6-2 15,-3-6-1-15,-4 3 4 16,7 6 1-16,0 0 0 16,0 3-2-16,0 7 1 15,0-3 1-15,0-4-1 0,0 6-1 16,0 1 1-16,0 3-1 16,0 3 0-16,0-4 0 15,0 7 0-15,0-3 2 16,-4-3-1-16,-3 6-1 15,4 0 1-15,-8 0-1 16,11 0 4-16,-10 0 2 16,6 6-2-16,-7-3-1 15,1 4-1-15,-4-4-2 16,-7 3-2-16,-4-6 1 16,7 0 1-16,1 0 2 15,10 0-3-15,-4-6 0 16,0 6 5-16,1 0 2 15,6 0-2-15,4 0-1 16,0 0-30-16,0 6-12 0,0 10-132 16</inkml:trace>
  <inkml:trace contextRef="#ctx0" brushRef="#br0" timeOffset="-33879.64">30596 13987 200 0,'0'3'77'0,"7"-3"-60"0,-7-3 13 15,0 3 3-15,0 0-2 16,0 0 4-16,0 0-2 15,-7 0 2-15,7 3-19 16,0-3 4-16,0 6 3 0,0-6-1 16,0 10-1-16,0-4-9 15,0 6-3-15,0-2-1 16,0 9 0-16,0 3-2 0,0 9-1 16,0 13-6-16,0 0 1 15,0-10-2-15,0 1 0 16,-3-13 2-16,-1 0 0 15,-3-10-3-15,7 4 0 16,0-7 2-16,0-6 0 16,0 4 1-16,-3-7 0 15,-4-7-3-15,7 4 2 16,-4-6 1-16,1 3 0 16,-4-4 2-16,-4 7 1 15,0-3-6-15,-3 6 0 16,0 0 1-16,-7 0 3 15,-4 0 0-15,1 0-1 16,-1 0-2-16,0 0 1 0,1-3 1 16,2-4 2-16,5 7-1 15,-1-3 2-15,4-3-2 16,3 0-1-16,1 3-2 16,10-4 1-16,-4-2 1 15,4-1 2-15,0 1-1 16,0-7-1-16,0 4 1 15,0-4-1-15,0 7 0 16,0-10 2-16,0 3-3 16,0 4-2-16,0-4 2 15,0 7 2-15,0-7 0 16,4 6-1-16,-4 1 5 16,10 6 1-16,-10-3 6 0,18-4 3 15,-11 7-4-15,18-3 1 16,-8-4-5-16,15 4-2 15,-11 3-2-15,15-6 0 16,-12 2-2-16,8-2-1 16,-7 0 1-16,-8 2-1 15,8 4-11-15,-7-3-5 16,-1-4-50-16,5 7-19 16,-15-3-84-1</inkml:trace>
  <inkml:trace contextRef="#ctx0" brushRef="#br0" timeOffset="-32875.6">29947 13275 244 0,'7'16'93'0,"-3"-7"-72"0,-4-6 18 0,0-3 5 0,0 13-16 15,0-4-4-15,0 0-5 16,0 1-3-16,0-7-8 16,0 3 4-16,7 4 1 0,-7 9 0 15,0-4 0-15,0 4-5 16,0 0-3-16,0 6 0 15,0-6-1-15,0 6-2 16,0-6-2-16,0-7 1 16,0 4-1-16,0-10-3 15,0-6 0-15,0 0 2 16,0 0 0-16,0 0-2 0,-7-6 0 16,-4-4 2-1,1 1 2-15,-4 0-2 0,-4 2 0 16,0-2 1-16,1 6 2 15,-4-3-1-15,-1 2-1 16,-2-2-2-16,6 6 1 16,0 0 1-16,-6 0 0 15,13 0 0-15,-3 0 0 16,3 0 0-16,8 0 2 16,-4-3-1-16,3-3 2 15,4-1-2 1,0 4-1-16,0-3 1 15,0-3 1-15,0-1 1 16,0-2-4-16,0-4 1 16,0 0 0-16,4 4 0 0,-1-4 0 15,1 0 2 1,-1 7 3-16,4 0 2 0,-3 9 5 16,7-4 3-16,3-2-4 15,7 6 1 1,-7 0-5-16,7 0-2 0,-3 0-2 15,-8-3 0-15,8-3-2 16,0 6-1-16,-1-10 1 16,1 4-1-16,7-3-14 15,6 6-5-15,-2-4-19 16,-5-2-8-16,-3 9-34 16,-6-3-13-16,-5-3-42 15</inkml:trace>
  <inkml:trace contextRef="#ctx0" brushRef="#br0" timeOffset="-31897.61">30282 12159 244 0,'-3'9'90'0,"6"-9"-70"0,-3 0 15 15,0 0 2-15,0 0-6 0,0 0 2 16,0 0-4-16,0 0 0 15,0 9-16 1,0 1 3-16,8-4 2 0,-5 3-2 0,1 10 1 16,-1-9-9-16,1 9-3 15,-1 6-1-15,-3-7 0 16,7-2-2-16,-7 3-2 16,0-3 1-16,0-4-1 15,-7 4-3-15,7-7 2 16,-3 1 1-16,-1-1 2 15,1-3-6-15,-1-3-1 16,1-3-1-16,-8 0 4 16,4-3 1-16,-7-3 1 15,0-3-3-15,-8 5 2 0,12-2 1 16,-8-3 2-16,4 9-1 16,-3-6 2-1,2 6-4-15,1 0 0 0,-3-4 3 16,3 4 1-1,10 0-4-15,-3-6 1 0,0 6 2 16,0-9 1-16,3 9-4 16,-3-10 1-16,7 10 2 15,-3-9 3-15,3 6 0 16,0-4 0-16,0-2-3 16,3 0-2-16,-3-1 1 15,7-9-1-15,-3 4-3 16,-4-1 2-16,7-3 1 15,-7 0 0-15,0 1 0 0,0 2 2 16,0 3-1-16,0 1-1 16,0 2 3-16,0 7 2 15,0-3 7-15,3 3 2 16,1-3-1-16,-4 6 0 16,11-3-5-1,-4 3 0-15,-4 0-1 0,4 0 1 16,0 0-7-16,4 3-2 15,10-3 0-15,-3 0 2 16,-8 0-5-16,15 0 1 16,-7 0-19-16,-1 0-6 15,15 0-31-15,-11 0-13 16,-7 6-101-16</inkml:trace>
  <inkml:trace contextRef="#ctx0" brushRef="#br0" timeOffset="-31060.181">31023 11732 228 0,'4'-9'85'0,"-4"9"-66"0,0 0 21 0,0 0 4 16,7 6-5-16,-7-6 2 15,3 3-12-15,1 7-3 0,-4 2-15 16,0-9-2-16,0 7-2 0,0-1-1 16,0 7 1-16,0-1-2 15,0 4 0-15,0-6-6 16,0 12 1-1,0-6 0-15,0 6 0 0,0-6 0 16,0-1 2-16,0-2-1 16,0-7-1-16,0 1-2 15,-4-1-1-15,1-2 2 16,-4-7 0-16,-4 0-2 16,-3-7 0-16,4 4 2 15,-15-9 0-15,0 2-2 16,-3-2 2-16,3-4 1 0,1 7 2 15,2-1-1 1,-2 4 2-16,3 3 0 0,-1 6 1 16,5 3-5-16,-1 4 1 15,0-4 0-15,4-3 2 16,-3 3 1-16,6-6 3 16,4 0 8-16,7-9 3 15,0-1-6-15,18-5-4 16,-8-1-4-16,4 3 0 15,4-2-4-15,0-1-2 16,-8 4 2-16,4-4 2 16,-3 3-2-16,0-2 0 15,-4 8 1-15,0-2 0 16,0 0 2-16,3-1 3 16,-3 1-4-16,11-1-1 15,-4 1 2-15,14 0 1 16,-7-1-1-16,15 4 1 0,-5-4-2 15,1 10-1-15,0-3-81 16,3-3-35-16,18 6-48 16</inkml:trace>
  <inkml:trace contextRef="#ctx0" brushRef="#br0" timeOffset="-29477.946">23901 17273 236 0,'28'-3'90'0,"-14"-3"-70"0,18-4 13 0,-15 1-1 16,5 9-8-16,6-6-2 16,4-4-1-16,10 10 1 15,14-3-12-15,15-3 5 0,10 3 5 16,4-13-2-16,10 7 1 15,18-10-1-15,14-6 0 16,3-10-5-16,11-2-3 16,18-17-8-16,-7-12-1 15,10-9-3-15,15 3 0 16,-8-3 2-16,7-19 0 16,11-13 0-16,-21 7 2 0,0 12-1 15,0 6-1 1,-11-5 1-16,-14 5-1 15,-10-9 0-15,-8 3 0 16,-7 16-3-16,-6 3 2 0,-15 3 1 16,-10 4 0-16,-11 2-3 15,-4-3 2-15,-6 1 1 16,3 5 2-16,-7-2-3 16,-4 5 0-16,-3 10 1 15,-7 7 2-15,-4 2 3 16,-6 7 4-16,-8 3 0 15,-7 6 0-15,-10 3-8 16,-4 7 0-16,-21 0-1 16,-18 5 0-16,-14-2 0 0,-14 6 0 15,-3 6-3-15,-12-2 2 16,-13 2 1-16,-11-3 0 16,4 3 0-1,18 4 2-15,13-1 1 0,11 16 3 16,14 3 8-16,15 1 3 15,10 5-4-15,17 4 0 16,25-4-6-16,25-6-2 16,18-18-2-16,10-13 0 15,0-22-4-15,14-19-2 16,11-10-1-16,-4 7 0 16,-10 3 0-16,-14 1 3 15,-18 8 0-15,-14 7 1 16,-15 9 2-16,-6 13 3 15,-7 12 0-15,-4 22 0 0,-4 16 3 16,-3 28 5-16,-3 16-1 16,-4-6 3-16,0 5-8 15,-4-5-2-15,-3-10-19 16,0-12-7-16,-3-32-158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1-07T14:20:44.30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5366 5602 176 0,'-4'0'68'0,"8"0"-52"0,-1-4 19 16,1 4 7-16,-1 0-3 0,1 0-1 16,-4 0-6-16,0 0-2 15,3 0-17-15,1 0 8 0,3 4 5 16,4 2-1-16,-8 0 0 16,4-3 0-16,4 13 1 15,-1-3-5-15,1 18-3 16,-1 16-6-16,1 12-2 15,0-8-2-15,-4 8 0 16,0-2 0-16,-4 2 0 16,1-12 0-16,-1 41 0 15,1 28-2-15,-1 10-1 16,-3 24-1-16,4-6 0 0,-1 13 2 16,5 25 3-16,-1-13 2 15,3 29 1-15,1-4-6 16,3-6-2-16,3 26 0 15,1-26 2-15,-4-47-1 16,14 72 0-16,-10-31 1 16,3 3 3-16,-3-3-2 15,-4-22-2-15,0-19-2 16,-3-6 0-16,-1 6-2 16,1-22 2-16,-4-12-2 15,0-19 2-15,0-7-2 16,0-12-1-16,4 9 1 15,-1-15 1-15,1-6 1 16,-1-7 1-16,1-9-2 0,0 2 1 16,-1-8-2-16,-3-1 2 15,0-9-2-15,0-3-1 16,-3-3-2-16,-1-3 1 16,1 3 1-16,-1-10 0 15,-3 7 0-15,0-7 2 16,4 1-1-16,0-1-1 15,-4-9 1-15,3 6-1 16,-3-6 0-16,4 3 2 16,3 4-1-16,-4-4 2 15,1 3 0-15,3-6 1 16,0 3-2-16,0 4-2 16,0-7 1-16,0 6 1 0,4-3 1 15,-1-3 1-15,4 0-2 16,4 0 1-16,3 0-2 15,4 0 2-15,3 0-2 16,4 0 2-16,3 0-2 16,4 0-1-16,0-3 1 15,-1 3-1-15,8 3 0 16,14-3 2-16,11 6 1 16,13-3 3-16,1-3-5 15,-4 0-1-15,11 10 0 16,10-1 2-16,11-3-1 15,0-6 2-15,-4 10-4 16,18-4 0-16,18-3 3 0,-60-3 1 16,-18 0-4-16,60 0 1 15,70 7 0-15,-80-4 2 16,-26-3-3-16,65 6 0 16,66-3 3-16,-10 6 1 15,-8-2-4-15,-84-4 1 16,-25 3 0-16,68 4 2 15,-40-1-3-15,46 0 0 16,-38-2 1-16,45-4 2 16,-38 6-1-16,52-3-1 15,75-2 1-15,-124 2-1 16,-31-6 0-16,48 6 2 16,-34-6-3-16,20 3 0 15,-31-3-1-15,35 7 0 16,-31-7 2-16,10 3 2 0,-25-3-3 15,18 6 0-15,-21-6 1 16,14 3 2-16,-21-3-3 16,-1 6 0-16,-17-2-1 15,-3-4-2-15,-15 6-6 16,-10-3-2-16,-7-3-42 16,-7 0-19-16,-4-9-145 15,-25-10-87 1,-10-35 136-16</inkml:trace>
  <inkml:trace contextRef="#ctx0" brushRef="#br0" timeOffset="1233.343">4893 8292 312 0,'0'3'118'16,"0"-3"-92"-16,0 0 13 0,0 0-2 0,0 7-7 16,-3-4 0-16,-1 12-6 15,-3 4-1-15,-4 9-12 16,-3 7 0-16,0 3 0 0,-11 12-4 16,4-3 1-16,-3 3-3 15,-1 6 0-15,0 4-6 16,0-4 1-16,1-2 0 15,-1-10 0-15,7-7 0 16,4-5 2-16,4-10-1 16,6-13-1-16,-3 3-8 15,0-12-3-15,7-6-34 0,0-9-13 16,7-4-60-16,-14-6-25 16,4-4 18-1</inkml:trace>
  <inkml:trace contextRef="#ctx0" brushRef="#br0" timeOffset="1456.088">4505 8267 304 0,'0'-6'115'0,"0"6"-89"0,0-3 10 0,0 3 0 15,0 0 0-15,0 9 3 0,4-3-2 16,3 4 2-16,-4 9-21 15,8 2 7-15,3 14 3 0,7 9-9 16,0-6-3-16,4 5-7 16,-4-2-4-1,0-9-5-15,0-1-2 0,4-12-30 16,-4 0-14-16,4-19-161 16</inkml:trace>
  <inkml:trace contextRef="#ctx0" brushRef="#br0" timeOffset="4489.245">9458 11337 200 0,'0'0'74'0,"0"0"-58"0,4-6 16 15,-4 6 2-15,0 0 0 0,0 0 5 16,0 0-5 0,0 0 0-16,0 0-19 0,0 0 9 0,0 0 3 15,0 0-8-15,0 6-3 16,0 3-9-16,-11 1-5 16,0 5-1-16,-13 14 1 15,2-10-1-15,-6 21-1 16,4-8 1-16,-1-1-1 15,4-3 0-15,0-3 0 16,-1 4 2-16,5-17 3 16,6 4-2-16,4-7 0 15,4 1-1-15,3-1-2 16,0-9-24-16,3 0-9 16,4-9-38-16,0 5-17 15,0-2-49-15</inkml:trace>
  <inkml:trace contextRef="#ctx0" brushRef="#br0" timeOffset="4787.632">9186 11293 288 0,'-3'16'110'0,"3"-16"-86"0,3 3 27 0,-3-3 5 15,4 6-13-15,3-3 0 16,0 4-4-16,-3 2-3 16,6 0-19-16,1 1-1 0,6 9 0 15,1-4 1-15,7 14 1 16,-8-4-5-16,8 12-3 16,-4-9-3-16,4 7 0 15,-4-1-6-15,-3-5-3 16,-4-11-17-16,0 4-7 15,0 0-56-15,-7-12-21 16,0 2-84 0</inkml:trace>
  <inkml:trace contextRef="#ctx0" brushRef="#br0" timeOffset="5450.931">9737 11848 264 0,'3'6'99'0,"-3"-6"-77"0,4 4 24 16,-4-4 6-16,0 0-7 0,0 0-2 15,0 6-7-15,0 3 0 16,0 7-20-16,0-4-7 16,0 14-2-16,0-8-2 0,0 17 0 15,0-7-32-15,3-3-14 16,-3 3-140 0</inkml:trace>
  <inkml:trace contextRef="#ctx0" brushRef="#br0" timeOffset="8682.24">6160 9490 220 0,'3'0'85'0,"1"0"-66"0,3 6 14 0,-7-6 4 15,3 3-4 1,4-3 1-16,0 7-6 0,0-4-3 16,4-3-13-1,-8 9 3-15,4-3 3 0,1-2-2 0,-1 2 1 16,0 3-5-16,0 1 0 15,-4 9-7-15,1-10-3 16,-4 0-4-16,-4 1 1 16,1 2-1-16,-8-2-2 15,-3-1 3-15,0 1 0 16,-11-1 1-16,1-9 0 16,-1 0-3-16,0-6 2 15,4-7 1-15,10-12 0 16,1 6-3-16,10-18 2 15,0 5 18-15,14-2 9 16,-4 12-5-16,12 6-1 0,-5-3-32 16,8 26-14-16,-4-4-159 15</inkml:trace>
  <inkml:trace contextRef="#ctx0" brushRef="#br0" timeOffset="9698.259">6625 8784 252 0,'4'0'96'0,"-4"0"-75"0,7 0 19 0,-7 0 2 16,7 0-7-16,-4 0 0 16,4 0-9-16,0 0-2 0,1 0-13 15,-1 0 0-15,3 0 2 0,-3 0-5 16,4 0 0-16,-4 0 0 16,3 0 2-16,-3 4 1 15,4 2 1-15,0-6-6 16,-4 9-2-16,0-2-2 15,0 2-2-15,-4-6-2 16,-3 13-1-16,0-7-1 16,-10 7 3-16,-1-4-7 15,-10 4 1-15,3-7-8 16,-6-5-1-16,3 2 7 16,-1-22 4-16,5 7 6 15,3-10 2-15,3 0 16 16,11-6 8-16,0 13 5 0,14-4 4 15,0 0-14-15,7 16-3 16,-3-3-27-16,3 12-11 16,-3-5-99-16,-8 21-45 15,-3-7-7 1</inkml:trace>
  <inkml:trace contextRef="#ctx0" brushRef="#br0" timeOffset="10248.16">6798 9151 296 0,'7'0'112'0,"0"7"-87"0,4-4 15 0,-11-3 3 16,7 0-13-16,0 9 0 16,0 1-13-16,0-4-3 15,0 3-8-15,-3-2-4 0,-1 2-1 16,1 3-4-16,-4-2 2 16,-4-1-1-16,1-2 0 15,-1-4-3-15,-7 3-1 16,-3-12 3-16,0 3 1 15,0-4 2-15,0-2 0 16,7-4 0-16,3-2 0 16,4 5 15-16,4 1 10 15,-1 3 0-15,8 2 3 0,-4-2-14 16,7 6-3 0,-3 0-14-16,3 10-5 0,-4-4-76 15,-6-3-33-15,0 3-51 16</inkml:trace>
  <inkml:trace contextRef="#ctx0" brushRef="#br0" timeOffset="10917.368">7126 8189 332 0,'7'6'123'0,"-7"-6"-95"0,11 3 9 16,-11-3 0-16,7 6-12 15,0-6 0-15,3 0-10 16,-2 0-2-16,2 3-7 16,1 4-2-16,3-7 2 0,-4 6-3 15,4-3-2-15,-3-3 0 16,0 10-1-16,-1-4 0 15,-3 3 0-15,0-6-5 0,-7 13-1 16,0-7-2 0,-14 7 2-16,4-3-7 0,-15 2-4 15,4-5 2-15,-11-4 4 16,7-3 4-16,1-12 2 16,2-1 5-16,8-5 4 15,4 5 23-15,17-9 10 16,-4 1-11-16,22 11-4 15,-4-2-16-15,7 15-3 16,-3-3-74-16,-4 13-29 16,-3 3-69-1</inkml:trace>
  <inkml:trace contextRef="#ctx0" brushRef="#br0" timeOffset="11467.664">7377 8581 244 0,'3'0'93'0,"-3"0"-72"0,14 6 20 16,-14-6 4-16,7 3-8 0,-3-3-2 15,3 9-6-15,0-9-1 16,4 7-16-16,-1 2 2 0,8 1 0 15,-4-1-5-15,3 0-1 16,1 1-4-16,0 5-3 16,-4-5 0-16,-4-1-1 15,-2 1-5-15,-8 5 1 16,0-5-11-16,-18 5-6 16,4-2-4-16,-7-4-2 0,3 1 10 15,-7-10 7-15,4 0 2 16,0-10 3-16,3 1 16 15,8-4 9-15,-1-2 19 16,15-1 11-16,3 4-16 16,17 5-7-16,-2-2-34 15,16 18-15-15,-6-2-163 16</inkml:trace>
  <inkml:trace contextRef="#ctx0" brushRef="#br0" timeOffset="12149.514">8206 8828 224 0,'7'-6'85'0,"-7"6"-66"0,14-9 27 16,-11 9 9-16,4 0-9 0,0 0 0 15,4 0-13-15,0 0-5 16,3 6-16 0,-4-6 1-16,8 3 1 0,0-3-3 0,-1 9 1 15,-3-2-5-15,4 2-2 16,-4 1-5-16,0 5 0 16,0-2 2-16,-3 2 1 15,-4 4-6-15,-7 0 0 16,0 0-8-16,-14 6-3 15,3-6-12-15,-17-4-6 16,-14 1 14-16,6-22 8 16,12 6 4-16,-5-28 5 15,5 3 24-15,10-10 12 16,3 7 9-16,25 0 3 16,-3 3-17-16,21 15-7 15,-8 1-28-15,8 12-8 0,0 3-121 16,-15 13-52-16,-3-10 25 15</inkml:trace>
  <inkml:trace contextRef="#ctx0" brushRef="#br0" timeOffset="12782.158">8089 8160 284 0,'0'0'107'0,"0"0"-83"0,7 7 19 0,-7-7 6 0,7 3-7 16,-3-3 0-16,3 6-15 16,0-3-4-1,4-3-13-15,-1 7-2 0,4-4 2 0,-3 3-8 16,6-3-3-16,-2 3 2 16,-1 4 1-16,0-1-3 15,-4 1 1-15,-3-1-2 16,-7 0-2-16,0 7-4 15,-17 0-2-15,3-4-11 16,-15-5-4-16,5-4 11 16,-4-3 8-16,3-3 4 15,0-13 4-15,4 3 3 16,3-9 2-16,4 10 19 0,11-4 7 16,-1 0-8-16,22 13-2 15,-4-3-24-15,14 12-11 16,-3-3-174-1,0 19-83-15,-4-9 128 16</inkml:trace>
  <inkml:trace contextRef="#ctx0" brushRef="#br0" timeOffset="13870.735">8798 7668 256 0,'7'0'96'0,"-7"0"-75"0,11 3 19 0,-11-3 2 0,7 0-11 16,0 7-1-16,4-7-6 16,-4 3-1-16,7 3-12 15,-4-6 2-15,4 9 3 0,1-9-4 16,2 10-2-16,-3-1-5 16,0 1-2-16,-3-1-3 15,0 0-3-15,-4 4-1 16,-7-1 0-16,0-2-8 15,-11 6-5-15,1-1-5 16,-15-5 1-16,4-7 7 16,-4-3 6-16,4-3 5 15,3-13 4-15,1 7 22 16,13-7 9-16,0 6 11 16,19 1 3-16,-1 0-22 0,7 15-9 15,-4-3-30-15,1 16-10 16,-4-3-166-1</inkml:trace>
  <inkml:trace contextRef="#ctx0" brushRef="#br0" timeOffset="14366.737">8961 8098 224 0,'0'-7'85'0,"0"7"-66"0,0 7 27 16,0-7 9-16,3 0-5 15,1 0 3-15,3 0-13 16,0 0-2-16,3 6-21 16,-3-3-1-16,4-3-2 0,0 6-5 15,-1-2-1-15,1 5-6 16,-1 0-4-16,-3-2 1 0,-3 2 0 16,-1 0-4-16,-3 1 1 15,0-1-7-15,-7 7-3 16,0-7-10-16,-10 1-5 15,3-1 9-15,-11-3 6 16,4-2 7 0,-8-8 4-16,5-2 2 0,3-3 3 15,3-1 30-15,14-5 13 16,1 2-7-16,21-3-4 16,-1 7-18-16,11 9-7 15,-3 0-110-15,14 19-48 16,-7-3-21-1</inkml:trace>
  <inkml:trace contextRef="#ctx0" brushRef="#br0" timeOffset="16264.007">8618 8358 192 0,'0'6'74'0,"0"-6"-58"0,-3 0 20 0,3 0 5 0,0 0 10 15,0 0 8-15,3 0-4 16,4 0 2-16,0-6-32 16,4 6 8-16,3 0 4 0,0 9-9 15,-3-2-1-15,-1-4-12 16,5 12-4-16,-1 1-6 16,0 3-4-16,-4-6 0 15,-3 8-1-15,-7 8-7 16,-3-14-3-16,-1-2-8 0,-13 3-1 15,3-4 3 1,-11-6 5-16,4-6 4 0,0-6 2 16,-8-3 3-16,15-4 1 15,0-3 5-15,7-2 5 16,0 2 8-16,7 3 4 16,0-2-6-16,11 15-2 15,-4-6-38-15,7 18-18 16,0-3-154-1</inkml:trace>
  <inkml:trace contextRef="#ctx0" brushRef="#br0" timeOffset="16964.806">7867 8546 272 0,'-4'6'101'0,"4"-6"-78"0,0 10 24 0,0-10 5 0,4 6 1 15,-4-3 3-15,3-3-8 16,8 6-5-16,-4-2-24 15,0-4 2-15,4 9 2 0,-4-9-10 16,3 9-2-16,-3-2-7 16,1 2-3-16,-5 1-3 15,-3 5-1-15,0-5-12 16,-11-1-5-16,1 0-3 16,-15-5-1-16,8 2 9 15,-12-12 6-15,8 2 6 16,4-11 2-16,-1 5 5 0,11-12 2 15,0 0 11-15,14 10 4 16,-4-4-3-16,15 16 2 16,-4 0-49-16,4 16-19 15,-4-7-153 1</inkml:trace>
  <inkml:trace contextRef="#ctx0" brushRef="#br0" timeOffset="17631.59">7034 8715 340 0,'7'0'129'0,"-7"0"-100"0,22-3 18 0,-19 3 0 15,8 0-12-15,-4 0-1 16,7 0-13-16,-4 0-5 16,1 0-9-16,0 0-5 0,-1 3-1 15,1-3-1-15,-4 7 2 16,0 2-3-16,0 1 0 16,-3-4-1-16,-4 6 0 15,0-2 0-15,-11 5 0 16,0-5-7-16,-10 9-2 0,4-10 1 15,-12 0 1-15,8 1 6 16,-4-13 1-16,4 3-1 16,0-16 2-16,3 7 12 15,11-1 5-15,0 1 3 16,11-1 3-16,-1 4-12 16,12 12-3-16,-1-6-93 15,0 19-42-15,-4 0-50 16</inkml:trace>
  <inkml:trace contextRef="#ctx0" brushRef="#br0" timeOffset="18101.152">6435 9214 304 0,'-4'0'115'0,"-3"9"-89"0,4 1-8 16,-1-1 50 0,1-2-30-16,-5 2-19 15,-2 0-12-15,-1 7-6 16,-3-7-4-16,0 1 2 0,-4-10 1 15,1 0 0-15,-1 0-3 16,4-6 2-16,3-7 5 0,4-3 5 16,7-2 4-16,7-1 4 15,8-6-5 1,6 6 1-16,14 9-92 0,18-5-38 16,10 5-41-1</inkml:trace>
  <inkml:trace contextRef="#ctx0" brushRef="#br0" timeOffset="19036.029">9490 7518 124 0,'-7'-7'46'0,"3"7"-35"0,-3-3 23 16,4 3 7-16,-1 0 9 15,1-6 5-15,-1 6 0 16,0 0 1-16,4 0-30 16,0 0 18-16,4 0 7 0,3 0-10 15,4 0-1-15,3 0-17 0,0 0-4 16,3 6-7-16,1-3 0 16,0 4-9-16,-4 2-2 15,0 0-1-15,-3 1 0 16,-4-1-3-16,-4 1 0 15,-3-4-12-15,-3 3-2 16,-4 1-12-16,-8 5-4 16,-2-5 0-16,-8-1 0 15,-3-6 14-15,0-3 9 16,-1-3 4-16,5-3 1 16,6-7 21-16,11-2 11 15,7-4 11-15,11 3 4 16,6 7-14-16,1 9-6 15,-4-3-35-15,11 12-16 16,-4 0-162-16</inkml:trace>
  <inkml:trace contextRef="#ctx0" brushRef="#br0" timeOffset="19456.049">9610 7900 320 0,'7'10'121'0,"-4"-7"-95"0,8 3 18 15,-4 0 2-15,0-3-5 0,4 7 0 16,-1-4-16-16,4 3-5 16,-3 1-12-16,-1-1-7 0,1 7-2 15,-4-4-1-15,-7-2 0 16,0 6 0-16,-7-7 0 16,-4 0-11-16,-3-2-5 15,-3-4-3-15,-1-3-3 16,0 0 11-16,1-10 5 15,3 1 3-15,0-7 1 16,3-3 5-16,0-6 3 0,8 7 23 16,3 8 12-16,7 1-14 15,7-1-3-15,7 20-23 16,11-1-7 0,7-3-183-16</inkml:trace>
  <inkml:trace contextRef="#ctx0" brushRef="#br0" timeOffset="20048.515">10259 7242 304 0,'7'6'112'0,"-7"-3"-87"0,7-3 15 0,-7 0 1 16,7 0-12-16,4-3 0 0,-1-3 1 16,-3 6 1-16,11-10-16 15,-1 4 0-15,8 3 1 16,-7-3-2-16,6 6 0 0,-2 0-8 16,2 6-2-16,-2-6-2 15,-1 9-2-15,-4 1-2 16,1 5 1-16,-4-2-4 15,-7 9-1-15,0-3-13 16,-14 9-3-16,0 0-8 16,-18 0-4-16,4-3 12 15,-14-9 5-15,-11-13 6 16,4-6 5-16,6-13 5 16,15 4 5-16,4-4 14 15,10 0 6-15,3-2 3 16,18 15 1-16,-3-4-15 15,13 17-6-15,-2-1-83 0,-5 10-37 16,1 6-51 0</inkml:trace>
  <inkml:trace contextRef="#ctx0" brushRef="#br0" timeOffset="20580.127">10478 7703 204 0,'3'3'77'0,"1"-3"-60"0,3 6 24 0,-7-6 8 15,7 3-3-15,0-3 0 16,0 6-14-16,-4-2-5 16,1-4-16-16,-4 9-7 0,-4-3 0 15,-3-3-3-15,-3 4-1 16,-4 2-2-16,-4 0 1 16,-3 1 1-16,0-1 0 15,-1-2 0-15,5-7 2 16,-1 0-3-16,4 0 0 15,7-10 1-15,3-6 2 16,8-2 3-16,3 2 4 16,0 7 7-16,11-1 2 15,-1 1-3-15,8 6-1 0,-4-4-44 16,4 17-16-16,-4-1-121 16</inkml:trace>
  <inkml:trace contextRef="#ctx0" brushRef="#br0" timeOffset="21248.362">10968 6963 164 0,'0'0'63'0,"0"0"-49"0,0-7 29 15,0 7 10-15,0 0-5 16,0 0 1-16,0 0-3 15,0 0-1-15,3 0-25 16,1 0 2-16,7 7-1 0,-4-4-7 16,10 3-3-16,-3-3-6 15,4 3-2-15,-4-3-3 16,-3 4-1-16,-1 2-4 16,-6 1 1-16,-1-4 0 15,-13 3-1-15,3-6-10 0,-15 7-2 16,5-10 3-16,-15 0 6 15,4 0 3-15,-4-3 3 16,7-4 1-16,1-2 1 16,3 0 11-16,14-1 7 15,-1 1 0-15,23 9 1 16,-5 0-10-16,15 9-3 16,-8-3-123-16,1-2-53 15,0 5 32 1</inkml:trace>
  <inkml:trace contextRef="#ctx0" brushRef="#br0" timeOffset="21619.092">11285 7144 228 0,'11'10'85'0,"-11"-10"-66"0,18 9 12 16,-15-2 1-16,4-1-2 15,0-3 4-15,0 6-12 16,0-2-5-16,4 5-10 16,-4-2-3-16,0 5 0 0,0-5-5 15,-3 8 1-15,-1-2 0 0,-10 9 2 16,-7-3-6-16,-7 3 1 15,-4-9-1-15,0-13 2 16,1-3-1-16,10-3 1 16,0-3 2-16,-1-13 2 15,5 3 1-15,3-3 3 16,3 7 8-16,8-4 5 16,-1 10-5-16,15-4-3 15,-4 10-130 1,7 7-91-16,-3-4 73 15</inkml:trace>
  <inkml:trace contextRef="#ctx0" brushRef="#br0" timeOffset="22657.036">9888 7555 248 0,'-3'0'93'0,"3"0"-72"0,-4 6 18 0,4-6 3 16,0 0-5-16,0 10 3 15,-3-10-13-15,3 9-7 16,0-9-11-16,0 7 3 0,3-4 3 0,-3-3 8 16,14 0 3-16,8 9-5 15,-5-3-2-15,-3-2-11 16,0 2-3-16,1-3-5 15,-5 6-3-15,1-2-1 16,-4 2 3-16,-4 0-7 16,-6 1-2-1,-11-1-5-15,-7 1-4 0,-8-4 6 16,-6-3 3-16,0-6 3 16,3-6 3-16,7-1 8 15,11 1 5-15,4-1 20 16,13 1 8-16,1 3-3 15,24 6-3-15,-7 0-35 16,11 9-14-16,-4 0-188 16</inkml:trace>
  <inkml:trace contextRef="#ctx0" brushRef="#br0" timeOffset="23237.195">9232 8063 176 0,'4'6'68'0,"3"-6"-52"0,7 0 23 16,-7 4 10-16,0-4 1 15,0 0 5-15,0 6-2 0,0-3 2 16,0 3-30-16,-3-3 1 16,-1 4-1-16,1-1-11 0,-4-3-5 15,-4 7-6 1,1-4 0-16,-8 3-4 0,1 1-2 16,-5-7 2-16,1 9 0 15,-3-9 1-15,3 7 0 16,0-4-3-16,-4-6 2 15,4 0-1-15,-4-6 0 16,4-4 0-16,0 1 0 16,0 0 2-16,7-7 2 15,3 3 12-15,8-2 6 16,10 5 1-16,18 4-1 16,6 6-10-16,5 0-4 15,3 0-37-15,-8 0-14 16,-9 0-150-16</inkml:trace>
  <inkml:trace contextRef="#ctx0" brushRef="#br0" timeOffset="23946.475">8520 7925 264 0,'21'-6'101'0,"-4"6"-78"0,12 9 15 16,-15 1 4-16,3-1-14 15,5 1-1-15,-1-1-10 16,-4 7-2-16,1-7-9 0,-4 10 0 0,-3-10 1 16,-4 7-3-16,-7-7-1 15,-4 7-1-15,-3-3-2 16,-7-4-2-16,-4 0 1 16,1 4-1-16,-4-10 0 15,-1 3 0-15,1-6 0 16,0-6 11-16,3 6 3 15,1-9-3-15,3-1-1 16,3 4 0-16,4-3 0 16,7-1-4-16,11-2-1 15,17-10-175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1-07T14:21:27.51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5366 5602 176 0,'-4'0'68'0,"8"0"-52"0,-1-4 19 16,1 4 7-16,-1 0-3 0,1 0-1 16,-4 0-6-16,0 0-2 15,3 0-17-15,1 0 8 0,3 4 5 16,4 2-1-16,-8 0 0 16,4-3 0-16,4 13 1 15,-1-3-5-15,1 18-3 16,-1 16-6-16,1 12-2 15,0-8-2-15,-4 8 0 16,0-2 0-16,-4 2 0 16,1-12 0-16,-1 41 0 15,1 28-2-15,-1 10-1 16,-3 24-1-16,4-6 0 0,-1 13 2 16,5 25 3-16,-1-13 2 15,3 29 1-15,1-4-6 16,3-6-2-16,3 26 0 15,1-26 2-15,-4-47-1 16,14 72 0-16,-10-31 1 16,3 3 3-16,-3-3-2 15,-4-22-2-15,0-19-2 16,-3-6 0-16,-1 6-2 16,1-22 2-16,-4-12-2 15,0-19 2-15,0-7-2 16,0-12-1-16,4 9 1 15,-1-15 1-15,1-6 1 16,-1-7 1-16,1-9-2 0,0 2 1 16,-1-8-2-16,-3-1 2 15,0-9-2-15,0-3-1 16,-3-3-2-16,-1-3 1 16,1 3 1-16,-1-10 0 15,-3 7 0-15,0-7 2 16,4 1-1-16,0-1-1 15,-4-9 1-15,3 6-1 16,-3-6 0-16,4 3 2 16,3 4-1-16,-4-4 2 15,1 3 0-15,3-6 1 16,0 3-2-16,0 4-2 16,0-7 1-16,0 6 1 0,4-3 1 15,-1-3 1-15,4 0-2 16,4 0 1-16,3 0-2 15,4 0 2-15,3 0-2 16,4 0 2-16,3 0-2 16,4 0-1-16,0-3 1 15,-1 3-1-15,8 3 0 16,14-3 2-16,11 6 1 16,13-3 3-16,1-3-5 15,-4 0-1-15,11 10 0 16,10-1 2-16,11-3-1 15,0-6 2-15,-4 10-4 16,18-4 0-16,18-3 3 0,-60-3 1 16,-18 0-4-16,60 0 1 15,70 7 0-15,-80-4 2 16,-26-3-3-16,65 6 0 16,66-3 3-16,-10 6 1 15,-8-2-4-15,-84-4 1 16,-25 3 0-16,68 4 2 15,-40-1-3-15,46 0 0 16,-38-2 1-16,45-4 2 16,-38 6-1-16,52-3-1 15,75-2 1-15,-124 2-1 16,-31-6 0-16,48 6 2 16,-34-6-3-16,20 3 0 15,-31-3-1-15,35 7 0 16,-31-7 2-16,10 3 2 0,-25-3-3 15,18 6 0-15,-21-6 1 16,14 3 2-16,-21-3-3 16,-1 6 0-16,-17-2-1 15,-3-4-2-15,-15 6-6 16,-10-3-2-16,-7-3-42 16,-7 0-19-16,-4-9-145 15,-25-10-87 1,-10-35 136-16</inkml:trace>
  <inkml:trace contextRef="#ctx0" brushRef="#br0" timeOffset="1">4893 8292 312 0,'0'3'118'16,"0"-3"-92"-16,0 0 13 0,0 0-2 0,0 7-7 16,-3-4 0-16,-1 12-6 15,-3 4-1-15,-4 9-12 16,-3 7 0-16,0 3 0 0,-11 12-4 16,4-3 1-16,-3 3-3 15,-1 6 0-15,0 4-6 16,0-4 1-16,1-2 0 15,-1-10 0-15,7-7 0 16,4-5 2-16,4-10-1 16,6-13-1-16,-3 3-8 15,0-12-3-15,7-6-34 0,0-9-13 16,7-4-60-16,-14-6-25 16,4-4 18-1</inkml:trace>
  <inkml:trace contextRef="#ctx0" brushRef="#br0" timeOffset="2">4505 8267 304 0,'0'-6'115'0,"0"6"-89"0,0-3 10 0,0 3 0 15,0 0 0-15,0 9 3 0,4-3-2 16,3 4 2-16,-4 9-21 15,8 2 7-15,3 14 3 0,7 9-9 16,0-6-3-16,4 5-7 16,-4-2-4-1,0-9-5-15,0-1-2 0,4-12-30 16,-4 0-14-16,4-19-161 16</inkml:trace>
  <inkml:trace contextRef="#ctx0" brushRef="#br0" timeOffset="3">9458 11337 200 0,'0'0'74'0,"0"0"-58"0,4-6 16 15,-4 6 2-15,0 0 0 0,0 0 5 16,0 0-5 0,0 0 0-16,0 0-19 0,0 0 9 0,0 0 3 15,0 0-8-15,0 6-3 16,0 3-9-16,-11 1-5 16,0 5-1-16,-13 14 1 15,2-10-1-15,-6 21-1 16,4-8 1-16,-1-1-1 15,4-3 0-15,0-3 0 16,-1 4 2-16,5-17 3 16,6 4-2-16,4-7 0 15,4 1-1-15,3-1-2 16,0-9-24-16,3 0-9 16,4-9-38-16,0 5-17 15,0-2-49-15</inkml:trace>
  <inkml:trace contextRef="#ctx0" brushRef="#br0" timeOffset="4">9186 11293 288 0,'-3'16'110'0,"3"-16"-86"0,3 3 27 0,-3-3 5 15,4 6-13-15,3-3 0 16,0 4-4-16,-3 2-3 16,6 0-19-16,1 1-1 0,6 9 0 15,1-4 1-15,7 14 1 16,-8-4-5-16,8 12-3 16,-4-9-3-16,4 7 0 15,-4-1-6-15,-3-5-3 16,-4-11-17-16,0 4-7 15,0 0-56-15,-7-12-21 16,0 2-84 0</inkml:trace>
  <inkml:trace contextRef="#ctx0" brushRef="#br0" timeOffset="5">9737 11848 264 0,'3'6'99'0,"-3"-6"-77"0,4 4 24 16,-4-4 6-16,0 0-7 0,0 0-2 15,0 6-7-15,0 3 0 16,0 7-20-16,0-4-7 16,0 14-2-16,0-8-2 0,0 17 0 15,0-7-32-15,3-3-14 16,-3 3-140 0</inkml:trace>
  <inkml:trace contextRef="#ctx0" brushRef="#br0" timeOffset="6">6160 9490 220 0,'3'0'85'0,"1"0"-66"0,3 6 14 0,-7-6 4 15,3 3-4 1,4-3 1-16,0 7-6 0,0-4-3 16,4-3-13-1,-8 9 3-15,4-3 3 0,1-2-2 0,-1 2 1 16,0 3-5-16,0 1 0 15,-4 9-7-15,1-10-3 16,-4 0-4-16,-4 1 1 16,1 2-1-16,-8-2-2 15,-3-1 3-15,0 1 0 16,-11-1 1-16,1-9 0 16,-1 0-3-16,0-6 2 15,4-7 1-15,10-12 0 16,1 6-3-16,10-18 2 15,0 5 18-15,14-2 9 16,-4 12-5-16,12 6-1 0,-5-3-32 16,8 26-14-16,-4-4-159 15</inkml:trace>
  <inkml:trace contextRef="#ctx0" brushRef="#br0" timeOffset="7">6625 8784 252 0,'4'0'96'0,"-4"0"-75"0,7 0 19 0,-7 0 2 16,7 0-7-16,-4 0 0 16,4 0-9-16,0 0-2 0,1 0-13 15,-1 0 0-15,3 0 2 0,-3 0-5 16,4 0 0-16,-4 0 0 16,3 0 2-16,-3 4 1 15,4 2 1-15,0-6-6 16,-4 9-2-16,0-2-2 15,0 2-2-15,-4-6-2 16,-3 13-1-16,0-7-1 16,-10 7 3-16,-1-4-7 15,-10 4 1-15,3-7-8 16,-6-5-1-16,3 2 7 16,-1-22 4-16,5 7 6 15,3-10 2-15,3 0 16 16,11-6 8-16,0 13 5 0,14-4 4 15,0 0-14-15,7 16-3 16,-3-3-27-16,3 12-11 16,-3-5-99-16,-8 21-45 15,-3-7-7 1</inkml:trace>
  <inkml:trace contextRef="#ctx0" brushRef="#br0" timeOffset="8">6798 9151 296 0,'7'0'112'0,"0"7"-87"0,4-4 15 0,-11-3 3 16,7 0-13-16,0 9 0 16,0 1-13-16,0-4-3 15,0 3-8-15,-3-2-4 0,-1 2-1 16,1 3-4-16,-4-2 2 16,-4-1-1-16,1-2 0 15,-1-4-3-15,-7 3-1 16,-3-12 3-16,0 3 1 15,0-4 2-15,0-2 0 16,7-4 0-16,3-2 0 16,4 5 15-16,4 1 10 15,-1 3 0-15,8 2 3 0,-4-2-14 16,7 6-3 0,-3 0-14-16,3 10-5 0,-4-4-76 15,-6-3-33-15,0 3-51 16</inkml:trace>
  <inkml:trace contextRef="#ctx0" brushRef="#br0" timeOffset="9">7126 8189 332 0,'7'6'123'0,"-7"-6"-95"0,11 3 9 16,-11-3 0-16,7 6-12 15,0-6 0-15,3 0-10 16,-2 0-2-16,2 3-7 16,1 4-2-16,3-7 2 0,-4 6-3 15,4-3-2-15,-3-3 0 16,0 10-1-16,-1-4 0 15,-3 3 0-15,0-6-5 0,-7 13-1 16,0-7-2 0,-14 7 2-16,4-3-7 0,-15 2-4 15,4-5 2-15,-11-4 4 16,7-3 4-16,1-12 2 16,2-1 5-16,8-5 4 15,4 5 23-15,17-9 10 16,-4 1-11-16,22 11-4 15,-4-2-16-15,7 15-3 16,-3-3-74-16,-4 13-29 16,-3 3-69-1</inkml:trace>
  <inkml:trace contextRef="#ctx0" brushRef="#br0" timeOffset="10">7377 8581 244 0,'3'0'93'0,"-3"0"-72"0,14 6 20 16,-14-6 4-16,7 3-8 0,-3-3-2 15,3 9-6-15,0-9-1 16,4 7-16-16,-1 2 2 0,8 1 0 15,-4-1-5-15,3 0-1 16,1 1-4-16,0 5-3 16,-4-5 0-16,-4-1-1 15,-2 1-5-15,-8 5 1 16,0-5-11-16,-18 5-6 16,4-2-4-16,-7-4-2 0,3 1 10 15,-7-10 7-15,4 0 2 16,0-10 3-16,3 1 16 15,8-4 9-15,-1-2 19 16,15-1 11-16,3 4-16 16,17 5-7-16,-2-2-34 15,16 18-15-15,-6-2-163 16</inkml:trace>
  <inkml:trace contextRef="#ctx0" brushRef="#br0" timeOffset="11">8206 8828 224 0,'7'-6'85'0,"-7"6"-66"0,14-9 27 16,-11 9 9-16,4 0-9 0,0 0 0 15,4 0-13-15,0 0-5 16,3 6-16 0,-4-6 1-16,8 3 1 0,0-3-3 0,-1 9 1 15,-3-2-5-15,4 2-2 16,-4 1-5-16,0 5 0 16,0-2 2-16,-3 2 1 15,-4 4-6-15,-7 0 0 16,0 0-8-16,-14 6-3 15,3-6-12-15,-17-4-6 16,-14 1 14-16,6-22 8 16,12 6 4-16,-5-28 5 15,5 3 24-15,10-10 12 16,3 7 9-16,25 0 3 16,-3 3-17-16,21 15-7 15,-8 1-28-15,8 12-8 0,0 3-121 16,-15 13-52-16,-3-10 25 15</inkml:trace>
  <inkml:trace contextRef="#ctx0" brushRef="#br0" timeOffset="12">8089 8160 284 0,'0'0'107'0,"0"0"-83"0,7 7 19 0,-7-7 6 0,7 3-7 16,-3-3 0-16,3 6-15 16,0-3-4-1,4-3-13-15,-1 7-2 0,4-4 2 0,-3 3-8 16,6-3-3-16,-2 3 2 16,-1 4 1-16,0-1-3 15,-4 1 1-15,-3-1-2 16,-7 0-2-16,0 7-4 15,-17 0-2-15,3-4-11 16,-15-5-4-16,5-4 11 16,-4-3 8-16,3-3 4 15,0-13 4-15,4 3 3 16,3-9 2-16,4 10 19 0,11-4 7 16,-1 0-8-16,22 13-2 15,-4-3-24-15,14 12-11 16,-3-3-174-1,0 19-83-15,-4-9 128 16</inkml:trace>
  <inkml:trace contextRef="#ctx0" brushRef="#br0" timeOffset="13">8798 7668 256 0,'7'0'96'0,"-7"0"-75"0,11 3 19 0,-11-3 2 0,7 0-11 16,0 7-1-16,4-7-6 16,-4 3-1-16,7 3-12 15,-4-6 2-15,4 9 3 0,1-9-4 16,2 10-2-16,-3-1-5 16,0 1-2-16,-3-1-3 15,0 0-3-15,-4 4-1 16,-7-1 0-16,0-2-8 15,-11 6-5-15,1-1-5 16,-15-5 1-16,4-7 7 16,-4-3 6-16,4-3 5 15,3-13 4-15,1 7 22 16,13-7 9-16,0 6 11 16,19 1 3-16,-1 0-22 0,7 15-9 15,-4-3-30-15,1 16-10 16,-4-3-166-1</inkml:trace>
  <inkml:trace contextRef="#ctx0" brushRef="#br0" timeOffset="14">8961 8098 224 0,'0'-7'85'0,"0"7"-66"0,0 7 27 16,0-7 9-16,3 0-5 15,1 0 3-15,3 0-13 16,0 0-2-16,3 6-21 16,-3-3-1-16,4-3-2 0,0 6-5 15,-1-2-1-15,1 5-6 16,-1 0-4-16,-3-2 1 0,-3 2 0 16,-1 0-4-16,-3 1 1 15,0-1-7-15,-7 7-3 16,0-7-10-16,-10 1-5 15,3-1 9-15,-11-3 6 16,4-2 7 0,-8-8 4-16,5-2 2 0,3-3 3 15,3-1 30-15,14-5 13 16,1 2-7-16,21-3-4 16,-1 7-18-16,11 9-7 15,-3 0-110-15,14 19-48 16,-7-3-21-1</inkml:trace>
  <inkml:trace contextRef="#ctx0" brushRef="#br0" timeOffset="15">8618 8358 192 0,'0'6'74'0,"0"-6"-58"0,-3 0 20 0,3 0 5 0,0 0 10 15,0 0 8-15,3 0-4 16,4 0 2-16,0-6-32 16,4 6 8-16,3 0 4 0,0 9-9 15,-3-2-1-15,-1-4-12 16,5 12-4-16,-1 1-6 16,0 3-4-16,-4-6 0 15,-3 8-1-15,-7 8-7 16,-3-14-3-16,-1-2-8 0,-13 3-1 15,3-4 3 1,-11-6 5-16,4-6 4 0,0-6 2 16,-8-3 3-16,15-4 1 15,0-3 5-15,7-2 5 16,0 2 8-16,7 3 4 16,0-2-6-16,11 15-2 15,-4-6-38-15,7 18-18 16,0-3-154-1</inkml:trace>
  <inkml:trace contextRef="#ctx0" brushRef="#br0" timeOffset="16">7867 8546 272 0,'-4'6'101'0,"4"-6"-78"0,0 10 24 0,0-10 5 0,4 6 1 15,-4-3 3-15,3-3-8 16,8 6-5-16,-4-2-24 15,0-4 2-15,4 9 2 0,-4-9-10 16,3 9-2-16,-3-2-7 16,1 2-3-16,-5 1-3 15,-3 5-1-15,0-5-12 16,-11-1-5-16,1 0-3 16,-15-5-1-16,8 2 9 15,-12-12 6-15,8 2 6 16,4-11 2-16,-1 5 5 0,11-12 2 15,0 0 11-15,14 10 4 16,-4-4-3-16,15 16 2 16,-4 0-49-16,4 16-19 15,-4-7-153 1</inkml:trace>
  <inkml:trace contextRef="#ctx0" brushRef="#br0" timeOffset="17">7034 8715 340 0,'7'0'129'0,"-7"0"-100"0,22-3 18 0,-19 3 0 15,8 0-12-15,-4 0-1 16,7 0-13-16,-4 0-5 16,1 0-9-16,0 0-5 0,-1 3-1 15,1-3-1-15,-4 7 2 16,0 2-3-16,0 1 0 16,-3-4-1-16,-4 6 0 15,0-2 0-15,-11 5 0 16,0-5-7-16,-10 9-2 0,4-10 1 15,-12 0 1-15,8 1 6 16,-4-13 1-16,4 3-1 16,0-16 2-16,3 7 12 15,11-1 5-15,0 1 3 16,11-1 3-16,-1 4-12 16,12 12-3-16,-1-6-93 15,0 19-42-15,-4 0-50 16</inkml:trace>
  <inkml:trace contextRef="#ctx0" brushRef="#br0" timeOffset="18">6435 9214 304 0,'-4'0'115'0,"-3"9"-89"0,4 1-8 16,-1-1 50 0,1-2-30-16,-5 2-19 15,-2 0-12-15,-1 7-6 16,-3-7-4-16,0 1 2 0,-4-10 1 15,1 0 0-15,-1 0-3 16,4-6 2-16,3-7 5 0,4-3 5 16,7-2 4-16,7-1 4 15,8-6-5 1,6 6 1-16,14 9-92 0,18-5-38 16,10 5-41-1</inkml:trace>
  <inkml:trace contextRef="#ctx0" brushRef="#br0" timeOffset="19">9490 7518 124 0,'-7'-7'46'0,"3"7"-35"0,-3-3 23 16,4 3 7-16,-1 0 9 15,1-6 5-15,-1 6 0 16,0 0 1-16,4 0-30 16,0 0 18-16,4 0 7 0,3 0-10 15,4 0-1-15,3 0-17 0,0 0-4 16,3 6-7-16,1-3 0 16,0 4-9-16,-4 2-2 15,0 0-1-15,-3 1 0 16,-4-1-3-16,-4 1 0 15,-3-4-12-15,-3 3-2 16,-4 1-12-16,-8 5-4 16,-2-5 0-16,-8-1 0 15,-3-6 14-15,0-3 9 16,-1-3 4-16,5-3 1 16,6-7 21-16,11-2 11 15,7-4 11-15,11 3 4 16,6 7-14-16,1 9-6 15,-4-3-35-15,11 12-16 16,-4 0-162-16</inkml:trace>
  <inkml:trace contextRef="#ctx0" brushRef="#br0" timeOffset="20">9610 7900 320 0,'7'10'121'0,"-4"-7"-95"0,8 3 18 15,-4 0 2-15,0-3-5 0,4 7 0 16,-1-4-16-16,4 3-5 16,-3 1-12-16,-1-1-7 0,1 7-2 15,-4-4-1-15,-7-2 0 16,0 6 0-16,-7-7 0 16,-4 0-11-16,-3-2-5 15,-3-4-3-15,-1-3-3 16,0 0 11-16,1-10 5 15,3 1 3-15,0-7 1 16,3-3 5-16,0-6 3 0,8 7 23 16,3 8 12-16,7 1-14 15,7-1-3-15,7 20-23 16,11-1-7 0,7-3-183-16</inkml:trace>
  <inkml:trace contextRef="#ctx0" brushRef="#br0" timeOffset="21">10259 7242 304 0,'7'6'112'0,"-7"-3"-87"0,7-3 15 0,-7 0 1 16,7 0-12-16,4-3 0 0,-1-3 1 16,-3 6 1-16,11-10-16 15,-1 4 0-15,8 3 1 16,-7-3-2-16,6 6 0 0,-2 0-8 16,2 6-2-16,-2-6-2 15,-1 9-2-15,-4 1-2 16,1 5 1-16,-4-2-4 15,-7 9-1-15,0-3-13 16,-14 9-3-16,0 0-8 16,-18 0-4-16,4-3 12 15,-14-9 5-15,-11-13 6 16,4-6 5-16,6-13 5 16,15 4 5-16,4-4 14 15,10 0 6-15,3-2 3 16,18 15 1-16,-3-4-15 15,13 17-6-15,-2-1-83 0,-5 10-37 16,1 6-51 0</inkml:trace>
  <inkml:trace contextRef="#ctx0" brushRef="#br0" timeOffset="22">10478 7703 204 0,'3'3'77'0,"1"-3"-60"0,3 6 24 0,-7-6 8 15,7 3-3-15,0-3 0 16,0 6-14-16,-4-2-5 16,1-4-16-16,-4 9-7 0,-4-3 0 15,-3-3-3-15,-3 4-1 16,-4 2-2-16,-4 0 1 16,-3 1 1-16,0-1 0 15,-1-2 0-15,5-7 2 16,-1 0-3-16,4 0 0 15,7-10 1-15,3-6 2 16,8-2 3-16,3 2 4 16,0 7 7-16,11-1 2 15,-1 1-3-15,8 6-1 0,-4-4-44 16,4 17-16-16,-4-1-121 16</inkml:trace>
  <inkml:trace contextRef="#ctx0" brushRef="#br0" timeOffset="23">10968 6963 164 0,'0'0'63'0,"0"0"-49"0,0-7 29 15,0 7 10-15,0 0-5 16,0 0 1-16,0 0-3 15,0 0-1-15,3 0-25 16,1 0 2-16,7 7-1 0,-4-4-7 16,10 3-3-16,-3-3-6 15,4 3-2-15,-4-3-3 16,-3 4-1-16,-1 2-4 16,-6 1 1-16,-1-4 0 15,-13 3-1-15,3-6-10 0,-15 7-2 16,5-10 3-16,-15 0 6 15,4 0 3-15,-4-3 3 16,7-4 1-16,1-2 1 16,3 0 11-16,14-1 7 15,-1 1 0-15,23 9 1 16,-5 0-10-16,15 9-3 16,-8-3-123-16,1-2-53 15,0 5 32 1</inkml:trace>
  <inkml:trace contextRef="#ctx0" brushRef="#br0" timeOffset="24">11285 7144 228 0,'11'10'85'0,"-11"-10"-66"0,18 9 12 16,-15-2 1-16,4-1-2 15,0-3 4-15,0 6-12 16,0-2-5-16,4 5-10 16,-4-2-3-16,0 5 0 0,0-5-5 15,-3 8 1-15,-1-2 0 0,-10 9 2 16,-7-3-6-16,-7 3 1 15,-4-9-1-15,0-13 2 16,1-3-1-16,10-3 1 16,0-3 2-16,-1-13 2 15,5 3 1-15,3-3 3 16,3 7 8-16,8-4 5 16,-1 10-5-16,15-4-3 15,-4 10-130 1,7 7-91-16,-3-4 73 15</inkml:trace>
  <inkml:trace contextRef="#ctx0" brushRef="#br0" timeOffset="25">9888 7555 248 0,'-3'0'93'0,"3"0"-72"0,-4 6 18 0,4-6 3 16,0 0-5-16,0 10 3 15,-3-10-13-15,3 9-7 16,0-9-11-16,0 7 3 0,3-4 3 0,-3-3 8 16,14 0 3-16,8 9-5 15,-5-3-2-15,-3-2-11 16,0 2-3-16,1-3-5 15,-5 6-3-15,1-2-1 16,-4 2 3-16,-4 0-7 16,-6 1-2-1,-11-1-5-15,-7 1-4 0,-8-4 6 16,-6-3 3-16,0-6 3 16,3-6 3-16,7-1 8 15,11 1 5-15,4-1 20 16,13 1 8-16,1 3-3 15,24 6-3-15,-7 0-35 16,11 9-14-16,-4 0-188 16</inkml:trace>
  <inkml:trace contextRef="#ctx0" brushRef="#br0" timeOffset="26">9232 8063 176 0,'4'6'68'0,"3"-6"-52"0,7 0 23 16,-7 4 10-16,0-4 1 15,0 0 5-15,0 6-2 0,0-3 2 16,0 3-30-16,-3-3 1 16,-1 4-1-16,1-1-11 0,-4-3-5 15,-4 7-6 1,1-4 0-16,-8 3-4 0,1 1-2 16,-5-7 2-16,1 9 0 15,-3-9 1-15,3 7 0 16,0-4-3-16,-4-6 2 15,4 0-1-15,-4-6 0 16,4-4 0-16,0 1 0 16,0 0 2-16,7-7 2 15,3 3 12-15,8-2 6 16,10 5 1-16,18 4-1 16,6 6-10-16,5 0-4 15,3 0-37-15,-8 0-14 16,-9 0-150-16</inkml:trace>
  <inkml:trace contextRef="#ctx0" brushRef="#br0" timeOffset="27">8520 7925 264 0,'21'-6'101'0,"-4"6"-78"0,12 9 15 16,-15 1 4-16,3-1-14 15,5 1-1-15,-1-1-10 16,-4 7-2-16,1-7-9 0,-4 10 0 0,-3-10 1 16,-4 7-3-16,-7-7-1 15,-4 7-1-15,-3-3-2 16,-7-4-2-16,-4 0 1 16,1 4-1-16,-4-10 0 15,-1 3 0-15,1-6 0 16,0-6 11-16,3 6 3 15,1-9-3-15,3-1-1 16,3 4 0-16,4-3 0 16,7-1-4-16,11-2-1 15,17-10-175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1-07T14:21:32.87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5366 5602 176 0,'-4'0'68'0,"8"0"-52"0,-1-4 19 16,1 4 7-16,-1 0-3 0,1 0-1 16,-4 0-6-16,0 0-2 15,3 0-17-15,1 0 8 0,3 4 5 16,4 2-1-16,-8 0 0 16,4-3 0-16,4 13 1 15,-1-3-5-15,1 18-3 16,-1 16-6-16,1 12-2 15,0-8-2-15,-4 8 0 16,0-2 0-16,-4 2 0 16,1-12 0-16,-1 41 0 15,1 28-2-15,-1 10-1 16,-3 24-1-16,4-6 0 0,-1 13 2 16,5 25 3-16,-1-13 2 15,3 29 1-15,1-4-6 16,3-6-2-16,3 26 0 15,1-26 2-15,-4-47-1 16,14 72 0-16,-10-31 1 16,3 3 3-16,-3-3-2 15,-4-22-2-15,0-19-2 16,-3-6 0-16,-1 6-2 16,1-22 2-16,-4-12-2 15,0-19 2-15,0-7-2 16,0-12-1-16,4 9 1 15,-1-15 1-15,1-6 1 16,-1-7 1-16,1-9-2 0,0 2 1 16,-1-8-2-16,-3-1 2 15,0-9-2-15,0-3-1 16,-3-3-2-16,-1-3 1 16,1 3 1-16,-1-10 0 15,-3 7 0-15,0-7 2 16,4 1-1-16,0-1-1 15,-4-9 1-15,3 6-1 16,-3-6 0-16,4 3 2 16,3 4-1-16,-4-4 2 15,1 3 0-15,3-6 1 16,0 3-2-16,0 4-2 16,0-7 1-16,0 6 1 0,4-3 1 15,-1-3 1-15,4 0-2 16,4 0 1-16,3 0-2 15,4 0 2-15,3 0-2 16,4 0 2-16,3 0-2 16,4 0-1-16,0-3 1 15,-1 3-1-15,8 3 0 16,14-3 2-16,11 6 1 16,13-3 3-16,1-3-5 15,-4 0-1-15,11 10 0 16,10-1 2-16,11-3-1 15,0-6 2-15,-4 10-4 16,18-4 0-16,18-3 3 0,-60-3 1 16,-18 0-4-16,60 0 1 15,70 7 0-15,-80-4 2 16,-26-3-3-16,65 6 0 16,66-3 3-16,-10 6 1 15,-8-2-4-15,-84-4 1 16,-25 3 0-16,68 4 2 15,-40-1-3-15,46 0 0 16,-38-2 1-16,45-4 2 16,-38 6-1-16,52-3-1 15,75-2 1-15,-124 2-1 16,-31-6 0-16,48 6 2 16,-34-6-3-16,20 3 0 15,-31-3-1-15,35 7 0 16,-31-7 2-16,10 3 2 0,-25-3-3 15,18 6 0-15,-21-6 1 16,14 3 2-16,-21-3-3 16,-1 6 0-16,-17-2-1 15,-3-4-2-15,-15 6-6 16,-10-3-2-16,-7-3-42 16,-7 0-19-16,-4-9-145 15,-25-10-87 1,-10-35 136-16</inkml:trace>
  <inkml:trace contextRef="#ctx0" brushRef="#br0" timeOffset="1">4893 8292 312 0,'0'3'118'16,"0"-3"-92"-16,0 0 13 0,0 0-2 0,0 7-7 16,-3-4 0-16,-1 12-6 15,-3 4-1-15,-4 9-12 16,-3 7 0-16,0 3 0 0,-11 12-4 16,4-3 1-16,-3 3-3 15,-1 6 0-15,0 4-6 16,0-4 1-16,1-2 0 15,-1-10 0-15,7-7 0 16,4-5 2-16,4-10-1 16,6-13-1-16,-3 3-8 15,0-12-3-15,7-6-34 0,0-9-13 16,7-4-60-16,-14-6-25 16,4-4 18-1</inkml:trace>
  <inkml:trace contextRef="#ctx0" brushRef="#br0" timeOffset="2">4505 8267 304 0,'0'-6'115'0,"0"6"-89"0,0-3 10 0,0 3 0 15,0 0 0-15,0 9 3 0,4-3-2 16,3 4 2-16,-4 9-21 15,8 2 7-15,3 14 3 0,7 9-9 16,0-6-3-16,4 5-7 16,-4-2-4-1,0-9-5-15,0-1-2 0,4-12-30 16,-4 0-14-16,4-19-161 16</inkml:trace>
  <inkml:trace contextRef="#ctx0" brushRef="#br0" timeOffset="3">9458 11337 200 0,'0'0'74'0,"0"0"-58"0,4-6 16 15,-4 6 2-15,0 0 0 0,0 0 5 16,0 0-5 0,0 0 0-16,0 0-19 0,0 0 9 0,0 0 3 15,0 0-8-15,0 6-3 16,0 3-9-16,-11 1-5 16,0 5-1-16,-13 14 1 15,2-10-1-15,-6 21-1 16,4-8 1-16,-1-1-1 15,4-3 0-15,0-3 0 16,-1 4 2-16,5-17 3 16,6 4-2-16,4-7 0 15,4 1-1-15,3-1-2 16,0-9-24-16,3 0-9 16,4-9-38-16,0 5-17 15,0-2-49-15</inkml:trace>
  <inkml:trace contextRef="#ctx0" brushRef="#br0" timeOffset="4">9186 11293 288 0,'-3'16'110'0,"3"-16"-86"0,3 3 27 0,-3-3 5 15,4 6-13-15,3-3 0 16,0 4-4-16,-3 2-3 16,6 0-19-16,1 1-1 0,6 9 0 15,1-4 1-15,7 14 1 16,-8-4-5-16,8 12-3 16,-4-9-3-16,4 7 0 15,-4-1-6-15,-3-5-3 16,-4-11-17-16,0 4-7 15,0 0-56-15,-7-12-21 16,0 2-84 0</inkml:trace>
  <inkml:trace contextRef="#ctx0" brushRef="#br0" timeOffset="5">9737 11848 264 0,'3'6'99'0,"-3"-6"-77"0,4 4 24 16,-4-4 6-16,0 0-7 0,0 0-2 15,0 6-7-15,0 3 0 16,0 7-20-16,0-4-7 16,0 14-2-16,0-8-2 0,0 17 0 15,0-7-32-15,3-3-14 16,-3 3-140 0</inkml:trace>
  <inkml:trace contextRef="#ctx0" brushRef="#br0" timeOffset="6">6160 9490 220 0,'3'0'85'0,"1"0"-66"0,3 6 14 0,-7-6 4 15,3 3-4 1,4-3 1-16,0 7-6 0,0-4-3 16,4-3-13-1,-8 9 3-15,4-3 3 0,1-2-2 0,-1 2 1 16,0 3-5-16,0 1 0 15,-4 9-7-15,1-10-3 16,-4 0-4-16,-4 1 1 16,1 2-1-16,-8-2-2 15,-3-1 3-15,0 1 0 16,-11-1 1-16,1-9 0 16,-1 0-3-16,0-6 2 15,4-7 1-15,10-12 0 16,1 6-3-16,10-18 2 15,0 5 18-15,14-2 9 16,-4 12-5-16,12 6-1 0,-5-3-32 16,8 26-14-16,-4-4-159 15</inkml:trace>
  <inkml:trace contextRef="#ctx0" brushRef="#br0" timeOffset="7">6625 8784 252 0,'4'0'96'0,"-4"0"-75"0,7 0 19 0,-7 0 2 16,7 0-7-16,-4 0 0 16,4 0-9-16,0 0-2 0,1 0-13 15,-1 0 0-15,3 0 2 0,-3 0-5 16,4 0 0-16,-4 0 0 16,3 0 2-16,-3 4 1 15,4 2 1-15,0-6-6 16,-4 9-2-16,0-2-2 15,0 2-2-15,-4-6-2 16,-3 13-1-16,0-7-1 16,-10 7 3-16,-1-4-7 15,-10 4 1-15,3-7-8 16,-6-5-1-16,3 2 7 16,-1-22 4-16,5 7 6 15,3-10 2-15,3 0 16 16,11-6 8-16,0 13 5 0,14-4 4 15,0 0-14-15,7 16-3 16,-3-3-27-16,3 12-11 16,-3-5-99-16,-8 21-45 15,-3-7-7 1</inkml:trace>
  <inkml:trace contextRef="#ctx0" brushRef="#br0" timeOffset="8">6798 9151 296 0,'7'0'112'0,"0"7"-87"0,4-4 15 0,-11-3 3 16,7 0-13-16,0 9 0 16,0 1-13-16,0-4-3 15,0 3-8-15,-3-2-4 0,-1 2-1 16,1 3-4-16,-4-2 2 16,-4-1-1-16,1-2 0 15,-1-4-3-15,-7 3-1 16,-3-12 3-16,0 3 1 15,0-4 2-15,0-2 0 16,7-4 0-16,3-2 0 16,4 5 15-16,4 1 10 15,-1 3 0-15,8 2 3 0,-4-2-14 16,7 6-3 0,-3 0-14-16,3 10-5 0,-4-4-76 15,-6-3-33-15,0 3-51 16</inkml:trace>
  <inkml:trace contextRef="#ctx0" brushRef="#br0" timeOffset="9">7126 8189 332 0,'7'6'123'0,"-7"-6"-95"0,11 3 9 16,-11-3 0-16,7 6-12 15,0-6 0-15,3 0-10 16,-2 0-2-16,2 3-7 16,1 4-2-16,3-7 2 0,-4 6-3 15,4-3-2-15,-3-3 0 16,0 10-1-16,-1-4 0 15,-3 3 0-15,0-6-5 0,-7 13-1 16,0-7-2 0,-14 7 2-16,4-3-7 0,-15 2-4 15,4-5 2-15,-11-4 4 16,7-3 4-16,1-12 2 16,2-1 5-16,8-5 4 15,4 5 23-15,17-9 10 16,-4 1-11-16,22 11-4 15,-4-2-16-15,7 15-3 16,-3-3-74-16,-4 13-29 16,-3 3-69-1</inkml:trace>
  <inkml:trace contextRef="#ctx0" brushRef="#br0" timeOffset="10">7377 8581 244 0,'3'0'93'0,"-3"0"-72"0,14 6 20 16,-14-6 4-16,7 3-8 0,-3-3-2 15,3 9-6-15,0-9-1 16,4 7-16-16,-1 2 2 0,8 1 0 15,-4-1-5-15,3 0-1 16,1 1-4-16,0 5-3 16,-4-5 0-16,-4-1-1 15,-2 1-5-15,-8 5 1 16,0-5-11-16,-18 5-6 16,4-2-4-16,-7-4-2 0,3 1 10 15,-7-10 7-15,4 0 2 16,0-10 3-16,3 1 16 15,8-4 9-15,-1-2 19 16,15-1 11-16,3 4-16 16,17 5-7-16,-2-2-34 15,16 18-15-15,-6-2-163 16</inkml:trace>
  <inkml:trace contextRef="#ctx0" brushRef="#br0" timeOffset="11">8206 8828 224 0,'7'-6'85'0,"-7"6"-66"0,14-9 27 16,-11 9 9-16,4 0-9 0,0 0 0 15,4 0-13-15,0 0-5 16,3 6-16 0,-4-6 1-16,8 3 1 0,0-3-3 0,-1 9 1 15,-3-2-5-15,4 2-2 16,-4 1-5-16,0 5 0 16,0-2 2-16,-3 2 1 15,-4 4-6-15,-7 0 0 16,0 0-8-16,-14 6-3 15,3-6-12-15,-17-4-6 16,-14 1 14-16,6-22 8 16,12 6 4-16,-5-28 5 15,5 3 24-15,10-10 12 16,3 7 9-16,25 0 3 16,-3 3-17-16,21 15-7 15,-8 1-28-15,8 12-8 0,0 3-121 16,-15 13-52-16,-3-10 25 15</inkml:trace>
  <inkml:trace contextRef="#ctx0" brushRef="#br0" timeOffset="12">8089 8160 284 0,'0'0'107'0,"0"0"-83"0,7 7 19 0,-7-7 6 0,7 3-7 16,-3-3 0-16,3 6-15 16,0-3-4-1,4-3-13-15,-1 7-2 0,4-4 2 0,-3 3-8 16,6-3-3-16,-2 3 2 16,-1 4 1-16,0-1-3 15,-4 1 1-15,-3-1-2 16,-7 0-2-16,0 7-4 15,-17 0-2-15,3-4-11 16,-15-5-4-16,5-4 11 16,-4-3 8-16,3-3 4 15,0-13 4-15,4 3 3 16,3-9 2-16,4 10 19 0,11-4 7 16,-1 0-8-16,22 13-2 15,-4-3-24-15,14 12-11 16,-3-3-174-1,0 19-83-15,-4-9 128 16</inkml:trace>
  <inkml:trace contextRef="#ctx0" brushRef="#br0" timeOffset="13">8798 7668 256 0,'7'0'96'0,"-7"0"-75"0,11 3 19 0,-11-3 2 0,7 0-11 16,0 7-1-16,4-7-6 16,-4 3-1-16,7 3-12 15,-4-6 2-15,4 9 3 0,1-9-4 16,2 10-2-16,-3-1-5 16,0 1-2-16,-3-1-3 15,0 0-3-15,-4 4-1 16,-7-1 0-16,0-2-8 15,-11 6-5-15,1-1-5 16,-15-5 1-16,4-7 7 16,-4-3 6-16,4-3 5 15,3-13 4-15,1 7 22 16,13-7 9-16,0 6 11 16,19 1 3-16,-1 0-22 0,7 15-9 15,-4-3-30-15,1 16-10 16,-4-3-166-1</inkml:trace>
  <inkml:trace contextRef="#ctx0" brushRef="#br0" timeOffset="14">8961 8098 224 0,'0'-7'85'0,"0"7"-66"0,0 7 27 16,0-7 9-16,3 0-5 15,1 0 3-15,3 0-13 16,0 0-2-16,3 6-21 16,-3-3-1-16,4-3-2 0,0 6-5 15,-1-2-1-15,1 5-6 16,-1 0-4-16,-3-2 1 0,-3 2 0 16,-1 0-4-16,-3 1 1 15,0-1-7-15,-7 7-3 16,0-7-10-16,-10 1-5 15,3-1 9-15,-11-3 6 16,4-2 7 0,-8-8 4-16,5-2 2 0,3-3 3 15,3-1 30-15,14-5 13 16,1 2-7-16,21-3-4 16,-1 7-18-16,11 9-7 15,-3 0-110-15,14 19-48 16,-7-3-21-1</inkml:trace>
  <inkml:trace contextRef="#ctx0" brushRef="#br0" timeOffset="15">8618 8358 192 0,'0'6'74'0,"0"-6"-58"0,-3 0 20 0,3 0 5 0,0 0 10 15,0 0 8-15,3 0-4 16,4 0 2-16,0-6-32 16,4 6 8-16,3 0 4 0,0 9-9 15,-3-2-1-15,-1-4-12 16,5 12-4-16,-1 1-6 16,0 3-4-16,-4-6 0 15,-3 8-1-15,-7 8-7 16,-3-14-3-16,-1-2-8 0,-13 3-1 15,3-4 3 1,-11-6 5-16,4-6 4 0,0-6 2 16,-8-3 3-16,15-4 1 15,0-3 5-15,7-2 5 16,0 2 8-16,7 3 4 16,0-2-6-16,11 15-2 15,-4-6-38-15,7 18-18 16,0-3-154-1</inkml:trace>
  <inkml:trace contextRef="#ctx0" brushRef="#br0" timeOffset="16">7867 8546 272 0,'-4'6'101'0,"4"-6"-78"0,0 10 24 0,0-10 5 0,4 6 1 15,-4-3 3-15,3-3-8 16,8 6-5-16,-4-2-24 15,0-4 2-15,4 9 2 0,-4-9-10 16,3 9-2-16,-3-2-7 16,1 2-3-16,-5 1-3 15,-3 5-1-15,0-5-12 16,-11-1-5-16,1 0-3 16,-15-5-1-16,8 2 9 15,-12-12 6-15,8 2 6 16,4-11 2-16,-1 5 5 0,11-12 2 15,0 0 11-15,14 10 4 16,-4-4-3-16,15 16 2 16,-4 0-49-16,4 16-19 15,-4-7-153 1</inkml:trace>
  <inkml:trace contextRef="#ctx0" brushRef="#br0" timeOffset="17">7034 8715 340 0,'7'0'129'0,"-7"0"-100"0,22-3 18 0,-19 3 0 15,8 0-12-15,-4 0-1 16,7 0-13-16,-4 0-5 16,1 0-9-16,0 0-5 0,-1 3-1 15,1-3-1-15,-4 7 2 16,0 2-3-16,0 1 0 16,-3-4-1-16,-4 6 0 15,0-2 0-15,-11 5 0 16,0-5-7-16,-10 9-2 0,4-10 1 15,-12 0 1-15,8 1 6 16,-4-13 1-16,4 3-1 16,0-16 2-16,3 7 12 15,11-1 5-15,0 1 3 16,11-1 3-16,-1 4-12 16,12 12-3-16,-1-6-93 15,0 19-42-15,-4 0-50 16</inkml:trace>
  <inkml:trace contextRef="#ctx0" brushRef="#br0" timeOffset="18">6435 9214 304 0,'-4'0'115'0,"-3"9"-89"0,4 1-8 16,-1-1 50 0,1-2-30-16,-5 2-19 15,-2 0-12-15,-1 7-6 16,-3-7-4-16,0 1 2 0,-4-10 1 15,1 0 0-15,-1 0-3 16,4-6 2-16,3-7 5 0,4-3 5 16,7-2 4-16,7-1 4 15,8-6-5 1,6 6 1-16,14 9-92 0,18-5-38 16,10 5-41-1</inkml:trace>
  <inkml:trace contextRef="#ctx0" brushRef="#br0" timeOffset="19">9490 7518 124 0,'-7'-7'46'0,"3"7"-35"0,-3-3 23 16,4 3 7-16,-1 0 9 15,1-6 5-15,-1 6 0 16,0 0 1-16,4 0-30 16,0 0 18-16,4 0 7 0,3 0-10 15,4 0-1-15,3 0-17 0,0 0-4 16,3 6-7-16,1-3 0 16,0 4-9-16,-4 2-2 15,0 0-1-15,-3 1 0 16,-4-1-3-16,-4 1 0 15,-3-4-12-15,-3 3-2 16,-4 1-12-16,-8 5-4 16,-2-5 0-16,-8-1 0 15,-3-6 14-15,0-3 9 16,-1-3 4-16,5-3 1 16,6-7 21-16,11-2 11 15,7-4 11-15,11 3 4 16,6 7-14-16,1 9-6 15,-4-3-35-15,11 12-16 16,-4 0-162-16</inkml:trace>
  <inkml:trace contextRef="#ctx0" brushRef="#br0" timeOffset="20">9610 7900 320 0,'7'10'121'0,"-4"-7"-95"0,8 3 18 15,-4 0 2-15,0-3-5 0,4 7 0 16,-1-4-16-16,4 3-5 16,-3 1-12-16,-1-1-7 0,1 7-2 15,-4-4-1-15,-7-2 0 16,0 6 0-16,-7-7 0 16,-4 0-11-16,-3-2-5 15,-3-4-3-15,-1-3-3 16,0 0 11-16,1-10 5 15,3 1 3-15,0-7 1 16,3-3 5-16,0-6 3 0,8 7 23 16,3 8 12-16,7 1-14 15,7-1-3-15,7 20-23 16,11-1-7 0,7-3-183-16</inkml:trace>
  <inkml:trace contextRef="#ctx0" brushRef="#br0" timeOffset="21">10259 7242 304 0,'7'6'112'0,"-7"-3"-87"0,7-3 15 0,-7 0 1 16,7 0-12-16,4-3 0 0,-1-3 1 16,-3 6 1-16,11-10-16 15,-1 4 0-15,8 3 1 16,-7-3-2-16,6 6 0 0,-2 0-8 16,2 6-2-16,-2-6-2 15,-1 9-2-15,-4 1-2 16,1 5 1-16,-4-2-4 15,-7 9-1-15,0-3-13 16,-14 9-3-16,0 0-8 16,-18 0-4-16,4-3 12 15,-14-9 5-15,-11-13 6 16,4-6 5-16,6-13 5 16,15 4 5-16,4-4 14 15,10 0 6-15,3-2 3 16,18 15 1-16,-3-4-15 15,13 17-6-15,-2-1-83 0,-5 10-37 16,1 6-51 0</inkml:trace>
  <inkml:trace contextRef="#ctx0" brushRef="#br0" timeOffset="22">10478 7703 204 0,'3'3'77'0,"1"-3"-60"0,3 6 24 0,-7-6 8 15,7 3-3-15,0-3 0 16,0 6-14-16,-4-2-5 16,1-4-16-16,-4 9-7 0,-4-3 0 15,-3-3-3-15,-3 4-1 16,-4 2-2-16,-4 0 1 16,-3 1 1-16,0-1 0 15,-1-2 0-15,5-7 2 16,-1 0-3-16,4 0 0 15,7-10 1-15,3-6 2 16,8-2 3-16,3 2 4 16,0 7 7-16,11-1 2 15,-1 1-3-15,8 6-1 0,-4-4-44 16,4 17-16-16,-4-1-121 16</inkml:trace>
  <inkml:trace contextRef="#ctx0" brushRef="#br0" timeOffset="23">10968 6963 164 0,'0'0'63'0,"0"0"-49"0,0-7 29 15,0 7 10-15,0 0-5 16,0 0 1-16,0 0-3 15,0 0-1-15,3 0-25 16,1 0 2-16,7 7-1 0,-4-4-7 16,10 3-3-16,-3-3-6 15,4 3-2-15,-4-3-3 16,-3 4-1-16,-1 2-4 16,-6 1 1-16,-1-4 0 15,-13 3-1-15,3-6-10 0,-15 7-2 16,5-10 3-16,-15 0 6 15,4 0 3-15,-4-3 3 16,7-4 1-16,1-2 1 16,3 0 11-16,14-1 7 15,-1 1 0-15,23 9 1 16,-5 0-10-16,15 9-3 16,-8-3-123-16,1-2-53 15,0 5 32 1</inkml:trace>
  <inkml:trace contextRef="#ctx0" brushRef="#br0" timeOffset="24">11285 7144 228 0,'11'10'85'0,"-11"-10"-66"0,18 9 12 16,-15-2 1-16,4-1-2 15,0-3 4-15,0 6-12 16,0-2-5-16,4 5-10 16,-4-2-3-16,0 5 0 0,0-5-5 15,-3 8 1-15,-1-2 0 0,-10 9 2 16,-7-3-6-16,-7 3 1 15,-4-9-1-15,0-13 2 16,1-3-1-16,10-3 1 16,0-3 2-16,-1-13 2 15,5 3 1-15,3-3 3 16,3 7 8-16,8-4 5 16,-1 10-5-16,15-4-3 15,-4 10-130 1,7 7-91-16,-3-4 73 15</inkml:trace>
  <inkml:trace contextRef="#ctx0" brushRef="#br0" timeOffset="25">9888 7555 248 0,'-3'0'93'0,"3"0"-72"0,-4 6 18 0,4-6 3 16,0 0-5-16,0 10 3 15,-3-10-13-15,3 9-7 16,0-9-11-16,0 7 3 0,3-4 3 0,-3-3 8 16,14 0 3-16,8 9-5 15,-5-3-2-15,-3-2-11 16,0 2-3-16,1-3-5 15,-5 6-3-15,1-2-1 16,-4 2 3-16,-4 0-7 16,-6 1-2-1,-11-1-5-15,-7 1-4 0,-8-4 6 16,-6-3 3-16,0-6 3 16,3-6 3-16,7-1 8 15,11 1 5-15,4-1 20 16,13 1 8-16,1 3-3 15,24 6-3-15,-7 0-35 16,11 9-14-16,-4 0-188 16</inkml:trace>
  <inkml:trace contextRef="#ctx0" brushRef="#br0" timeOffset="26">9232 8063 176 0,'4'6'68'0,"3"-6"-52"0,7 0 23 16,-7 4 10-16,0-4 1 15,0 0 5-15,0 6-2 0,0-3 2 16,0 3-30-16,-3-3 1 16,-1 4-1-16,1-1-11 0,-4-3-5 15,-4 7-6 1,1-4 0-16,-8 3-4 0,1 1-2 16,-5-7 2-16,1 9 0 15,-3-9 1-15,3 7 0 16,0-4-3-16,-4-6 2 15,4 0-1-15,-4-6 0 16,4-4 0-16,0 1 0 16,0 0 2-16,7-7 2 15,3 3 12-15,8-2 6 16,10 5 1-16,18 4-1 16,6 6-10-16,5 0-4 15,3 0-37-15,-8 0-14 16,-9 0-150-16</inkml:trace>
  <inkml:trace contextRef="#ctx0" brushRef="#br0" timeOffset="27">8520 7925 264 0,'21'-6'101'0,"-4"6"-78"0,12 9 15 16,-15 1 4-16,3-1-14 15,5 1-1-15,-1-1-10 16,-4 7-2-16,1-7-9 0,-4 10 0 0,-3-10 1 16,-4 7-3-16,-7-7-1 15,-4 7-1-15,-3-3-2 16,-7-4-2-16,-4 0 1 16,1 4-1-16,-4-10 0 15,-1 3 0-15,1-6 0 16,0-6 11-16,3 6 3 15,1-9-3-15,3-1-1 16,3 4 0-16,4-3 0 16,7-1-4-16,11-2-1 15,17-10-175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1-07T14:21:58.3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4992 11535 228 0,'-4'0'88'0,"4"0"-69"0,0 0 22 0,0 0 3 0,0 0-9 16,0 0-1-16,0 0 1 15,0 0 2 1,4 0-20-16,3 0-1 0,0 0 1 0,7 0-3 16,-7 0 2-16,11 0-7 15,-4 0-3-15,7 0-3 16,-3 0-3-16,3 0-13 16,0 0-4-16,4 0-29 15,-4 0-10-15,0 0-99 16,4 0-48-1,3 6 101-15</inkml:trace>
  <inkml:trace contextRef="#ctx0" brushRef="#br0" timeOffset="253.774">5517 11434 272 0,'8'-6'104'0,"-5"6"-81"0,1 0 20 0,-4 0 6 16,0 0-7-16,3 0 0 16,1 0-12-16,3 0-4 0,0 0-15 15,3 6-4-15,4-6-3 0,1 0-2 16,2 0-2-16,1 0-17 15,-1 0-9-15,1 3-46 16,0-3-18-16,-4 0-58 16</inkml:trace>
  <inkml:trace contextRef="#ctx0" brushRef="#br0" timeOffset="645.861">6043 11328 328 0,'7'0'123'0,"0"0"-95"0,-3 0 14 0,-1 0-1 16,4 3-14-16,0-3-3 16,4 6-12-16,0-6-5 0,3 0-4 15,0 6-3-15,7-3 1 0,-7-3-1 16,4 0 2-16,-1 0-3 15,1 0 0 1,0 0-30-16,-1 0-12 0,1-3-64 16,3-3-26-16,-3 6 9 15</inkml:trace>
  <inkml:trace contextRef="#ctx0" brushRef="#br0" timeOffset="961.423">6854 11205 256 0,'11'0'96'0,"-4"-3"-75"0,0-3 19 0,0 6 4 15,0-3-10-15,4-4 0 16,3 7-10-16,4 0-3 16,-1 0-12-16,1 7-5 0,-4-4-1 15,0 3-2-15,4-3 2 16,6-3-9-16,1 7-1 0,0-7-29 16,-8 0-14-1,-2 0-65 1,2-7-61-16,1-2 60 0</inkml:trace>
  <inkml:trace contextRef="#ctx0" brushRef="#br0" timeOffset="1244.711">7486 11077 244 0,'18'-7'90'0,"-18"7"-70"0,10 0 15 0,-10 0 2 15,4 0-8-15,-1 0 0 16,4 0-14-16,0 0-4 16,4-3-7-16,-4-3-1 0,7 6 3 15,-3-3-3-15,6-3-2 16,1 6 0-16,7-7 1 15,-4 4-39-15,7 3-16 16,-7-6-82 0</inkml:trace>
  <inkml:trace contextRef="#ctx0" brushRef="#br0" timeOffset="1577.131">8326 10911 236 0,'21'0'90'0,"-21"0"-70"0,17 0 8 16,-13 0 0-16,3 0-11 15,0 0 1-15,4 0-5 0,-4 0 0 16,3 0-7-16,1 0-4 16,3 0 1-16,-3 0-2 0,6-4 2 15,-3 4-2-15,14 0-1 16,-6 0-2-16,13 4-1 16,-3-4-36-16,10 0-16 15,-10 0-65 1</inkml:trace>
  <inkml:trace contextRef="#ctx0" brushRef="#br0" timeOffset="1890.344">9155 10826 208 0,'17'-6'79'0,"-17"6"-61"0,14 0 19 16,-10 0 6-16,3 0-11 15,0 6-1-15,4-3-7 16,-4-3-1-16,7 6-12 16,-4-3-4-16,11-3-3 0,-6 0-2 15,6 0-2-15,-4 0 1 16,8 0-1-16,-4 0 0 15,4 0 0-15,-7 0-3 16,6 0 0-16,-3 0-31 16,4-3-15-16,-7 3-83 15</inkml:trace>
  <inkml:trace contextRef="#ctx0" brushRef="#br0" timeOffset="2249.455">9980 10710 168 0,'14'-6'66'0,"-14"6"-52"0,14 0 19 0,-14 0 4 0,7 0-6 15,-3 0-1-15,3 0 1 16,-4 0 0-16,5 0-16 16,-5 0 2-16,4-7 3 0,0 7-7 15,0-3 0-15,0 3-9 16,7 0-3-16,-3 0 1 16,7 0 1-16,-1 0-1 15,8 0-2-15,-4 0 1 16,11 0-1-16,-7 0-38 15,3 0-14-15,-4 0-84 16</inkml:trace>
  <inkml:trace contextRef="#ctx0" brushRef="#br0" timeOffset="2544.054">10749 10613 200 0,'14'-7'74'0,"-14"7"-58"0,18 0 25 0,-15 0 6 16,4 0-9-16,1 0 0 15,2 0-8-15,-3 0-2 16,7 7-15-16,-3-4-3 0,10 3 0 0,-3-3-6 15,10-3 0-15,-3 6-2 16,13-6 1-16,-6 0-4 16,7-6 0-16,-7 6-32 15,10-3-13-15,-10-3-98 16</inkml:trace>
  <inkml:trace contextRef="#ctx0" brushRef="#br0" timeOffset="19696.166">5355 14567 204 0,'7'0'77'0,"0"0"-60"0,-3-6 13 0,-1 6 3 0,-3 0 1 15,0 0 1-15,0 0-5 16,0 0-4-16,0 6-14 16,-3-6 3-16,-1 9 3 0,1 1 1 15,-4-1 1 1,0 10-5-16,3-3-1 0,1 9-4 16,3-3 1-16,0 0-2 15,0 0 2-15,0 3-4 16,3 3-2-16,4-3 0 15,4 0 1-15,3-3-3 16,11-3-2-16,-1-4-3 16,12-5-1-16,-1-4 2 15,11-12 2-15,-4-13-5 0,-3-6 1 16,-4-6 1-16,-3-10 1 16,-4-3-2-16,-7-9 0 15,-7 9 2 1,-7 6 0-16,0 10 1 0,-7 3 2 15,-3 12 14 1,-1 1 7-16,1 9 4 0,3 3 1 16,0 0-11-16,3 9-3 15,4-9-10-15,1 6-5 16,-1-3-18-16,0-3-5 16,-4 7-89-16,-6 2-133 31</inkml:trace>
  <inkml:trace contextRef="#ctx0" brushRef="#br0" timeOffset="20264.575">5856 14498 284 0,'11'6'107'0,"-4"-6"-83"0,3 3 10 15,-6 4 2-15,-1-4-5 0,1 3 2 16,-1 3-5-16,-3 7 0 15,0-3-16-15,0 2 9 0,0 10 2 16,-3 4-5-16,-1-1 0 16,1 6-13-16,-1 4-3 15,1-4-2-15,-1 1 0 16,1-7 0-16,-1-9 0 16,4-3-3-16,0-7 0 15,0-9-1-15,7-9 0 16,0-1 3-16,0-5 0 15,4-7-2-15,0-3 2 16,-1-1 1-16,1 1 0 0,3 13 2 16,0 2 1-1,0 4 1-15,0 16 0 0,4 5 2 16,-1 10 3-16,-2 7-2 16,2 2-2-16,1-6-2 15,-1 4 0-15,1-4-2 16,0-3 2-16,-4-6-4 15,0-7-2-15,0-2-38 16,0-4-17-16,0-6-86 16,0-16-34-16,-3 4 46 15</inkml:trace>
  <inkml:trace contextRef="#ctx0" brushRef="#br0" timeOffset="21065.271">6562 14369 248 0,'10'0'93'0,"-3"0"-72"0,-3 0 20 16,-4 0 7-16,0 0-6 0,0 0 0 15,0 0-12 1,0 3-6-16,0 7-14 0,-4-1 0 0,1 7 3 15,-1 0-1-15,1 6 1 16,-1 9-3-16,-3 7-1 16,0 9-3-16,0 6-1 15,0 6-3-15,0-5-2 16,3-7 1-16,1-3-1 16,-1-10-3-16,1-9 2 15,-1-6-1-15,4-6 0 16,0-7 0-16,4-12-2 15,-1-4-2-15,1-18 1 16,-4-6 3-16,0-1 1 0,0 7-2 16,-11 0 2-16,-6 3 1 15,-5 6 2-15,-6 9-1 16,4 20 2 0,-1 15-4-16,0 3 0 0,0 0 1 15,4 4 0-15,7-10 2 16,7 3 1-16,11-7-1 15,10-8 1-15,10-1-2 16,12 1 2-16,6-1-2 16,7-3-1-16,-3 1-13 15,-7-4-4-15,-7-3-75 16,-11-10-31-16,-10 1-26 16</inkml:trace>
  <inkml:trace contextRef="#ctx0" brushRef="#br0" timeOffset="21696.458">7077 14899 240 0,'3'10'90'0,"-3"-4"-70"0,4 3 15 15,-4-2 2-15,0-7-8 16,0 3-2-16,-4 3-15 15,-3-3-5-15,-3-3-5 16,-4 0 1-16,-8-3 2 0,1-3-4 16,-7 3-1-16,0-4 2 15,0-8 1-15,-4-4-4 16,11 0 1-16,3 0 0 16,0-15 0-16,4-13 2 0,11 6 1 15,6 3 7-15,8 19 6 16,-4 1 1-16,10 2 1 15,-2 7-7-15,9 2-4 16,-3 7-4-16,4 0 0 16,-4 7 0-16,-3 2 3 15,-4 7-8-15,-10 2-3 16,-1-5 0 0,-13 3 3-16,-8 3-4 0,0-10 2 15,4-3 0-15,-11-12 2 16,4-3-1-16,-3-10-1 15,2 0 5-15,8-6 3 16,0 12 1-16,14-2 2 16,0 8-4-16,14 7 0 15,-3 0-32-15,14 7-13 16,-8-4-56-16,8 3-23 0,10 3 4 16</inkml:trace>
  <inkml:trace contextRef="#ctx0" brushRef="#br0" timeOffset="21960.81">7204 14746 304 0,'14'28'112'0,"-7"-12"-87"0,3 2 11 15,-2-8-2-15,-1 5-15 16,0-2-3-16,-4-4-9 16,-3-2-3-16,-3 2-2 15,-1-9-4-15,-6 0-1 0,-1-9-3 0,-3-7 1 16,3-12 12-16,8 9 4 15,-1 0 11-15,11-15 6 16,0 9 2 0,18-4 2-16,-4 4-9 0,14 6-1 15,-6 4-11-15,9 12-4 16,-2-4-11-16,-1 7-5 16,-3 7-90-16,-11 2-39 15,0 0-34 1</inkml:trace>
  <inkml:trace contextRef="#ctx0" brushRef="#br0" timeOffset="22560.472">8100 14783 288 0,'0'7'107'0,"-4"-7"-83"0,1-7 10 15,3 7 2-15,-7 0-9 16,3 0-1-16,-10 0-8 15,0 0-3-15,-7 0-9 16,-15 0-2-16,1 0 0 0,0 0-2 16,14 0 1-16,3 0-2 15,4 0 2-15,7-3-26 16,14-3-10-16,7 3-84 16,4-4-78-1,-1-2 61-15</inkml:trace>
  <inkml:trace contextRef="#ctx0" brushRef="#br0" timeOffset="22925.384">8661 14837 304 0,'0'25'112'0,"0"-22"-87"0,0 3 13 0,0 0 1 16,-4-3-14-16,1-3-3 16,-1-3-3-16,-3-3-1 15,4-3-9-15,-1 2 3 0,0-15 4 16,1 4-6-16,-4-23-3 0,0 13-2 16,3-16-1-16,1 9-2 15,6-9 1-15,-3 13 0 16,7-4 3-16,0 7 3 15,11 3 5-15,-4 6-6 16,7 4-2-16,-3-4-6 16,7 13-2-16,-4 2-46 15,0 4-20-15,-3 0-115 16</inkml:trace>
  <inkml:trace contextRef="#ctx0" brushRef="#br0" timeOffset="23179.534">8883 14614 304 0,'-4'6'115'0,"4"-6"-89"0,-14 10 19 0,14-10 1 16,-10 3-15-16,-1 3-6 15,-17 0-12-15,3-3-4 16,-17 4-5-16,7-4-3 0,-8-3 2 15,8 6-2-15,0-3 2 16,7-3 0-16,-1 6 1 16,8-2 0-16,7 2 2 15,0-6-43-15,14 9-17 0,0 1-81 32,14-4-66-32,-3-3 74 0</inkml:trace>
  <inkml:trace contextRef="#ctx0" brushRef="#br0" timeOffset="23404.405">9017 14677 304 0,'11'6'112'0,"-11"-6"-87"0,7 19 29 15,-4-13 5-15,1 7-22 16,-1 15-6-16,1 3-17 0,-1-3-4 15,1-3-6 1,-1-3-5-16,1-6 0 0,-1-7-28 0,-3 1-10 16,0-10-41-16,4-10-16 15,-1-8-40 1</inkml:trace>
  <inkml:trace contextRef="#ctx0" brushRef="#br0" timeOffset="23538.899">9169 14407 312 0,'-4'0'118'0,"4"0"-92"0,0 19 15 0,0-19 0 16,0 9-25-16,0 1-6 15,0 5-67-15,0-5-28 16,4-1-55-16,-1-3-20 16</inkml:trace>
  <inkml:trace contextRef="#ctx0" brushRef="#br0" timeOffset="23859.607">9511 14285 300 0,'0'-3'112'0,"0"3"-87"0,3 0 37 15,-3 0 11-15,0 0-2 16,0 0 3-16,4 9-22 15,-1 0-8-15,5 16-26 0,-5-6-9 16,1 28-4-16,-1-12-6 0,1 53 1 16,-4 21 0-16,-4-5 0 15,1-13 0-15,-1-29 0 16,4-11-3-16,4-11 0 16,3 11-20-16,0-33-10 15,-4 1-25-15,4-13-11 16,0-2-80-16,-3-17-34 15,-1-3 45 1</inkml:trace>
  <inkml:trace contextRef="#ctx0" brushRef="#br0" timeOffset="24080.402">9835 14739 332 0,'-10'0'123'16,"10"0"-95"-16,-25 0 20 0,22 0 3 0,-15 0-17 16,4 0-2-16,-18 0-17 15,7 7-4-15,-24 2-7 16,7-3-3-16,-18 4 2 0,10-7-42 16,-3 3-18-16,11-3-119 15</inkml:trace>
  <inkml:trace contextRef="#ctx0" brushRef="#br0" timeOffset="112047.479">14940 15050 244 0,'0'0'93'0,"4"0"-72"0,-4 0 11 16,0 0 1-16,3 0-12 15,-3-10-1-15,0 4-1 16,0-3 2-16,0-4-11 16,0-3 1-16,4-9 2 0,-1-31-5 15,1-13 0-15,-1-3-2 16,1 19-1-16,-1 9-3 0,4-13-2 16,0 7 3-16,11-3 2 15,-4 12 7-15,14-9 4 16,-6 15-6-16,16 7-1 15,-6 9-3-15,11 10-1 16,-12 9-36-16,1 9-17 16,-4-6-112-1,-14 13-55-15,-3 3 107 16</inkml:trace>
  <inkml:trace contextRef="#ctx0" brushRef="#br0" timeOffset="112416.161">15159 14906 196 0,'3'3'74'0,"-3"3"-58"0,0-6 12 16,0 0 2-16,0 0 4 15,0 0 4-15,0-6-1 16,-3 3 2-16,-1-4-21 16,1 7 5-16,-8-3 1 0,1-3-1 15,-12 6-2-15,-13 0-7 16,7 9-4-16,7-9-5 0,-22 10-4 16,-16-4 2-16,16-6 0 15,8 0-1-15,-4 0 1 16,11-6 0-16,7 3 1 15,7-7 4-15,10 4 3 16,1 6-42-16,13 0-15 16,8-3-130-1</inkml:trace>
  <inkml:trace contextRef="#ctx0" brushRef="#br0" timeOffset="112674.121">15388 14818 296 0,'4'19'110'0,"-4"-19"-86"0,3 18 24 0,1-18 7 0,-1 16-18 16,1-7-4-16,-1 7-17 15,1-3-5-15,-1 2-7 16,1-5-5-16,-4 5 0 0,0-2-1 16,0-4 0-16,0-2-31 15,0-4-15-15,0-3-31 0,0-3-13 16,0 3-35 0</inkml:trace>
  <inkml:trace contextRef="#ctx0" brushRef="#br0" timeOffset="112820.819">15406 14586 332 0,'-4'0'123'0,"4"0"-95"0,4 6-2 0,-4-6-5 16,0 0-13-16,0 0-2 16,0 0-17-16,0 0-7 15,3 3-128-15,1-3-57 16</inkml:trace>
  <inkml:trace contextRef="#ctx0" brushRef="#br0" timeOffset="113182.36">15670 14445 160 0,'11'0'60'0,"-11"0"-47"0,7-10 24 16,-7 10 8-16,0 0-1 16,0 0 1-16,4 0 2 15,-1 0 2-15,-3 0-26 0,0 0 13 0,0 6 5 16,0-2-8-16,0 5-2 16,0 7-14-16,0 18-5 15,0-9-7-15,0 41-2 16,0-13-1-16,0 20 1 15,0-11-2 1,0 7-1-16,0-12-2 0,0-4 1 16,0-9-1-16,4-10-2 15,-1-5-33-15,4-14-12 16,0-12-44-16,0-3-19 16,0 0-28-1</inkml:trace>
  <inkml:trace contextRef="#ctx0" brushRef="#br0" timeOffset="113391.217">15924 14899 308 0,'0'10'115'0,"0"-10"-89"0,-17 6-1 16,17-6-5-16,-21 3-10 15,3-3 2-15,-24 0-3 16,10 0 0-16,-14-3-5 15,11 3-3-15,-1 0 0 0,8-6 3 16,4 3 5-16,2-4-16 16,15-2-5-16,0 6-137 15</inkml:trace>
  <inkml:trace contextRef="#ctx0" brushRef="#br0" timeOffset="114264.985">16559 14692 244 0,'-3'10'93'0,"-1"-1"-72"0,4 7 22 16,0-7 8-16,0 1-9 0,0 8 0 15,0 1-15-15,0 0-7 16,0 6-11-16,4-6-4 0,-1 6 1 15,4-6 1-15,4 0 1 16,0-4-4-16,3 4-3 16,7-9 0-16,0-1-1 15,7 0-3-15,1-9 2 16,2-3-1-16,-3-6 0 16,1-7 0-16,-5-9 0 15,-2-3 0-15,-8 0 0 16,-4-7 0-16,-6 7-2 15,-4 9 3-15,-4 3 2 16,1 16 9-16,-4 16 5 16,3 3-1-16,4 6 0 15,4 3 0-15,6-3 2 16,4-3-9-16,8 3-2 0,2-9-1 16,4-3 0-16,4-4-2 15,0-9 1-15,0 0-4 16,3-9-2-1,-3-1-1-15,-4-2 3 0,-3-10-2 16,-8 3 1-16,-6-9-3 16,-11 3-1-16,-7-4 0 15,-4 14 2-15,1 2 4 16,-1 7 2-16,0 3 0 16,1 3-2-16,3 3 3 15,3-3 2-15,4 0-20 16,7 0-9-16,4 0-35 15,3 0-14-15,7-3-64 16,11-4-51-16,7 7 75 16</inkml:trace>
  <inkml:trace contextRef="#ctx0" brushRef="#br0" timeOffset="114764.488">17625 14818 200 0,'7'9'77'0,"0"-3"-60"0,-4-2 13 0,-3-4 1 16,4 6-1-16,-1-3 2 15,1 6-4-15,-4-2-3 0,0 2-13 16,-4 0-1-16,1 1 0 0,-11 6-4 16,0-7-2-16,-7 0-2 15,-8 1-3-15,-9-10-2 16,-8 0-1-16,0-10 2 15,3-5 2-15,5-14 0 16,6-5-1-16,7-4 12 16,8-6 4-16,10 10 5 15,10-4 4-15,8 13-4 16,10-3-1-16,7 9-7 16,4 3-3-16,3 7-3 15,0 0-2-15,-3 9-3 0,-4 0-2 16,-3 9 1-16,-7 0-1 15,-4 1-5-15,-7 6 1 16,-7 2 0 0,-7 7 2-16,-7-6-4 0,-8 0 2 15,-6 0 0-15,-3-13 2 16,-5-12-4-16,4-3 0 16,4-4 5-16,7-9 2 15,7 13 5-15,7-4 1 16,7-3 1-16,11 7 0 15,6 3-18-15,4 3-5 16,4 6-68-16,0 9-28 16,-4-2-38-1</inkml:trace>
  <inkml:trace contextRef="#ctx0" brushRef="#br0" timeOffset="115064.85">17844 14498 268 0,'0'-13'101'0,"0"7"-78"0,-8 6 20 15,8 0 2-15,-3 6-3 16,-1-3-1-16,-3 4-5 16,4 5-2-16,-1 4-19 15,1 3-5-15,-1 15-2 0,1 4 0 0,-1 12 0 16,1 3-7-1,-1 1 0-15,1-7-1 0,-4-3 0 16,3 0 0-16,0-10 0 16,4-6-3-16,0-9 2 15,4 0-19-15,7-3-7 16,3-13-37-16,3-3-14 16,5-10-78-1</inkml:trace>
  <inkml:trace contextRef="#ctx0" brushRef="#br0" timeOffset="115283.119">18105 14441 296 0,'14'-15'110'0,"-7"15"-86"0,3 0 33 0,-3 6 11 0,-3 3-18 16,3 4-4-16,-4 18-21 15,1 7-5-15,-4 22-12 16,0 12-5-16,-4 0 0 0,1-6-4 15,-4-4 0-15,0-8 1 16,0-10 0-16,3-4-25 16,1-11-8-16,-1-20-113 15,1-15-93 1,3-23 84-16</inkml:trace>
  <inkml:trace contextRef="#ctx0" brushRef="#br0" timeOffset="117100.418">13275 11425 232 0,'7'-6'88'0,"-3"6"-69"0,3 0 13 0,-7 0 0 15,3-4-6-15,1-2-1 16,-1 6-2-16,1-3 0 16,3-3-13-16,-4-4 3 0,4 4 1 15,-3 3-1-15,3-3 0 16,0-4-7-16,4 10-2 16,-4-3-2-16,7-3 1 15,-4 6-7-15,8-10-1 16,7 7-49-16,-1-3-21 0,8-3-66 15</inkml:trace>
  <inkml:trace contextRef="#ctx0" brushRef="#br0" timeOffset="117420.646">13928 10995 212 0,'14'-12'82'0,"-14"12"-64"0,17-3 22 16,-13 3 4-16,3-7-5 0,-3 7 2 15,3-3-6-15,0-3-1 16,3 3-19-16,-3-4 2 0,11-2 3 16,-4 0-7-16,7-1-2 15,-3 4-6-15,3-3-4 16,-3-1 0-16,3 1-1 15,0-1 2-15,0 7 3 16,0-3-2-16,0-4-2 16,-3 10-49-16,7-6-22 15,-4-3-93 1</inkml:trace>
  <inkml:trace contextRef="#ctx0" brushRef="#br0" timeOffset="117678.033">14587 10713 252 0,'7'6'96'0,"-7"-6"-75"0,18-6 17 0,-14 6 1 0,3-3-15 16,0-3-3-16,3-1-8 16,1 4-3-16,3-6-6 15,-3-1 4-15,6 1 2 0,-3 0-3 16,7-7-2-16,-3 10-2 15,3-4-3-15,-3 7 1 16,3-13-1-16,-3 7-33 16,6-10-15-16,-6 3-36 15,3-2-12-15,-3-1-9 16</inkml:trace>
  <inkml:trace contextRef="#ctx0" brushRef="#br0" timeOffset="117883.866">15282 10340 168 0,'18'-13'66'0,"-18"13"-52"0,14-15 25 0,-10 15 8 16,3 0-7-16,0-4 0 15,0-2-8-15,0 6-2 16,3-3-17-16,-3-3-3 0,4 6-3 16,0-7-3-16,-1 4-1 15,1-3-1-15,-1 3-2 16,1-3 3-16,0-4 2 15,-1 7-2-15,4-3-2 16,-3-4-22-16,3 4-9 16,0 3-108-16</inkml:trace>
  <inkml:trace contextRef="#ctx0" brushRef="#br0" timeOffset="118166.525">15960 9982 244 0,'17'-3'90'0,"-17"3"-70"0,18 0 6 0,-15 0-1 15,5 0-14-15,-1 0-1 16,3 0-4-16,-3 0-1 16,4-6-3-16,-1 6-2 15,5-9 3-15,-5-1-2 0,8 1-1 16,-4-1 1-16,11-5-1 15,-8 5 2-15,11-2 3 16,-3-4-22-16,10 7-8 16,-6-1-45-16,6-6-20 15,-7 7-2 1</inkml:trace>
  <inkml:trace contextRef="#ctx0" brushRef="#br0" timeOffset="118390.556">16933 9669 232 0,'22'-16'88'0,"-22"16"-69"0,21-19 11 0,-18 16 1 0,8-6-10 16,-1 2 0-16,4-8-10 15,-3 5-2-15,7 1-5 16,-4 0-3-16,3-10 0 0,-2 9-1 15,9 1 0-15,-6-7-3 16,10 7 2-16,-7-4-52 16,11-2-24-16,-7 8-36 15</inkml:trace>
  <inkml:trace contextRef="#ctx0" brushRef="#br0" timeOffset="118616.333">17664 9349 216 0,'10'-13'82'0,"-10"13"-64"0,14-15 9 0,-10 15 0 16,3 0-12-16,0-3-1 15,7-4-6-15,-3 7 0 16,6-6-5-16,-3 3 0 0,8-3 1 16,-5 6-2-16,8-10-2 15,-4 7-4-15,4-6 0 16,-4 2-3-16,4-2 0 15,-4 0-82 1,0-7-62-16,-3 3 55 0</inkml:trace>
  <inkml:trace contextRef="#ctx0" brushRef="#br0" timeOffset="118934.196">18369 9010 160 0,'14'-28'63'0,"-14"28"-49"0,25-28 29 16,-22 22 10-16,12-4-5 16,-5 7 1-16,11-6-10 15,-3-1-4-15,7 4-19 16,-4-4-10-16,0 4-2 0,-3 3-5 0,6-6 0 16,-6 2 1-16,0-2 2 15,-4 0-1-15,3-1 2 16,-3 1-2-16,4-1-1 15,-4 4-8-15,11-3-5 16,-4-1-22-16,14 7-8 16,-6-3-23-16,6-4-11 15,-3 10-23 1</inkml:trace>
  <inkml:trace contextRef="#ctx0" brushRef="#br0" timeOffset="119081.041">19195 8668 172 0,'21'0'66'0,"-21"0"-52"0,14 0 14 0,-11 4 3 16,5 2-5-16,-1-6 2 0,0 0-3 15,0 0 2-15,0 0-15 16,0 0-2-16,3 0-3 0,-3-6-3 16,4 2-3-16,0-2-25 15,10 6-9-15,-4-3-84 16</inkml:trace>
  <inkml:trace contextRef="#ctx0" brushRef="#br0" timeOffset="-212753.681">4667 9321 192 0,'4'0'71'0,"-1"6"-55"0,1-3 11 15,-4-3 0-15,0 0-7 0,0 0-1 16,0 0-5-16,0 0 1 16,7 0-8-1,-7 6 7-15,3-3 3 0,4-3-5 0,1 7 1 16,-1-4-2-16,3-3 3 15,-6 6 2-15,6-3 2 16,1-3-6-16,3 7 1 16,7-7-6-16,-3 3-2 15,6 3-2-15,5 3-3 16,2-2-2-16,1-4-1 16,0 6 2-16,-4 1 0 15,0-1 5-15,-3 4 2 16,-4-10-5-16,-3 6 0 15,-4-9-34-15,0 0-13 16,-3 0-30-16,-4 0-12 16</inkml:trace>
  <inkml:trace contextRef="#ctx0" brushRef="#br0" timeOffset="-212499.221">5267 9581 240 0,'32'25'90'0,"-15"-16"-70"0,12 7 13 16,-22-13-1-16,7 7-13 15,3-1-3-15,5 7-7 16,-5-7-1-16,4 7-5 16,1-4 5-16,-1 4 4 0,0 0-6 15,0-4-1-15,-3-2-3 0,-1-4-2 16,4-3-8-16,-6 3-5 15,2-6-35-15,-3 0-14 16,0 0-56 0</inkml:trace>
  <inkml:trace contextRef="#ctx0" brushRef="#br0" timeOffset="-212229.702">6191 9829 248 0,'21'18'93'0,"-14"-11"-72"0,1-4 7 0,-1 6-2 0,0-2-8 16,0-4 2-16,0 3-5 15,0 3-1-15,3-2-8 16,1-4-6-16,3 6-1 0,4 1 1 15,3-1 0-15,4-3-22 16,-1 4-8-16,5-7-36 16,-1 3-15-16,3-6-19 15</inkml:trace>
  <inkml:trace contextRef="#ctx0" brushRef="#br0" timeOffset="-211985.335">6918 10152 272 0,'35'34'104'0,"-10"-24"-81"0,3 8 9 0,-14-11 1 16,0-4-19-16,4 3-2 16,0 3-10-16,-1-2-2 15,1-4 0-15,0 6 0 0,-4-2 0 16,0-4 0-16,0 3 0 15,0-3-7-15,-3-3-3 16,3 6-21-16,0-6-10 16,0 0-80-1</inkml:trace>
  <inkml:trace contextRef="#ctx0" brushRef="#br0" timeOffset="-211763.738">7740 10465 352 0,'49'32'132'0,"-27"-20"-103"0,2 10 3 15,-13-13-6-15,3 1-18 16,0-1-2-16,-3 1-6 0,-1-7-1 16,1 3 1-16,-1-3-25 15,4 4-10-15,1-7-15 0,2 6-7 16,4-3-33-1,8-3-52-15,-1 6 36 16</inkml:trace>
  <inkml:trace contextRef="#ctx0" brushRef="#br0" timeOffset="-211568.929">8523 10785 224 0,'35'25'85'0,"-13"-15"-66"0,6 8 12 0,-14-11 1 15,0-4-17-15,0 6-6 16,0-3-5-16,0-2-1 16,0 2-2-16,4 0-7 0,0-3-4 15,-1 4-14-15,5-4-7 16,-1 3-48-16,0-6-45 16,-3 0 38-16</inkml:trace>
  <inkml:trace contextRef="#ctx0" brushRef="#br0" timeOffset="-211344.29">9133 11036 292 0,'43'25'110'0,"-26"-9"-86"0,8 3 11 16,-14-10-1-16,3 0-19 16,7 7-3-16,0-7-8 15,0 4-3-15,0-7 0 16,4 10-4-16,0-7 2 0,3 1-6 0,-3 2-3 15,3-2-12-15,-3 2-6 16,-1-2-12-16,5-7-2 16,2 6-42-1,5-3-49-15,-1-2 42 16</inkml:trace>
  <inkml:trace contextRef="#ctx0" brushRef="#br0" timeOffset="-211062.73">10072 11400 188 0,'28'19'71'0,"-10"-4"-55"0,3-2 9 0,-7-1 1 0,4-2-6 15,6 2-2-15,-3-2-8 16,4 5-2-16,0 4-4 16,3-3-1-16,0-4 3 15,4 10 1-15,3-3 3 0,1 0 6 16,-1 0 4-16,-3 0-4 15,-1-1-1-15,-2-2-9 16,-1 0-2-16,0-4-9 16,-3 4-2-16,-4-3-20 15,-7-1-8-15,0-9-28 16,-3 7-11-16,-4-10-22 16</inkml:trace>
  <inkml:trace contextRef="#ctx0" brushRef="#br0" timeOffset="-210861.343">10809 11776 228 0,'21'16'85'0,"-7"-7"-66"0,4 7 25 0,-7-7 7 15,3 1-15-15,3-1-4 16,1 4-14-16,-4-1-6 15,0-9-7-15,-3 7-10 0,-4-10-5 16,0 0-56-16,-11-19-26 16,-3-6-30-16</inkml:trace>
  <inkml:trace contextRef="#ctx0" brushRef="#br0" timeOffset="-208443.661">7624 7875 208 0,'-4'0'79'0,"0"6"-61"0,1-3 15 15,3-3 1-15,0 0-2 0,0 7 1 16,0-4-3-16,0 6 1 16,0-2-17-16,0 2 5 0,3 0 4 15,1 7-8-15,0-3-3 16,-1-4-7-16,1 7-2 16,-1 2-1-16,1-2-2 15,-1-3 1-15,1 2-1 16,-4 4-14-16,0-9-5 15,0 5-12-15,0-5-4 16,0-1-5-16,0 7-47 16,0-7 4-16,0 1-18 15</inkml:trace>
  <inkml:trace contextRef="#ctx0" brushRef="#br0" timeOffset="-208233.238">7602 8276 260 0,'11'19'96'0,"-4"-9"-75"0,4 5 21 0,-4 1 3 16,3-3-8-16,-3 12 1 15,0-7-16-15,0 8-5 16,0-8-10-16,1 1-5 0,-5 6-1 16,1-12-1-16,3 2 0 15,0 4-22-15,0-9-8 16,-4 5-14-16,1-5-3 15,-4-1-7-15,0-3-2 16,0-2-29 0,-4-4-34-16,-3 0 43 15</inkml:trace>
  <inkml:trace contextRef="#ctx0" brushRef="#br0" timeOffset="-208026.63">7754 8857 220 0,'11'37'82'0,"-4"-15"-64"0,0 10 0 16,-4-17-3-16,1 4-11 15,3 0 0-15,-4 6-2 16,1-6-2-16,-1 0 1 16,-3-4-1-16,0-5 0 0,0-1-31 15,-3 0-12-15,-1 1-20 16,1-1-35-1,-1-9 25-15</inkml:trace>
  <inkml:trace contextRef="#ctx0" brushRef="#br0" timeOffset="-207800.454">7832 9606 264 0,'14'78'101'0,"-4"-49"-78"0,4 24 6 0,-6-34 0 16,-1 0-12-16,3 6-2 16,-3 3-8-16,0 6-3 15,0-5-2-15,-3-1-2 0,-1 3 3 16,1-9-4-16,-4 3-2 16,0-6-29-16,0-10-12 15,0 7-81 1</inkml:trace>
  <inkml:trace contextRef="#ctx0" brushRef="#br0" timeOffset="-207531.802">8008 10635 236 0,'11'53'88'0,"-11"-37"-69"0,0 2 2 16,0-8-5-16,0-1-9 16,0-3-2-16,3 4-5 15,1 6 0-15,-1-4 0 16,-3 4 0-16,4-7 0 0,-1 10-3 0,4-3 0 16,-3-4-16-16,-1-2-5 15,4 5-26-15,1-5-8 16,-5-1-22-1</inkml:trace>
  <inkml:trace contextRef="#ctx0" brushRef="#br0" timeOffset="-207260.478">8132 11183 220 0,'3'32'82'0,"4"-17"-64"0,0 4 18 0,-3-9 2 0,-1-1-20 16,1 0-5-16,3 7-6 16,0-7-2-16,0 1-3 15,0-1-4-15,0 7 1 0,0-7 1 16,-3 7 0-16,3-3 2 16,-4-4 1-16,1 7-4 15,-1-7-1-15,1 1-13 16,-1-4-2-16,-3-3-30 15,0 3-9-15,-3-6-42 16</inkml:trace>
  <inkml:trace contextRef="#ctx0" brushRef="#br0" timeOffset="-206947.204">8386 11801 300 0,'24'25'112'0,"-17"-22"-87"0,-3 7-9 0,-1-4-11 15,-3 3-20-15,0 1-2 16,-3-1 10 0,-4 7 4-16,0-4 7 0,3 4 2 15,1 3 9-15,3 6 2 16,0 0-8-16,0-3-5 15,3 3-3-15,1-6 1 16,-1 0-21-16,-3-10-7 0,4 1-179 31,-11-4 81-31</inkml:trace>
  <inkml:trace contextRef="#ctx0" brushRef="#br0" timeOffset="-194699.802">22938 14673 252 0,'10'0'96'0,"-3"0"-75"0,0 4 19 16,-3-4 2-16,3 6-5 15,0-6 1-15,4 3-8 16,-1 3-2-16,1 1-15 16,-1-4 1-16,1 6 0 0,3 7-1 0,0 3 2 15,0-1-6-15,4 11-1 16,-4-4-4-16,0 3-3 15,-7-3 0-15,-3 0 1 16,-8-3-6-16,-10 3-1 16,-7-6-12-16,-7 0-1 15,-4-4-2-15,-3-15 0 16,-1-3 8-16,5-19 5 16,6-9 5-16,11-19 3 15,10 3 4-15,8 12 4 16,-1 10 9-16,11 3 3 15,8 0-8-15,-1 4-5 16,0 14-30-16,-3-2-12 16,-4 6-80-16,-21 0-93 31</inkml:trace>
  <inkml:trace contextRef="#ctx0" brushRef="#br0" timeOffset="-194165.421">23220 14683 252 0,'-7'0'93'0,"7"3"-72"0,0 3 25 0,3 4 7 15,1-4-12-15,6 3-1 16,-3 1-10-16,1-1-4 16,2 10-14-16,8 9 1 0,-1 4 3 0,1-1-6 15,0 0-1-15,-1 1-3 16,1-7-1-16,0 3-6 16,-1-12-1-16,4-7-4 15,4-9 1-15,0-9 3 16,-4-10 3-16,-3 0-2 15,6-31-2-15,8-13-1 16,-14 19 3-16,-4 10 2 16,0-4 4-16,0 10-2 15,-3 3 0-15,-1 6-10 16,1 10-3-16,-1 2-46 16,1 4-18-16,-8 3-88 15</inkml:trace>
  <inkml:trace contextRef="#ctx0" brushRef="#br0" timeOffset="-193564.476">24253 15040 260 0,'0'25'99'0,"0"-21"-77"0,-3 5 2 0,-1-9-4 0,-6 6-13 16,-4-3-2-16,-4-3-3 16,-3 0 1-16,-7-3-2 15,-4-3-1-15,-7-3 3 0,-7-1 0 16,-3 1 3-16,0-10 3 15,3 3 5-15,3-12-2 16,15 3 3-16,7 3-2 16,3-12 2-16,4 5 3 15,7-11 3-15,4 11 0 16,13 1-1-16,-3 3-6 16,21 0-1-16,-6 12-8 15,13-2-1-15,-7 5-2 0,4 10 1 16,-4-6-4-16,-3 12-2 15,-4-6-1-15,-7 10 0 16,-3-1-4-16,-11 1-2 16,0-1-2-16,-18 0 2 15,-14 1 4-15,4-4 1 16,3-6-4-16,-13-9-1 16,6 2 5-16,0-5 2 15,4-4 9-15,7 4 4 16,3-4 8-16,18 6 3 15,0 1-8-15,18 3-5 16,-4-4-30-16,10 10-12 16,-2 0-65-16,2 7-26 15,5 2-8 1</inkml:trace>
  <inkml:trace contextRef="#ctx0" brushRef="#br0" timeOffset="-193265.02">24190 14780 316 0,'18'28'121'0,"-4"-12"-95"0,-4 6 9 15,-6-22-4-15,6 16-13 16,1-1-3-16,0-2-8 16,-4-4-3-16,0 1-2 15,0-4-6-15,-4-3 0 0,-3-6-3 16,0-3 2-16,4-13 16 0,-1-9 9 15,4-10 2-15,4 7 1 16,-4 2-3-16,18 1-1 16,-8 3 1-16,22-3 0 15,-7 9-11-15,7 3-3 16,-4 1-9-16,4 12-2 16,-7-4-69-16,-1 7-28 15,8 7-74 1</inkml:trace>
  <inkml:trace contextRef="#ctx0" brushRef="#br0" timeOffset="-191882.301">25298 15012 184 0,'7'10'68'0,"-4"-1"-52"0,8 0 17 0,-4 1 4 16,0-4-15-16,-3-3-2 16,3 7-6-16,0-10-1 15,-4 0-7-15,4 0-8 0,0 0-2 16,-3 0 11-16,-1 0 4 16,1 0 9-16,-1 0 4 15,-3 0 3 1,7 0 3-16,0 6-7 0,-3-3-4 15,0-3-7-15,-4 0 0 16,0 0-5-16,3 0 1 16,1 0-1-16,-4 0 1 15,3 0-4-15,-3-3-1 16,0-3-3-16,-3-4-3 16,-1-2-1-16,1-4 3 15,-1-3 0-15,0-15 1 16,1-13 0-16,-1-13 2 0,1 7-1 15,3-1 2-15,3 7 2 16,4 3 4-16,8 4 2 16,2 11 1-16,4 1-4 15,1 9 0-15,-5 4-5 16,11-4 0-16,-3 10-3 16,7-7-3-16,7 3-42 15,-8 4-18-15,-2 3-87 16,-12-1-62-1,-6 14 86-15</inkml:trace>
  <inkml:trace contextRef="#ctx0" brushRef="#br0" timeOffset="-191585.452">25647 14802 304 0,'3'0'115'0,"-3"-3"-89"0,-7-3 5 0,4 6-3 16,-8-3-3-16,-6-4 2 16,-4 7-12-16,3-3-6 15,-24-3-6-15,6 6 2 0,-10 0 4 16,-14-3-5-16,8-4 0 15,9 7 0-15,11 0 0 0,8 0 0 16,10 7 0-16,7-4-31 16,7 6-14-16,10-2-65 15,4-4-27-15,14 3 12 16</inkml:trace>
  <inkml:trace contextRef="#ctx0" brushRef="#br0" timeOffset="-191361.278">25799 14764 284 0,'0'26'107'0,"0"-17"-83"0,0 10 17 0,0-4 4 16,0-2-15-16,3 3-3 15,-3 2-9-15,4 1-3 16,-1-3-9-16,1 0-6 0,3-7-3 15,0-6-20-15,0 3-10 16,0-12-34-16,0-3-15 16,0-7-47-1</inkml:trace>
  <inkml:trace contextRef="#ctx0" brushRef="#br0" timeOffset="-191196.323">25897 14479 288 0,'-3'-3'107'0,"3"3"-83"0,3 22 6 0,-3-13-3 0,0 7-17 16,0-7-6-16,0 1-27 16,0-1-12-16,4-9 18 15,3 0-30-15,4 0-7 0,3-9-47 16</inkml:trace>
  <inkml:trace contextRef="#ctx0" brushRef="#br0" timeOffset="-190956.164">26226 14426 364 0,'3'9'134'0,"1"1"-104"0,-1-1 16 0,-3-9 1 15,0 22-24-15,0-10-5 16,0 14-13-16,0 2-4 15,0 25-1-15,-3 19 0 0,-1 0 2 16,1-12-23-16,-1-13-11 16,4-3-25-16,0-10-10 15,0-5-8-15,4-11-2 16,3-8-36 0</inkml:trace>
  <inkml:trace contextRef="#ctx0" brushRef="#br0" timeOffset="-190731.952">26377 14824 304 0,'0'3'115'0,"0"-3"-89"0,-10 0 12 16,10 0-1-16,-7 0-18 16,0 0-3-16,-11-3-8 15,4-3-3-15,-22 6-2 16,5 0-3-16,-15 0 1 0,7-3 1 15,-3-4 1-15,6-2 3 16,5 3 1-16,2-4-91 16,15 1-43-16,25-1-11 15</inkml:trace>
  <inkml:trace contextRef="#ctx0" brushRef="#br0" timeOffset="-150929.537">21668 11444 100 0,'0'0'38'0,"3"0"-29"0,-3 0-1 0,0 0-2 15,0 0-4-15,0 0-2 16,0 0-2-16,0 0-1 15,0 0 2-15,0 0 0 16,0 0 3-16,0 0 1 16,0 0-4-16,0 0-1 15,0 0 5-15,0 0 3 16,0 0 3-16,0 0 2 16,0 0 3-16,0 0 2 15,0 0 4-15,7 0 2 16,-3 0 0-16,3 0 1 0,-4-7-13 15,1 7-1-15,-1-3-2 0,1-3-3 16,-1 6-1-16,1-3-1 16,-1 3 1-16,-3-6-4 15,0 6-2-15,0 0 4 16,0 0 1-16,0 0-49 16,0 0-20-16,4 0-13 15</inkml:trace>
  <inkml:trace contextRef="#ctx0" brushRef="#br0" timeOffset="-150655.734">21773 11302 248 0,'4'0'93'0,"0"0"-72"0,-1 0 5 0,-3 0-1 15,4-3-14 1,-1 3-3-16,1-6-5 0,-1 6-3 16,1-3 1-16,-1-3-1 0,1-4 2 15,-1 4-1-15,1 3-1 16,-1-3-2-16,1-4 1 16,-1 7-17-16,1-3-8 15,-1 3-44-15,1-4-17 16,-1 4-1-16</inkml:trace>
  <inkml:trace contextRef="#ctx0" brushRef="#br0" timeOffset="-150225.155">21893 11089 212 0,'4'-9'82'0,"-1"6"-64"0,1 3 15 15,-4 0 2-15,0 0-9 16,0 0-1-16,4 0-14 15,-1 0-7-15,1-7-2 16,-1 7-2-16,1-9 2 0,-1 6-1 16,1-3-1-16,-4-4-2 0,3 1-1 15,1-1-14-15,-1 1-4 16,-3 0-13-16,4 2-4 16,-4-2-2-16,0 9 0 15,0-6 11-15,3 3 7 16,-3 3 6-16,0 0 3 15,0 0 3 1,0-7 1-16,0 7 6 16,4-3 3-16,-4-3 5 15,3 3 20-15,-3-4 8 16,4 7 14-16,-1-9 6 16,1 9-13-16,-1-3-4 15,1-3-21-15,-4 6-5 0,4-7 1 16,-4 4-7-16,0 3-2 15,0-6-4-15,3 6 1 16,-3-3-17-16,4-3-8 0,-1-4-63 16,1 7-52-1,-1-3 49-15</inkml:trace>
  <inkml:trace contextRef="#ctx0" brushRef="#br0" timeOffset="-150023.207">22024 10820 160 0,'3'0'63'0,"-6"0"-49"0,3 0 3 16,0 0-1-16,0 0-15 0,0 0-2 15,0 0 0-15,0 0 0 16,0-7 1-16,0 4-14 16,7 3-3-16,-3-6 7 15,-1-4 4-15,-3 10-8 0,7-3-6 16,0-3-36-1</inkml:trace>
  <inkml:trace contextRef="#ctx0" brushRef="#br0" timeOffset="-149788.565">22140 10678 208 0,'7'-3'77'0,"0"3"-60"0,1 0 10 0,-5 0 4 16,4 0-17-16,-3-6-5 15,3 6-5-15,0-3-1 16,0-3-2-16,0-7 2 0,0 1 0 0,0 2-8 16,0 7-4-16,0-3-11 15,0-4-2-15,0 7-5 16,0-3 0-16,-3-3-10 16,3 2-1-16,0 4-31 15</inkml:trace>
  <inkml:trace contextRef="#ctx0" brushRef="#br0" timeOffset="-149453.182">22313 10509 232 0,'0'6'88'0,"4"-6"-69"0,-4 4 8 0,0-4-1 16,0 0-19-16,0 0-5 15,0 0 2-15,0 0 2 16,0 0-3-16,0 0-2 0,0 0 0 16,3 6-1-16,1-6 0 15,-1 6 0-15,4-3 0 16,-3 3 2-16,3-2 1 16,0 5-1-16,0 0-2 15,0 1-2-15,0 6 1 16,0-7-1-16,0 0 0 15,0 1 2-15,0 5 2 16,-3-5-6-16,-1 9-1 0,1-10-14 16,0 7-5-16,-4-7-14 15,3 1-6-15,1-1-45 16</inkml:trace>
  <inkml:trace contextRef="#ctx0" brushRef="#br0" timeOffset="-148721.488">22426 10848 184 0,'4'0'71'0,"-1"0"-55"0,1 6-2 0,-4-6-4 16,0 0-7-16,0 0-2 16,3 3 0-1,1 3 1-15,-1-2-1 0,1 2-1 0,-1 3 1 16,1-2-1-16,-1-4 0 15,1 6 2-15,-4-9 1 16,0 0 3-16,0 0 1 16,3-3-1-1,1-3-6 1,-1-4-11-16,1 7-5 16,0-3-10-16,-1-4-4 15,-3 4 12-15,4 6 5 16,-1-3 11-16,1 3 19 15,-4 0 6 1,0 0 5-16,7 0 0 16,-4-6-9-16,1 6-4 15,-1 0 0-15,1-3 1 0,-1-4-5 16,-3 7-1-16,0 0-9 16,4-3 0-1,-4-3-1-15,3-3 2 0,1 2-6 16,-1-2 1-16,1-1-12 15,0 1-3-15,-1 0 0 16,1-1 3-16,-1 1 2 16,4-7 1-16,-3 7-26 15,-1-4-13-15,1 4-6 16,-1-4-6 0,1 4 35-16,-1-1 16 15,1 1 9-15,-1 0 3 0,1-4 0 16,-4 1 17-16,3 8 9 15,-3-5 11-15,0 3 7 16,0-4-11-16,4 7-4 16,-1-3-13-16,-3-3-3 15,4-1-7-15,0 1-4 0,-1-7 1 16,4 7-2-16,-3-4-1 16,3-3 1-16,0 1 1 15,0 2-1-15,0-2-1 16,0-1-2-16,0 6 1 15,0-2-50 1,0 2-47-16,0 1 26 16</inkml:trace>
  <inkml:trace contextRef="#ctx0" brushRef="#br0" timeOffset="-148529.522">22751 10258 136 0,'3'-9'52'0,"-3"9"-41"0,4-10 7 15,-1 4-2-15,1 3-9 16,-4-3-4-16,3 3 4 16,-3-4 5-16,4-2-6 15,-4 6-5-15,3-3-2 0,1-4 1 16,3 1 2-16,0-1-1 16,0-5 2-16,-3 5-4 0,3-9 0 15,-4 4-12-15,4-4-5 16,-3 10-52-1</inkml:trace>
  <inkml:trace contextRef="#ctx0" brushRef="#br0" timeOffset="-148121.126">22885 9891 180 0,'3'-15'68'0,"1"12"-52"0,-1-7 14 0,-3 10 4 16,4-6-11-16,-1 6 0 15,-3 0-12-15,0 0-2 16,0 0-5-16,0 0-1 0,4 0 1 16,-1 0-5-16,4 0 1 15,1-3 0-15,-1-4 0 16,0 7 0-16,0-3 0 0,-4-3 0 16,4 6 0-16,0 0-3 15,-7 0 2-15,7 6-6 16,0-3 0-16,0 4 1 15,1-4 3-15,-1 6 0 16,0-2 1-16,0-4 2 16,-4 3 0-16,4 3 0 15,-3 1 0-15,-1-1 0 16,-3-3 0-16,0-2 0 16,4 5 2-16,-1-3-3 15,-3-3 0-15,0 4-8 16,0-7-4-16,0 9-22 15,0-3-8-15,0-2-43 16</inkml:trace>
  <inkml:trace contextRef="#ctx0" brushRef="#br0" timeOffset="-147807.937">23054 10042 136 0,'0'3'52'0,"4"-3"-41"0,-1 6 13 0,-3-6 5 16,0 3-15-16,0 4-2 15,4 2-6-15,-1-3 1 0,-3-2-4 16,0 5 3-16,4-3 3 0,-4 4-3 16,3-1-1-16,-3 7 0 15,4-4-1-15,-1-2-2 16,4-1-2-16,-3 0-2 15,3 4-1-15,0-4 2 16,0-5 2-16,0 5 0 16,0-3 2-16,-3-3-4 15,3 4 0-15,-4-4-12 16,1-3-7-16,-1 6-38 16,-3-6-43-1,0 0 24-15</inkml:trace>
  <inkml:trace contextRef="#ctx0" brushRef="#br0" timeOffset="-147503.782">23160 10293 200 0,'3'9'77'0,"-3"-9"-60"0,4 10 6 0,-4-10 1 15,0 0-15-15,7 0-2 16,-3 9-5-16,-1-3 1 15,1-3-2-15,-1 7-3 0,4-10 1 16,0 6 1-16,0-3 2 16,0 3-1-16,0-6 2 15,4 7-2-15,-4-4-1 0,4-3 1 16,-1 6-1-16,1-3-3 16,-1-3 2-16,4 7-4 15,-3-4 1 1,0-3-31-16,-1 0-12 0,1 6-40 15</inkml:trace>
  <inkml:trace contextRef="#ctx0" brushRef="#br0" timeOffset="-147054.036">23400 10418 148 0,'0'16'55'0,"0"-13"-43"0,0 6 16 15,0-9 7-15,3 7-13 0,-3-7-2 16,0 0-10-16,0 0-2 15,0 0-4-15,0 0-3 0,0 0 2 16,4 3-4-16,3-3 0 16,-4 0 3-1,4 0 1-15,-3 0-4 0,3 0 1 16,-3-3 0-16,-1-4 0 16,1 7-3-16,-1-9 2 15,1 6 1-15,-1-3 0 16,1-4 0-16,-1 7 0 15,1-3 0-15,-1-4 0 16,-3 4 0-16,4-3 0 16,-4 6-3-16,3-13 0 15,1 6-5-15,-1-5 0 16,1 5 4-16,-1-2 4 16,1 2 1-16,3 1-1 0,0-4 1 15,0 4-1-15,-3 6-3 16,-1-6 2-1,4-1 1-15,-3 1 2 16,-1-4 1-16,1 10-10 16,-1-3-5-16,4-4-36 15,-3 7-54 1,0-3 17-16</inkml:trace>
  <inkml:trace contextRef="#ctx0" brushRef="#br0" timeOffset="-146863.35">23604 10108 208 0,'4'0'77'0,"-1"-3"-60"0,1-4-3 0,-1 4-3 15,1-3-8-15,3-3-2 16,-3-1 0-16,-1 1 1 16,1-1-1-16,-1 1-1 0,1-1 1 15,3 4-1-15,3-3 0 16,1-1-3-16,0 1 0 15,-1 0-16-15,1-1-5 16,-1 4-23 0,1-3-48-16,-4 5 14 15</inkml:trace>
  <inkml:trace contextRef="#ctx0" brushRef="#br0" timeOffset="-146571.325">23767 9901 176 0,'3'-3'66'0,"1"3"-52"0,-1-7 6 0,-3 7-1 0,4 0-9 16,3 0-1-16,-4 0-1 16,-3 0 0-1,7 7-4-15,-3-4-1 0,-1 6-1 16,1 1-2-16,0-1-2 16,-1 7 1-16,4-7-1 15,0 7 0-15,0-4 2 16,4 4 2-16,-4 3-6 15,0 0 1-15,0-4-6 16,0 4-1-16,0 0-4 16,-3 6-1-16,-1-6-6 0,1 0 1 15,-1-4-2-15,1 1-2 16,-1-3-35 0</inkml:trace>
  <inkml:trace contextRef="#ctx0" brushRef="#br0" timeOffset="-146204.173">23901 10330 132 0,'0'10'52'0,"3"-4"-41"0,1 3 15 0,-1 1 6 15,1-4-9-15,-1-3-1 16,1 7-11-16,-1 5-2 16,-3-5-5-16,0 9-3 0,0-4 0 15,0-2-1-15,0 3 0 0,0 2 2 16,0-8 1-16,4 5-4 15,-1-5 1-15,1 5 0 16,0-2 0-16,-1-4 0 16,1 7 0-16,-1-6 0 15,1 5 2-15,-1-5-3 16,1-1 0-16,-1 0-1 16,1 1 0-16,-4-1 2 15,0 1 0-15,3-4 0 16,-3-3 2-16,0 6-1 15,4-2 2-15,-1-4-4 16,1 3-2-16,-4-6-9 0,3 3-5 16,-3-3-29-1,0 0-52-15,4 7 12 16</inkml:trace>
  <inkml:trace contextRef="#ctx0" brushRef="#br0" timeOffset="-145976.38">24010 10722 208 0,'0'0'77'0,"0"0"-60"0,4 0 6 0,-4 0 1 15,0 0-11-15,0 0-2 16,3 0-6-16,4 0-4 16,0 0 0-16,0-3-1 0,0-3 2 15,0 3-3-15,0-3 0 0,1-4 1 16,-1 1 2-16,0-7-3 15,0 4-2-15,0-14-25 16,0 8-9-16,0-7-30 16,0 6-41-1,0 0 29-15</inkml:trace>
  <inkml:trace contextRef="#ctx0" brushRef="#br0" timeOffset="-145687.934">24183 10437 156 0,'0'-9'57'0,"0"9"-44"0,0 0 10 0,0-4 2 16,3-2-12-16,-3 6-4 15,0-3-6-15,0-3-3 16,4-4 1-16,-4 4-1 0,0-3 0 15,0-4 0-15,0-3 0 16,0 7-14-16,0-7-5 16,4 7-54-1,-4-4-29-15,3-2 48 16</inkml:trace>
  <inkml:trace contextRef="#ctx0" brushRef="#br0" timeOffset="-145448.721">24236 10130 36 0,'3'-7'16'0,"-6"1"-12"0,6 3 23 16,-3 3 11-16,0 0-15 16,0 0-5-16,0 0-7 15,4-6-2-15,-4-4-3 16,3 1-1-16,-3 0 1 15,4-1 3-15,-1 1-2 16,1-1-2-16,0 4-5 16,-4-3 0-16,0-1 0 15,3 1 0-15,-3-1 2 0,0-5-8 0,0 5-3 16,0 1-50 0</inkml:trace>
  <inkml:trace contextRef="#ctx0" brushRef="#br0" timeOffset="-145222.613">24285 9813 164 0,'0'-13'63'0,"4"13"-49"0,3-9 0 0,-4 3 0 16,-3 3-10-16,0-4 0 15,4-2-2 1,-1-7-2-16,1 7 1 0,-1-4 1 15,1 1-3-15,0-1 0 0,-1 7-1 16,1-7 0-16,-1-2-25 16,4 5-9-16,-3 1-33 15</inkml:trace>
  <inkml:trace contextRef="#ctx0" brushRef="#br0" timeOffset="-144803.816">24430 9446 48 0,'0'-12'19'0,"3"5"-15"0,1-2 17 0,-4 9 8 16,3 0-9-16,1-6-3 16,3 6-10-1,0-4-3-15,0-2-2 0,0-3-2 16,0-1-2-16,0 1 1 15,0 3 3-15,0 3 1 16,0-4 12-16,-3 7 7 16,-4 0-5-16,4 7 1 15,-1 2-5-15,1 10 2 16,-1-4-8-16,1-2-2 0,-1 3-1 16,1-7 2-16,-1 1 3 15,1-1-2-15,-1-3 1 16,-3-3-7-16,0 7-3 15,0 5 1-15,0-5 2 16,0 9 0-16,0-4 2 16,0 1-11-16,4 3-2 15,-1-7-13-15,-3 4-3 0,4-7-15 16,-4 7-41 0,3-3 8-16</inkml:trace>
  <inkml:trace contextRef="#ctx0" brushRef="#br0" timeOffset="-143571.225">24592 9766 172 0,'0'9'66'0,"4"-2"-52"0,-1 2 6 0,1-6-3 16,-4-3-8-16,0 10-1 15,0-10-6-15,0 0-2 16,0 0 4-16,0 0 2 15,0 0 0-15,3 6-1 16,1-3-3-16,-1 3-2 16,1-6 1-16,-4 10-1 15,3-7 0-15,-3 3 2 16,0-6-3-16,0 0 0 16,0 0-4-16,0 0-1 15,7 6-13-15,0-6-3 16,-7 0-8-16,8 3-4 15,-1-3 12-15,-4 7 7 0,4-4 10 16,-3-3 5-16,-1 6 1 16,1-6 2-16,-1 0 0 15,1-6 1-15,-1 3-5 16,1-4-1-16,3 4 1 16,-4-3 2-1,5 6 0-15,-1 0-1 0,-4 6 1 16,4-6-1-16,-3 3 2 15,-4-3 1-15,0 10 10 16,0-10 3-16,0 0-3 16,-4 6 0-16,4-3 1 15,0-3 3-15,0 10-7 16,0-10-3-16,0 0-4 16,0 0 0-16,0 0-2 0,4 0-1 15,-1 0 1-15,4 0 1 16,-3-3-1-16,-1-7 2 15,4 1-4-15,-3-7-2 16,3 0 2-16,0-2 2 16,0-1 0-16,4 0 2 15,-1 3-4-15,4-3 0 16,0 4 1-16,1 2 2 16,-1-2-1-16,-4-4-1 15,1 9 1-15,-1-5-1 16,1 2-3-16,0-6 2 15,-1-6 1-15,-3 6 2 16,4-12-1-16,-1 9 2 16,1-3-4-16,0 9 0 15,-1-2 1-15,1-1 2 0,-1 0-3 16,1 3 0-16,-1 4 1 16,1-4 2-16,-4 0-3 15,0-3 0-15,0 7-1 16,0-4-2-16,0 7 0 15,0-1 3-15,0 1 0 16,1 0 1-16,-1 2 11 16,3-2 5-16,-3 0 0 15,-3 2 1-15,-1 4-3 16,1-3 1-16,-1-4-10 16,1 1-3-16,-1 0-2 15,-3-1 0-15,0 4 2 0,0 3 1 16,4-3-4-1,-4 2 1-15,3-2-5 0,1 3 1 16,-1-3-9-16,1 6-4 16,0-3-2-16,-4-4-1 15,3 7 6-15,1 0 6 16,-4 0 3-16,0 0 3 16,7 7-1-16,0-4 1 15,-4-3 0-15,1 6 0 16,-1-3 2-16,1 7 0 15,-1-10-3-15,1 6 2 16,-1-3 5-16,1 3 2 16,-1 1-5-16,-3-7-2 15,4 3-3-15,0 6 3 16,-1 0 0-16,-3 7 3 0,4-3-3 16,-1 2 0-16,1-5-15 15,-1 5-4-15,1-5 3 16,-1 6 5-1,4-4 5-15,-3 4 2 0,-1-4 3 16,1 4 3-16,-1-7-2 16,-3 7 0-16,0-7-19 15,0 1-42 1,0-1-3-16</inkml:trace>
  <inkml:trace contextRef="#ctx0" brushRef="#br0" timeOffset="-143411.4">25255 9518 188 0,'0'16'71'0,"4"0"-55"0,-4 2-2 0,3-8-4 16,-3-1-7-16,0 1 0 15,0-7-1-15,4 9 1 16,-4-9-2-16,3 7-3 0,-3-4 1 16,0-3-12-16,0-3-5 15,4 10-12-15,0-4-4 16,-1-3-33-1</inkml:trace>
  <inkml:trace contextRef="#ctx0" brushRef="#br0" timeOffset="-143155.711">25315 9694 112 0,'4'0'44'0,"-1"3"-35"0,1-3 1 16,-4 0-4-16,0 0-4 15,3 0-2 1,-3 0 1-16,4 0 1 0,-4 0 1 15,7 6 3-15,-3-6-3 16,3 0-2-16,-4 0-3 16,4 0 1-16,0 0-21 15,-3 3-10-15,3-3 11 16,-7 0 9-16,0 0 8 16,7 7 5-16,-4-7 0 0,4 3-1 15,-3-3-2-15,-4 0-1 16,0 0-25-16,0 0-11 15</inkml:trace>
  <inkml:trace contextRef="#ctx0" brushRef="#br0" timeOffset="-142976.218">25414 9688 124 0,'4'-4'46'0,"-1"-2"-35"0,1 3-2 0,-1-3-2 16,1 3-3-16,-1-10 0 15,1 4-2-15,3-4-2 16,0-3 3-16,0 7 0 15,4-7-1-15,-1 7-2 0,-3-4 1 16,0-2-4-16,0 5 0 0,0 1-49 16,0 3-29-1,-3-4 37-15</inkml:trace>
  <inkml:trace contextRef="#ctx0" brushRef="#br0" timeOffset="-142755.97">25548 9399 164 0,'4'-16'63'0,"-1"7"-49"0,1 0-4 15,-1 9-5-15,-3-7-5 16,4 4 0-16,-4-3 0 16,3-4 0-16,1 10 0 15,-1-3-3-15,1-3 2 0,-1-3 5 16,5 6 2-16,-5-4-22 0,4-2-9 15,0 3-43 1</inkml:trace>
  <inkml:trace contextRef="#ctx0" brushRef="#br0" timeOffset="-142524.531">25672 9151 80 0,'3'-3'30'0,"-3"3"-24"0,4-6 8 0,-4 6 3 16,0 0-7-16,3-6-3 0,-3 3-4 16,4 3 0-1,-4-7 0-15,3 4 1 0,1-3-2 16,-1 3 1-16,1-4-4 16,-1-2 0-1,1 6 1-15,-1-7 0 0,1-2-29 16,0 3-10-16,3-4-3 15,0-3 2-15</inkml:trace>
  <inkml:trace contextRef="#ctx0" brushRef="#br0" timeOffset="-142102.999">25823 8919 144 0,'4'-3'55'0,"6"-3"-43"0,-6-4-1 0,3 10-4 16,-3-6-3-16,3 3 2 15,-4-3-1-15,1-4 0 16,-1 10-3-16,1-3-2 0,-1-3 3 16,1 6-4-16,-1-3 0 15,1 3 1-15,-1-6 2 16,1 6-1-16,3 0-1 16,0 0 3-16,0-4 2 15,0-2-22-15,0 6-10 16,0-6 10-16,0 3 7 15,-3 3 7-15,3 0 2 16,-4 0 3-16,1 9 1 16,3 1 14-16,-3-1 6 15,3 0 4-15,-4 7 3 0,1-7-7 16,-1 7-4-16,1-3-11 16,-1 6-3-16,1-4-3 15,-1 4-2-15,1 0 1 16,-1-4 1-16,1 11-1 15,-4-8 2-15,0 1-4 16,0-3 0-16,0-4-28 16,3-2-10-16,1-1-49 15</inkml:trace>
  <inkml:trace contextRef="#ctx0" brushRef="#br0" timeOffset="-141880.349">26084 9252 184 0,'4'15'71'0,"-4"-8"-55"0,0 2-2 0,0-9-6 15,0 3-9-15,0 7 1 16,0-4 2-16,0-3 3 16,0 3-2-16,0 1-4 0,0-4 0 15,0 6 1-15,0-9 0 16,3 6-20-16,1-3-9 15,3-3-18 1,0 0-37-16,0 0 16 16</inkml:trace>
  <inkml:trace contextRef="#ctx0" brushRef="#br0" timeOffset="-140932.034">26151 9311 116 0,'4'-6'46'0,"-1"3"-35"0,-3-3-4 31,4 6 1-31,0-4-6 0,-1-2-1 15,-3 6 2-15,0 0 0 16,4 0 1-16,-1 6 0 16,-3-6 2-16,4 0-3 15,-1-6-2-15,1 6 0 16,-1-9-1-16,1 6 0 0,-1-7 0 16,1-5 0-16,-1-1 0 15,1 6 2-15,-1-8-1 16,4 2-1-16,1 7 1 15,-1-4-1-15,0-3-5 0,0-2 1 16,0 2-18 0,3 3-19-16,-3-2 13 15,0-4 9-15,0 3 10 16,1 7 4 0,-1-4 3-16,-4-3 25 0,1 10 14 15,-1-3 6-15,1-1 4 16,-1 7-17-16,1-3-8 15,-1-3-13-15,1-1-4 16,-1 1-3-16,1-7-2 0,-1-3 1 16,1 0-1-16,-1 4 2 15,5 2-1-15,-1-2 2 16,0 5-4-16,0 1 0 16,3 2-1-16,1 4 0 15,-1-6-9-15,1 3-5 16,-4 3-14-16,4-4-4 0,-1-2 0 15,1-7-8 1,-1 7 17 0,-3-4 16-16,1 4 8 0,-1-1 30 15,0 4 16 1,0 0 3-16,0 3 2 0,0 3-17 16,0 0-8-16,0 0-14 15,0 0-7-15,-4-7-1 16,1-2-2-16,0 6-1 15,-1-6 1-15,1 2-4 16,-1 4 2-16,1-3 3 0,-1 6 1 16,4 0-1-16,0 0 1 15,0 0-2-15,4 0-1 16,0 6 1-16,-1-6-1 16,1 0 0-16,-4 0 2 15,0 0-6-15,0 0 1 16,0 0-8-16,0 3-1 15,0-3 5-15,0 0 1 16,0 10 4-16,-3-4 1 16,-1-3-2-16,1 6 2 15,-1-2 1-15,1-4 2 16,-1 3-1-16,1-6-1 16,-1 6 1-16,1-2-1 15,-1-4 0-15,1 6 0 0,-1-3 0 16,1 6 2-16,0 1-3 15,-1-1-2-15,1-3 2 16,-1 4 2-16,1 6 0 16,-4-7 2-16,0 0-2 15,3-6-1-15,1 4-2 16,-4 2-1-16,0-9-42 16,0 0-60-1,7 0 13-15</inkml:trace>
  <inkml:trace contextRef="#ctx0" brushRef="#br0" timeOffset="-140677.904">26818 8929 120 0,'7'25'46'0,"-3"-16"-35"0,-1 10 5 0,1-10 0 15,-1 1-5-15,1-1 1 16,-1 7-5-16,1-7-2 15,-1 1-2-15,1-1 0 0,3 7 0 16,0-7-1-16,0 10 1 16,4-3-2-16,-1-4 2 15,1 10-4-15,-1-9-2 16,1 6 2-16,3-4 0 16,4 1-26-16,-4-4-9 0,0-2-26 15</inkml:trace>
  <inkml:trace contextRef="#ctx0" brushRef="#br0" timeOffset="-140421.264">27076 9349 88 0,'3'9'33'0,"1"-2"-26"0,-4-7 3 15,3 9-2-15,1-9-2 16,-1 9-1-16,1-2-3 15,-1 5 1-15,4-2 0 16,1 5 3-16,-1 4-5 0,0 6-1 16,0-6 0-16,0 0 0 15,0-4 0-15,0-2 2 16,0 3-17-16,3-1-6 16,-2-2-19-16,-1-4-7 15,0 7 20-15,0-7 13 16</inkml:trace>
  <inkml:trace contextRef="#ctx0" brushRef="#br0" timeOffset="-140274.078">27242 9769 156 0,'7'31'57'0,"-4"-18"-44"0,1 3-4 0,-1-7-2 16,1 0-4-16,-1 1 1 0,-3-4-27 15,0-3-11-15,0 7-27 16,-3-4-12-1</inkml:trace>
  <inkml:trace contextRef="#ctx0" brushRef="#br0" timeOffset="-97260.211">23484 9785 232 0,'0'9'88'0,"4"-3"-69"0,-4-12 22 0,0 6 6 15,0 6-10-15,0-2 1 0,-4 5-10 16,1-3-5-16,-8 7-13 16,1 2-2-16,-8 11 2 0,4-8-6 15,-4 7 0-15,4-6-2 16,0 0-2-16,4 0 1 16,2-10-1-16,1 1-18 15,4-4-5-15,-1-3-24 16,4-6-10-16,0-3-43 15,0 6-56 1,0-3 46-16</inkml:trace>
  <inkml:trace contextRef="#ctx0" brushRef="#br0" timeOffset="-97063.339">23294 9782 364 0,'7'0'134'0,"-7"0"-104"0,18 3 20 0,-15-3 2 15,8 9-23-15,-1-3-5 16,8 7-13-16,0-4-5 16,3 16-3-16,-4-6-3 0,8 13 1 15,-7-10-1-15,3-7 0 16,-3 4-44-16,-4-13-18 16,-4-12-119-1</inkml:trace>
  <inkml:trace contextRef="#ctx0" brushRef="#br0" timeOffset="-95801.907">25178 9935 224 0,'0'3'85'0,"0"-3"-66"0,0 0 16 0,0 0 4 16,0 0-10-16,0 0 0 15,-4 7-14-15,1 2-4 16,-11 1-7-16,3 5-1 0,-7 4 1 16,1 0-2-16,-8 6 1 15,7-6-4-15,1 0-2 16,3-4-25-16,3-5-11 16,0-1-71-16,4-6-48 15,4 3 64-15</inkml:trace>
  <inkml:trace contextRef="#ctx0" brushRef="#br0" timeOffset="-95593.746">25012 9907 368 0,'3'13'140'0,"-3"-13"-109"0,15 15 18 15,-12-12 2-15,8 13-20 16,-1 0-3-16,8 6-16 0,-4 3-5 15,11 3-5-15,-8-6-6 16,5 0-2-16,-5-3-77 0,1-13-33 16,14-6-57-1</inkml:trace>
  <inkml:trace contextRef="#ctx0" brushRef="#br0" timeOffset="-94886.024">24659 10161 224 0,'4'0'85'0,"-4"0"-66"0,3 6 30 15,-3-6 8-15,0 0-7 16,0 0-2-16,4 0-12 16,-4 0-5-16,0 10-17 15,0-4-4-15,-4 7-3 0,1-4-1 16,-8 10-1-16,4-4-3 16,-11 4 1-16,4 0-2 15,-3 3 2-15,3-9-33 16,-1 5-12-16,5-8-34 0,6-4-13 15,-3-6-47 1</inkml:trace>
  <inkml:trace contextRef="#ctx0" brushRef="#br0" timeOffset="-94680.105">24518 10167 356 0,'0'10'134'0,"0"-10"-104"0,14 15 23 0,-10-11 3 16,6 5-21-16,1-3-5 16,7 7-20-16,-1-7-7 15,8 13-2-15,-4-10-4 0,7 7 2 16,-3-7-43-16,7-6-20 16,-8 4-118-1</inkml:trace>
  <inkml:trace contextRef="#ctx0" brushRef="#br0" timeOffset="-92845.244">25897 9292 204 0,'0'0'77'0,"0"0"-60"0,-3 0 19 16,3 0 5-16,0 4-6 0,0-4 0 15,-11 6-14-15,4-6-3 16,-7 16-10-16,0-7-3 0,-4 13 1 15,4-6-3-15,0 9-2 16,-3 3-3-16,6-12 1 16,0-4-50-16,4-2-20 15,0-4-53 1</inkml:trace>
  <inkml:trace contextRef="#ctx0" brushRef="#br0" timeOffset="-92575.832">25725 9180 320 0,'14'15'121'0,"-14"-15"-95"0,14 10 25 16,-11-4 4 0,4-3-16-16,0 6-5 0,4 7-15 15,0-6-7-15,3 18-7 16,0-9-6-16,7 21 0 0,-3-11 1 15,6 8 0-15,-6-2-27 16,7-10-11-16,-4-6-127 16,0-26-69-1,7-2 107-15</inkml:trace>
  <inkml:trace contextRef="#ctx0" brushRef="#br0" timeOffset="-91973.707">26730 9064 240 0,'0'-10'90'0,"0"10"-70"0,0 0 19 0,0 0 3 15,0 0-7-15,0 0 2 16,-4 10-6-16,1-4 1 16,-8 9-18-16,1-2-1 0,-15 6-2 15,4-3-6-15,-11 2-1 16,7 1-2-16,-3 0 1 15,7-3-4-15,0-1 0 16,3-5-28-16,4-7-10 0,4 6-36 16,10-12-13-16,0-3-41 31</inkml:trace>
  <inkml:trace contextRef="#ctx0" brushRef="#br0" timeOffset="-91750.501">26515 8973 324 0,'-4'15'121'0,"4"-15"-95"0,11 19 29 15,-8-16 5-15,8 13-10 0,-4-7-2 16,11 10-19-16,-4-3-7 16,14 9-13-16,-7-3-6 0,7 3-2 15,-3 3-1-15,0-3 0 16,-4-6-18-16,0 0-8 15,-3-3-125-15,-11-16-55 16,-7-19 54 0</inkml:trace>
  <inkml:trace contextRef="#ctx0" brushRef="#br0" timeOffset="-90728.823">26748 10983 240 0,'3'-3'90'0,"-3"3"-70"0,0 0 10 0,0 0-1 0,0 0 0 16,0 0 2-16,-3 3-3 16,-1 3 0-16,-10 10-16 15,3-4-2-15,-13 13-3 0,6 3-3 16,-10-2-1-16,-11 11-3 15,14-12-1-15,4-6-15 16,7-3-6-16,3-4-36 16,11-5-14-16,4-7-56 15</inkml:trace>
  <inkml:trace contextRef="#ctx0" brushRef="#br0" timeOffset="-90518.203">26561 10980 312 0,'-7'3'115'0,"7"-3"-89"0,3 12 30 0,-3-12 6 16,7 10-12-16,-3-1-3 15,6 4-17-15,1 2-7 16,10 13-13-16,-3-9-6 0,10 6-1 16,-7-6-2-16,11 0-1 15,-7-3-39-15,10-1-16 16,-7-5-61-16,11-17-26 15,10-2-2 1</inkml:trace>
  <inkml:trace contextRef="#ctx0" brushRef="#br0" timeOffset="-89962.539">27280 11036 280 0,'0'0'107'0,"0"0"-83"0,-7 0 10 0,4 0 0 0,-4 0-10 16,3 0-2-16,-13 0-8 15,2 0-1-15,-16 0-8 16,6 0-3-16,-10 0-1 0,-8-3 3 16,8-3 5-16,14 6-38 15,7-4-17-15,21-2-103 16</inkml:trace>
  <inkml:trace contextRef="#ctx0" brushRef="#br0" timeOffset="-89240.908">27510 11240 244 0,'7'6'93'0,"-7"-6"-72"0,3 0 7 15,-3 0 0-15,0 0-2 16,0 0 2-16,-3 0 0 16,-1 0 0-16,1-6-15 15,-1 6 5-15,1-3 5 0,-1-4-6 16,4-8-2-16,0 5-8 16,0-34-3-16,0 16-2 15,-3-19 1-15,-1 6-2 16,4 4 2-16,0 2 0 15,0 7 1-15,0 3 6 16,4 6 6-16,-1 7-2 0,8 2 0 16,-4 4-4-1,10 6-1-15,-3 6-3 0,11 13-1 16,-4-6-6-16,11 21 1 16,-7 1 0-16,6 2 2 15,-6-9-3-15,0 4 0 16,-4-10-1-16,0 0 0 15,-3-10 0-15,-1-2-2 16,-2-1-2-16,-1-12 1 16,-4-3 1-16,1-23 2 15,-1 4-1-15,-2-12 1 16,-1 8 2-16,0-11 0 0,-4 11 0 16,1 1 0-16,-1 3 4 15,1 6 2-15,-1 0-2 16,-3 10-3-16,0 0-11 15,0 2-6-15,0 7-61 16,0 0-24-16,0 0-63 31</inkml:trace>
  <inkml:trace contextRef="#ctx0" brushRef="#br0" timeOffset="-88595.096">28314 11205 252 0,'3'0'93'0,"-3"0"-72"0,0 7 11 0,0-4 1 15,0 3-9-15,0-6-2 16,-3 9-4-16,-1-2 1 16,-6-4-10-16,-11 6-3 0,-4-9-2 0,-7-3-2 15,8-3-2 1,2-4 1-16,-9-8 1 0,-8-17-1 15,14 7-1-15,4 3 3 16,3-3 0-16,4 2 14 16,7-2 6-16,4 3-7 15,13 6-2-15,-3 1-8 16,11-1-2-16,-4 3-2 16,11-3-2-16,-4 10 3 15,7-1 0-15,-7 4-4 16,4 3 1-16,-4-3-2 15,-3 12 0-15,-4-3 0 16,-4 7 0-16,-2-1 2 16,-8 7 0-16,0-7-3 15,-11 7 2-15,4-4-1 0,-14-5-2 16,3 2 0-16,-10-15 0 16,7 3 3-16,-4-4 0 15,4 4 1-15,3-3 2 16,4-4 3-16,7 7 2 15,0-3-1-15,10-3-1 16,8 2-52-16,7 4-20 16,-1 3-93-1</inkml:trace>
  <inkml:trace contextRef="#ctx0" brushRef="#br0" timeOffset="-88111.75">28360 10945 304 0,'14'0'112'0,"-14"0"-87"0,11 9 15 0,-11-9 3 0,3 10-9 15,1-1 3-15,3 7-17 16,-7 0-4-16,10 6-10 16,-6-4-4-16,3 7 1 0,0 10-2 15,0-10-1-15,-4-6 1 16,1-7 1-16,-1 4-6 15,1-10 1-15,3-12-1 16,-3-3 2-16,6-7 1 0,-6-3 3 16,-1 0-1-16,1 1-1 15,-1 2 1-15,4 6-1 16,-3-2 4-16,3 6 2 16,0 6-2-16,4 9-3 15,3 10 2-15,0 0 0 16,3 6-1-16,-2 3-2 15,6-3 1-15,0-6 1 16,-3-3-1-16,6 2-1 16,-6-8 1-16,-1-4-1 15,-2-3-3-15,6-12 0 16,0-10-1-16,0-19 3 16,0-6-2-16,-7 4-1 15,0 11 0-15,-3-8 3 16,-4 2 0-16,0 10 3 0,0 3 3 15,-3 7 2-15,-1-1-21 16,-3 16-8-16,0-3-154 16</inkml:trace>
  <inkml:trace contextRef="#ctx0" brushRef="#br0" timeOffset="-87079.613">29559 10873 140 0,'0'0'55'0,"-3"0"-43"0,3 0 12 0,0 0 2 15,0 0-6-15,0 0 1 16,0 0 1-16,-4 0 1 15,4 0-12-15,0 0 11 0,0 6 7 0,0-6 9 16,0 3 4-16,0-3-3 16,0 0-1-16,0 0-4 15,4 0-1-15,-1 7-10 16,8-4-1-16,-4-3-9 16,3 9 0-16,1-9-6 15,10 10-2-15,-7-4-2 16,0 3 0-16,4 1-2 15,-7 8-1-15,-4-2-2 16,0 3 1-16,-7 15-4 16,-7-5 1-16,-11-4-9 15,0-6-2-15,4-4-10 0,-10-2-2 16,2-4 13-16,-2-12 7 16,6-3 5-16,-3-19 4 15,0 6 3-15,17-9 2 16,-3 3 12-16,11 6 5 15,-1 0-10-15,11 3-3 16,-3 7-23-16,10 9-6 16,-3 0-135-1,6 0-91-15,12 6 92 16</inkml:trace>
  <inkml:trace contextRef="#ctx0" brushRef="#br0" timeOffset="-86445.826">29824 10650 316 0,'3'16'121'0,"-3"-16"-95"0,0 3 16 16,0-3 1-16,0 0-9 16,0 0 1-16,0 6-12 15,7-3-1-15,-3 4-13 16,-4-4 6-16,7 13 2 0,-3-7-5 15,3 16-2-15,-4-12-1 16,1 21-1-16,3-9-7 16,0 22-2-16,-4-3 2 0,1 6 3 15,-4-6-6 1,0-3-3-16,0-10 3 0,0-2 0 16,-4-1-3-16,4-13 1 15,0-2 2-15,0-13 1 16,0 0-2-1,0-9 2-15,0-1-1 0,4-9 0 16,-1 4 2-16,4-4 0 16,-3 0 0-16,10-6 0 15,-3 6 0-15,3 0 2 16,-4 4-1-16,8 2 2 16,-4-3-2-16,4 7 2 15,-8 0 0-15,15 2 1 16,-7 4-2-16,6 6-2 15,-6-3 1-15,10 13-1 16,-10-10-3-16,-4 16 2 0,4-10 1 16,-8 16 0-1,-3-9-5-15,-14 12-1 0,4-9-8 16,-15 9-4-16,4-3-4 16,-14-6-1-16,3 0 10 15,-3-3 5-15,3-7 3 16,-7-18 1-16,8 9 3 15,-1-19 0-15,7 3 14 16,11-6 6-16,-3 0-5 16,17 10-3-16,-4-4-11 15,8 7-5-15,-1-1-85 16,4 4-38-16,1-3-30 16</inkml:trace>
  <inkml:trace contextRef="#ctx0" brushRef="#br0" timeOffset="-85894.477">30469 10794 288 0,'0'0'107'0,"0"0"-83"0,-7-3 6 0,7 3-3 16,0 0-6-16,-3 0-1 15,-4-6-4-15,0 6-2 16,-11-3-8-16,8-3-4 0,-15 6-1 0,11 0 1 16,-11 6 3-16,4-3 0 15,3 3 0 1,1-3-1-16,-1 7 0 0,4-1 6 16,7 4 4-16,-4-4 6 15,11 4 2-15,0-4-5 16,18 1 0-16,-11 2-8 15,18 1-1-15,-8 2-2 16,11-2 1-16,-6 3-6 16,6 2-3-16,-7 1 3 15,0-3 3-15,-3 3-3 16,-8 0-3-16,8-1-4 16,-11 7-1-16,-7 1-1 15,-7-8 0-15,-4 1 0 0,-6-3 0 16,10-7 0-16,-14 1 2 15,-1-4 2 1,1-6 2-16,0 0 1 0,0-6 1 16,3-4 4-1,4 4 2-15,4 3 9 0,6-3 2 16,1 2-6-16,6-2-2 16,1 6-23-16,6 0-8 15,-3 0-75-15,4-3-34 16,3-3-27-1</inkml:trace>
  <inkml:trace contextRef="#ctx0" brushRef="#br0" timeOffset="-85700.539">30674 11058 300 0,'18'3'112'0,"-18"-3"-87"0,10 6 24 15,-10-6 6-15,0 3-22 16,0 7-7-16,0-4-13 16,0-3-4-16,0 4-5 15,0 2-5-15,0-9 0 0,-10-6-45 16,6 3-22-16,-6-4-91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1-07T14:29:18.4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4410 6574 168 0,'0'-3'63'0,"0"3"-49"0,0 0 11 0,0 0 5 15,0 0-3-15,0 0 4 16,0 0 7-16,0 0 3 16,0 0-21-16,0 0 10 0,0 0 7 0,3 3-5 15,4 6 1-15,-3 7-9 16,-1-1-3-16,4 4-6 15,-3 10 1-15,3 8-5 16,-7 23-1-16,-7 2-2 16,3 1 0-16,-3 9-2 15,0 10-1-15,-7 31 1 16,4-4 1-16,-8 14-3 16,4 30-3-16,3-2 0 15,4-1 1-15,0 23-1 16,4-7 2-16,-4-6 7 15,7 19 3-15,0-22 0 0,0-1 2 16,0 7-6-16,0 4-1 16,0-23-4-16,7-9-3 15,-7 0-3 1,3-4 1-16,1-21 3 0,3-13 1 16,-4-15-1-16,4-13-2 15,0-13 1-15,0-6-1 16,4-12 0-16,-7-4 2 15,3-5-3-15,-7-4 0 16,3 0-1-16,1-3-2 16,-1-7 3-16,-3 4 2 15,4 0-2-15,-4-3 0 16,0 3 1-16,0-4 2 16,0 4-1-16,0-3-1 0,0-4 1 15,0-2-1-15,0-1 0 16,0-3 0-16,0 4 0 15,0-10 2-15,0 6-1 16,0-6-1-16,0 0-2 16,0 0 1-16,0 0 1 15,0 0 0-15,0 0-3 16,0 0 2-16,3 3 3 16,-3-3 1-16,0 0 1 15,7 6 2-15,0-2-1 16,0 2 0-16,4-3-1 15,0-3 2-15,3 9-3 16,3-2 0-16,5-4-1 0,-1 3 1 16,3 4 0-16,5-10 3 15,2 9-1-15,1-3 2 16,0 4 0-16,10-1 1 16,8 0 0-16,13 7 0 15,11-3-2-15,7-4 1 16,0-3-6-16,15-3-1 15,10 7 0-15,17-4 0 16,-7-6 0-16,18 0 0 16,11 3 0-16,0-3 0 15,-4 0 0-15,21 7 2 16,7-1-3-16,-6-3 0 16,10 13 1-16,-57-13 2 15,-24 3-1-15,59 3-1 0,89 1 1 16,-21 6-1-16,3-4-3 15,-21-3 2-15,-10-2 1 16,10-4 2-16,-18 3-1 16,-73-3-1-16,-22 4-2 15,50-7 1-15,56 0 1 16,-36 0 2-16,-13 0-1 16,-64 0-1-16,-17 0-2 15,13 0 1-15,33 0 1 16,-26 0 0-16,-17 0-3 15,-17 6 0-15,-12-6-1 16,-9 0 3-16,-12 0-5 0,-3 3 2 16,-7-3-7-16,-7 0-1 15,-3 0-17 1,-1-9-7-16,1-1-43 0,-4 1-16 16,-11-16-105-1</inkml:trace>
  <inkml:trace contextRef="#ctx0" brushRef="#br0" timeOffset="3140.197">6724 11290 308 0,'0'0'115'0,"0"0"-89"0,0 0 12 15,0 0 1-15,0 0-12 16,0 0-1-16,-4 3-13 16,4-3-3-16,-10 9-6 15,-1 1-3-15,-17 15 0 0,3-6 1 0,-10 9 1 16,7-3 5-16,-4 3 3 15,7-3-2-15,1 4 0 16,3-14-3-16,3 4-1 16,0-3-1-16,8-4 0 15,-1-5-2-15,4 2 1 16,4-3-15-16,-1-3-7 16,0-3-30-16,4 0-11 15,0 0-31-15,0-3-12 16,0-3-18-1</inkml:trace>
  <inkml:trace contextRef="#ctx0" brushRef="#br0" timeOffset="3431.726">6368 11321 244 0,'0'-3'93'0,"0"3"-72"0,3-6 27 16,-3 6 9-16,4 0-1 15,-1 0 1-15,4 0-14 16,0 0-4-16,0 0-22 15,0 6 5-15,4 4 2 0,-4-1-4 16,7 10-1-16,-3-4-5 16,10 14-1-16,-7-4-3 15,7 12-1-15,-3-2-1 16,3 3 0-16,-3-4-7 16,3-6 0-16,-4-3-3 15,-2 4-2-15,-1-11-26 0,-4-2-10 16,1-7-18-16,-4 1-6 15,0-1-45-15,0-2-19 16,-3-7-13 0</inkml:trace>
  <inkml:trace contextRef="#ctx0" brushRef="#br0" timeOffset="3755.858">6971 11694 388 0,'-7'26'145'0,"7"-26"-112"0,3 37 10 16,-3-31-2-16,4 13-21 15,-1-6-3-15,1 18-11 16,-1-9-4-16,1 19-1 16,0-13-6-16,-1 10 1 0,-3-13-51 15,4 3-21-15,-4-9-98 16</inkml:trace>
  <inkml:trace contextRef="#ctx0" brushRef="#br0" timeOffset="4521.841">3535 8446 284 0,'0'9'107'0,"0"1"-83"0,-4 5 13 16,4-5-1-16,-10 5-8 15,-4 4-2 1,-8 3-8-16,-2 3-1 0,-12 3-10 16,1-2-2-16,0 2-1 0,7-3 0 15,-4 3 2-15,7-9-3 16,11-3-2-16,-3-1 0 16,9-12 1-16,16-3-25 15,9 0-10-15,1-9-51 16,3-10-24-16,0 0-20 15</inkml:trace>
  <inkml:trace contextRef="#ctx0" brushRef="#br0" timeOffset="4782.181">3154 8314 428 0,'10'22'162'0,"8"0"-126"0,7 19 10 0,-11-19-4 16,4 12-13-16,10 10 0 16,3 0-12-16,12 3-5 15,-4 6-7-15,3 7-2 0,-3-4 3 16,-4 4-3-16,0-13-2 0,-6-3-7 16,2-6-1-1,-6-13-52-15,0-10-23 0,-1-12-123 16</inkml:trace>
  <inkml:trace contextRef="#ctx0" brushRef="#br0" timeOffset="5617.096">3736 8926 244 0,'3'0'93'0,"5"0"-72"0,-1-7 5 15,0 7-1-15,3 0-5 0,-3 0 3 16,4-3 2-16,3-3 2 16,4-4-14-16,-4 4 5 0,7-3 3 15,-7-1-5-15,7 7 1 16,-7-3-10-16,0 3-4 15,-3-3-2-15,0 6-1 16,-8 9 0-16,-3 0 2 16,-3 10-1-16,-5-3-1 15,1 3 1-15,-10 6 1 16,-8 3-3-16,4 0 0 16,3 4 1-16,-3-10 2 15,7-7 10-15,7 4 7 0,7-10 5 16,7 7 3-16,14-13-6 15,4 4-2-15,10-4-5 16,4-3-1-16,0-3-10 16,0 3-3-16,-4-7-1 15,-7 7 0-15,-3 0-39 16,-8 0-18-16,-6 7-80 16,-15-4-37-16,-17 3 34 15</inkml:trace>
  <inkml:trace contextRef="#ctx0" brushRef="#br0" timeOffset="9097.84">6724 7822 184 0,'0'0'71'0,"0"0"-55"0,3 0 20 0,-3 0 6 16,0 0-3-16,0 0-1 15,4 9-8-15,0-3-4 16,-1 4-14-16,-3-7 1 0,0 13 3 15,0-7 3-15,4 10 3 16,-1-3-8-16,1 2-1 16,-1 1-3-16,1 0-1 0,-1-3-3 15,-3 2-1-15,0 1-6 16,0-9 1-16,0 5 0 16,0-5 0-16,0-1 0 15,0-3 0-15,0-2-3 16,0 2 2-16,0-6 3 15,0 0 1-15,0 0-1 16,0 0-2-16,0 0-2 16,0 0-1-16,0 0 2 15,-3 0 0-15,3 0-2 16,-4 0 2-16,1 0 1 16,-8 3 2-16,4-3-1 0,-7 0-1 15,0 0 1 1,-7 0-1-16,3 0 0 0,-7 0 0 15,4 0 0-15,-4 0 0 16,4 0 0-16,0 0 2 16,3-3-1-16,4-7-1 15,0 4 5-15,11-13 4 16,-1 10-3-16,4-16 2 16,0 6-7-16,4-6-1 15,-1 6 0-15,1-9 0 16,-1 9 0-16,-3-6 0 15,0 6 0-15,0 4 0 16,0-4 0-16,0 6 0 16,0-2 0-16,0 5 0 15,0 1 6-15,4-1 4 16,-1 4 1-16,4-3 3 0,0 9 4 16,11 0 1-16,-4 0 1 15,11 0 0-15,-4 0-3 16,11 0 2-16,-4 6-8 15,4-3-2-15,-8-3-5 16,1 6-3-16,-4-3-9 16,-3-3-5-16,0 7-68 15,-11-4-31-15,0-3-86 16</inkml:trace>
  <inkml:trace contextRef="#ctx0" brushRef="#br0" timeOffset="11306.157">6608 8446 144 0,'-4'-6'55'0,"4"6"-43"0,0-4 21 16,0 4 6-16,0 0-4 0,0 0 0 16,0 0 2-16,0 0 1 15,0 0-20 1,0 0 7-16,0 4 3 0,0-4 2 0,0 6 2 16,0 0 0-16,0 3 0 15,0 1-11-15,0 9-5 16,0-10-7-16,0 10-1 15,0 0-3-15,0 0 0 16,0 2-3-16,4 1 1 16,-1-6-4-16,1 3 0 15,-1-3 1-15,-3-4 0 16,0-2 0-16,0 2 0 16,0-2-3-16,0-7 2 15,0 3 1-15,0-3 0 0,0-3-3 16,-3 0 2-16,-1 0-1 15,1 0 0-15,-1-3 2 16,0-3 0-16,1 6 0 16,-4-3 2-16,0-4-3 15,-4 7 0-15,4 0-1 16,-3-3 0-16,-1-3 2 16,-3 6 0-16,0-6 0 15,-7 2 0-15,3 4 0 16,-7-6 0-16,8 6 0 15,-1 0 0-15,0 0 0 0,4 0 2 16,0 0 1-16,4 0 3 16,-1 0-3-16,4 0-2 15,0 0 2-15,3 0 2 16,1 0-2-16,-1-3-2 16,4-3 0-16,0-4-1 15,0 7-3-15,0-12 0 16,0 5 2-16,4-6 0 15,-4-2 1-15,3-1 0 16,-3 3 0-16,4-3 2 16,-1 0-1-16,4 1-1 15,1-7 3-15,6 6 2 16,-4 3 9-16,15 4 3 16,-4-4-2-16,14 6 1 0,-6 7-7 15,2 3-3 1,-2 0-6-16,-1 3-2 0,-7 4-17 15,-7-4-5-15,0 3-85 16,-17-6-35-16,-1 0-28 16</inkml:trace>
  <inkml:trace contextRef="#ctx0" brushRef="#br0" timeOffset="12766.031">6057 8258 196 0,'0'0'74'0,"0"0"-58"0,0-7 23 15,0 7 4-15,0 0 1 16,0 0 1-16,0 0-8 15,0 0-2-15,0 0-20 16,0 0 6-16,0 0 6 0,0 0-2 0,4 7 0 16,-4-7-7-16,0 15-3 15,0-5-5-15,3 12-1 16,1-4-1 0,-1 17 0-16,-3-4-2 0,0 1-1 15,0-1-3-15,0 0-2 16,0-6 3-16,0-6 0 15,0 0-4-15,0-3-1 16,0-1-2-16,0-5 0 16,0-7 3-16,-3 3 0 15,-1-3 1-15,1-3 0 16,-1 0-3-16,-6-9 0 16,3 9 4-16,-8-9 1 15,5 5 0-15,-4-2-2 16,3 3 1-16,-3-3-1 0,0 6 0 15,0 0 2-15,0 0-1 16,0 0 2-16,3 0-4 16,-3 0 0-16,3 0-1 15,1 0 0 1,3-6 2-16,0 2 0 0,0-2 0 16,0-3 2-16,-1-1-3 15,1 1 0-15,0-1 1 16,4-8 2-16,-1 8-1 15,4-15 2-15,0 10-4 16,0-4 0-16,0 6 1 16,4-3 2-16,-1-2-1 15,1 8 2-15,-1-5-2 0,1 5-1 16,-1 1 1-16,1-1-1 16,0 1 0-16,-1 0 2 15,1-1-1-15,3 1-1 16,-4 2 1-16,4-2 1 15,0 3 5-15,7 3 6 16,-3-4 4-16,10 4 2 16,-3-3-8-16,6 6-4 15,-2 0-4-15,2 0-3 16,-2 0-2-16,-5 6-1 16,1-3-45-16,-8 4-20 15,1-4-139 1</inkml:trace>
  <inkml:trace contextRef="#ctx0" brushRef="#br0" timeOffset="14184.264">6022 9148 160 0,'-4'0'63'0,"4"0"-49"0,0 0 31 0,0 0 11 0,0 0-4 15,0 0-1-15,0 3-6 16,0-3-2-16,0 0-23 16,0 0 10-16,4 0 5 0,-1 7-6 15,1-4-2-15,0 3-9 16,-1-3-1-16,1 7-6 15,3-1-1-15,-4 4-6 16,4-1-1-16,0 4-1 16,0-4 1-16,0 4 0 15,4-7 3-15,-8 7-8 16,1-7 0-16,0 1 0 16,-4-1 1-16,0-2-2 0,-4 2 2 15,0-6 1-15,1 6 0 16,-8-2-3-16,1-7 2 15,-1 0-1-15,-6-7-2 16,2 7 3-16,-6-9 0 16,4 6 1-16,-8-6 0 15,4-4-3-15,-4 4 2 16,4-1 3-16,0 1 1 16,3 6-1-16,0-4-2 15,4-2 3-15,4 3 0 16,3 3 3-16,3 3 1 15,1-7-1-15,3 7 1 16,0-3-6-16,0-3-1 16,0 6 0-16,0-10 0 15,0 7-3-15,-4-6 0 0,1 0 2 16,-1-7 0-16,1 10 1 16,-1-13 0-16,1 9 0 15,3-8 0-15,0-11 0 16,0 10 2-16,0 4-1 15,3-1 2-15,1 4 0 16,-1 2 3-16,1-6-3 16,-1 10 0-16,1 6-3 15,-1-3-3-15,4-3 2 16,4 6 2-16,3-3 6 16,0 3 4-16,-3 0-2 0,10 0 0 15,-4 0-5-15,19 3-1 16,-8-3-1-16,7 9-2 15,-7-3-39-15,4 4-16 16,-7-4-158 0</inkml:trace>
  <inkml:trace contextRef="#ctx0" brushRef="#br0" timeOffset="15514.564">6802 9408 180 0,'0'-6'68'0,"0"6"-52"0,3-3 21 16,-3 3 6-16,0 0-4 0,0 0 0 16,0 0-3-16,0 0 3 15,0 0-22 1,0 0 10-16,0 3 6 0,0 7 0 0,4 5 1 16,-1-5-11-16,1 15-3 15,-1-6-10-15,1 6-2 16,-1-7-2-16,1 1 1 15,-1 6-6-15,-3-6-1 16,0-6-2-16,0 2 0 16,0 1 0-16,0-3 0 15,0-7 2-15,0 3 0 0,0-2-3 16,0-4 2-16,0-3-1 16,0 0 0-16,0 0 2 15,-3-3 0-15,-1-4 0 16,-3 1 0-16,0 3-3 15,-10-3 2-15,2-4 1 16,-9 10 0-16,3-3 0 16,-8-3 0-16,8 6 0 15,-4 0 0-15,4 0 2 16,0 0 1-16,3 0-1 16,4 0-2-16,0 0 1 15,4 0-1-15,-1-3 0 16,4-4 0-16,0-2 0 0,0 0 0 15,0-1 0-15,0-5 0 16,3-4 0-16,1 0 0 16,-1 3-3-16,4-3 2 15,0 1 3-15,4-7 1 16,-1 6 1-16,8 0 2 16,-4 3 1-16,7 4 1 15,-3-4-4-15,3 7-1 16,0-7 1-16,3 6 0 15,-2 1 0-15,2 6 0 16,-3-3 2-16,11 3 1 16,-4-4 8-16,11 14 2 15,-7-4-6-15,10 6-2 16,-7-3-7-16,7 4-2 16,-6-1-2-16,-1-6-2 0,-7 4-70 15,-14-7-30-15,0-7-100 16</inkml:trace>
  <inkml:trace contextRef="#ctx0" brushRef="#br0" timeOffset="17298.523">7461 7734 156 0,'0'-3'60'0,"0"3"-47"0,-3-6 24 15,3 6 8 1,0 0-10-16,0 0 0 0,0 0 2 16,0 0 1-16,0-4-20 15,0 4 9-15,0 0 6 0,0 0-2 16,0 0 2-16,0 0-10 15,3 10-2-15,1-1-8 0,-1 10 0 16,1 0-6-16,-1 12 1 16,1-9-5-16,-4 6 0 15,0-3-3-15,3 1-1 16,-3-8 1-16,4 1 0 16,-4-3 0-16,3-7 0 15,-3 1-3-15,0-1 0 16,0-3 2-16,0-6 0 15,0 0 1-15,-3-6 0 16,-1 6-3-16,-3-9 0 16,4-1 2-16,-8 1 0 15,4-1 1-15,-7 1 0 16,4 3 0-16,-8-4 2 16,4 10-1-16,-7 0 2 15,-1 0-2-15,1 10-1 0,4-1 1 16,3-3 1-16,3-2-3 15,-3 2 0-15,-4-3 1 16,8 3 0-16,-1-6-3 16,0 0 2-16,4 0 1 15,4-9 0-15,-1-1 0 16,4-15 2-16,0 7-1 16,7-8 2-16,-3 1-2 15,3 7 2-15,-4-1-2 16,1 0-1-16,0 3-2 15,-1-3 1-15,-3 1 1 16,4 2 2-16,-1-3 1 16,4 7 1-16,0-4 11 0,7 0 7 15,4 7 6-15,3 6 6 16,4-4-10 0,3 7-2-16,7 7-11 0,-10-4-2 15,-4-3-7-15,0 6-2 16,-3-3-53-16,-4-3-22 15,0 0-147 1</inkml:trace>
  <inkml:trace contextRef="#ctx0" brushRef="#br0" timeOffset="19448.036">8301 7358 200 0,'0'0'74'0,"0"0"-58"0,0 0 16 0,0 0 2 16,0 0-2-16,0 0 1 15,0 0-1-15,0 0 2 16,0 0-18-16,0 0 8 0,3 0 4 0,-3 0 2 16,4 6 4-16,-1-3-7 15,1 16-2 1,-4-3-10-16,0 2-2 0,0 1-5 16,0 6-3-16,0-6-2 15,0 6-3-15,0-6-2 16,0 0 1-16,0-4-1 15,0-5 0-15,0 6 2 16,0-7 0-16,0-6-3 16,0 7 2-16,0-4-1 15,-4-3 0-15,1-3 2 16,-4 6 2-16,3-6-1 0,-3 0 2 16,0 0-4-16,-3 0-2 15,-1-6 2-15,-3 6 0 16,3-3-2-16,-6-3 2 15,-1 2 1-15,-3-2 2 16,3-3-3-16,-6 6 0 16,2-4 1-16,5 1 2 15,-1 3-1-15,4-3 2 16,-4-4-2-16,11 10 2 16,0-3-2-16,4-3-1 15,-1-4 1-15,4 1 1 16,0 6-3-16,0-10 0 15,0 10-1-15,-3-6 0 16,3-1 0-16,0-5 0 0,0 5 2 16,0-5 2-16,0 5-1 15,3-9 2-15,1 10 0 16,10-10 3-16,-4 3 8 16,19 13 3-16,-8-3-2 15,14 6-1-15,-7 6-11 16,4 4-1-16,-7-7-2 15,-1 13 0-15,-2-7-22 16,-5-3-8-16,-3-3-89 16,-14-3-36-16,-3 0-11 15</inkml:trace>
  <inkml:trace contextRef="#ctx0" brushRef="#br0" timeOffset="20713.658">7077 7185 148 0,'-4'-6'57'0,"1"3"-44"0,3-3 27 0,0 6 11 0,0 0-3 16,0 0 1-16,0 0-7 15,0 0-4-15,0 0-21 16,3 0 7-16,-3 0 4 0,4 9-4 15,-4-3 0-15,0-3-4 16,0 13-3-16,0-3-3 16,0 2 1-16,0-5-6 15,0 8-1-15,0 17-4 16,0-7-3-16,0 7 2 16,3-1 2-16,1 1-2 15,-1-7-2-15,1-9 0 16,-4-1 1-16,0-2-3 0,0 0-2 15,0-7 2-15,-4-6 0 16,1 4-2-16,-4-7 0 16,0-7 2-16,-4 7 0 15,1-3 1-15,-5-3 0 16,1-3-3-16,0-1 2 16,0 4 1-16,0-4 0 15,0 1 0-15,0 0 2 16,0 6-1-16,3-4 2 15,-3 7-2-15,0 0-1 16,3 0 1-16,1 0 1 16,-1 0-3-16,4-6-2 15,3-3 2-15,4-1 2 0,0 1 2 16,4-4 1-16,3-2-2 16,0-4 1-16,0 0-2 15,0-3-1-15,-3 3 1 16,-1 0-1-16,-3 7-3 15,0-4 2-15,0 0 1 16,0 4 2-16,0-4-1 16,0 7-1-16,0-7 1 15,0 7-1-15,7-1 0 16,0 1 2-16,4 0 8 16,0 2 5-16,3 4 2 15,0-3-1-15,3 6-4 0,1-3 0 16,3 3-7-16,-3 0-1 15,3 0-2-15,0 3-2 16,0-3-21-16,-3 6-9 16,0-6-86-16,-4 3-39 15</inkml:trace>
  <inkml:trace contextRef="#ctx0" brushRef="#br0" timeOffset="22065.026">7405 9998 176 0,'0'0'68'0,"0"0"-52"0,0 0 12 16,0 0 5-16,0 0-4 0,0 0 1 15,0 0 2-15,0 0 3 16,0 0-19 0,0 0 13-16,0 0 5 0,0 0-3 0,3 3 2 15,1 3-6-15,-1 4-2 16,1-4-7-16,-1 7-3 15,1 12-7-15,0-6-3 16,-1 6-2-16,1 0 0 16,-1-6-2-16,-3-7-1 15,0 4-2-15,0-7-1 16,0 1-1-16,0-1 3 16,-3-3-2-16,-1-3-1 0,1 7 3 15,-1-10 2-15,4 6-2 16,-4-6 0-16,-3 0 1 15,0 0 0-15,0 0 0 16,0 0 0 0,-3 0 0-16,6 0 0 0,1 0 0 15,-4 0 0-15,-4 0 0 16,0-6 0-16,-3 6-3 16,0 0 2-16,0 0 3 15,3 0 1-15,1 0-1 16,-4 0-2-16,0 0-2 15,0 0 1-15,-4-3 1 0,0-4 0 16,4 7 0-16,4-9 2 16,3 6-3-16,-1-7 0 15,5-5 1-15,-1-1 0 16,1 4-3-16,-1-7 2 16,1 3 1-16,3 0 2 15,0 7 1-15,3-4 1 16,4-2-2-16,4-1-2 15,0 7 3-15,3-4 2 16,0 4 2-16,0-4 1 16,0 4-7-16,0-1 0 15,4 1-3-15,-4 0 0 16,4-1 6-16,-1 1 2 16,1 2 0-16,-4 4-1 0,0 3-3 15,4 0 1-15,-1 0-2 16,1 0 2-16,0 3-11 15,-1 4-4-15,-3-4-74 16,0-3-32-16,4 0-55 16</inkml:trace>
  <inkml:trace contextRef="#ctx0" brushRef="#br0" timeOffset="24023.41">7839 8132 224 0,'3'0'85'0,"-3"0"-66"0,7 0 19 16,-7 0 3-16,7 0-4 0,0 0 1 15,0 0-8-15,1 0-2 16,-1 0-15-16,0 0 8 0,0 0 2 15,-4 0 2-15,4 3 2 16,0-3-9-16,4 7-3 16,-4-7-6-16,4 9-4 15,-4-3 0-15,0 4-1 16,0-1-5-16,-4 4-1 16,-3 2-2-16,0-5 0 15,0-1 0-15,-7 7 3 16,0-7-2-16,-7 1 1 15,-7-1-3-15,7-9 1 0,0 0 2 16,0-6 1-16,-4-7 3 16,7-2 1-16,4-4 1 15,4 3 2-15,3 4 8 16,3 5 5-16,1-2-7 16,3 9-2-16,0 0-13 15,0 0-3-15,-4 6-61 16,-3-6-25-16,-3 0-91 15</inkml:trace>
  <inkml:trace contextRef="#ctx0" brushRef="#br0" timeOffset="24863.918">7366 8562 184 0,'-4'0'71'0,"4"0"-55"0,0 0 20 0,0 0 4 16,0 0 2-16,0 0 4 16,0 0-5-16,0 0-3 15,4 0-21-15,0 0 3 0,3 0 1 16,-4 0-3-16,8 0 0 16,-4 0-2-16,0 0 0 15,0 0 0-15,3 0 0 16,1 6-8-16,-4-3-3 15,0-3-3-15,0 10 1 16,0-4-4-16,-3-3 0 0,-1-3-1 16,-6 9-2-16,-4-2 3 15,0 2 0-15,0-3-6 16,-7-2 0-16,-8 5-2 16,5-9 1-1,-1 6 2-15,4-12 2 0,-4-3 2 16,8-1 1-16,3 4 3 15,3-7 3-15,1-2 11 16,6 5 7-16,4-5-8 16,0 5-1-16,0 10-8 15,0-3-2-15,0 3-31 16,0 0-12-16,1 0-97 0,-8-6-43 16,0 6 37-1</inkml:trace>
  <inkml:trace contextRef="#ctx0" brushRef="#br0" timeOffset="25830.81">7264 9016 212 0,'7'-6'82'0,"0"6"-64"0,3-9 18 15,-3 9 2-15,1 0-3 16,-1 0 2-16,0 0-9 15,3 0-3-15,1 0-14 16,-1 0 7-16,1 0 2 0,0 0 1 16,-1 0-1-16,4 0-2 15,-3 6 1-15,3-3-4 16,-3 3-1-16,-1 4-8 16,1-1-2-16,-1 1-4 0,-3-1-1 15,0 1 1-15,-3 5 0 16,-4-5-3-16,-4 5 2 15,-6-5-8-15,-1-1-4 16,-3 1-4-16,-4-1-3 16,1-9 7-16,-4 0 5 15,3 0 3-15,0-9 3 16,1 2 1-16,3-5 1 16,3-4 2-16,4 7 1 15,7-1 18-15,4 1 9 16,6 9-13-16,-3 0-5 15,0 0-12-15,4 3-2 16,-1 3-79-16,1-6-33 16,0-9-47-1</inkml:trace>
  <inkml:trace contextRef="#ctx0" brushRef="#br0" timeOffset="26429.743">7892 8703 212 0,'3'-9'79'0,"1"2"-61"0,3 7 19 0,-4 0 4 16,1 0-4-16,-1 0 3 15,4-3 0-15,-3 3 0 16,3 0-22-16,0 0 3 0,4 0 2 16,-1 0-6-16,4 3-2 15,4-3-11-15,-4 10-2 0,-3-10-2 16,-1 9 2-16,1-3-1 16,-4 4-1-1,0-1-2-15,-7 1-1 0,0-1-5 16,-11 10 0-16,1-4-9 15,-11 4-4-15,3-3-5 16,-7-4-1-16,4-5 12 16,-11-7 9-16,-6-10 2 15,6-8 2-15,7-4 8 16,15 9 4-16,-1-3 19 16,14 4 11-16,1-4-10 15,14 7-3-15,-4 2-17 0,3 7-7 16,-3 0-79-16,1 7-36 15,-5-4-50 1</inkml:trace>
  <inkml:trace contextRef="#ctx0" brushRef="#br0" timeOffset="27062.688">7874 9186 252 0,'4'0'96'0,"-1"3"-75"0,4-3 23 16,-7 0 5-16,4 6-11 0,3-6-2 16,0 7-7-16,0-4-4 15,-4 3-13-15,1-6-1 0,3 3 2 16,-4 3-5-16,5-3-2 16,-1 7-3-16,0 6 0 15,0-7-4 1,0 0-2-1,-4 7-1-15,-3-3 3 16,-7-4-13-16,-3 4-4 16,-4-10-3-16,-4 6-1 15,-7-9 11-15,-3-3 3 16,0-3 6-16,3-4 1 16,4-5-2-16,10 2 0 0,1-3 30 15,13 7 16-15,15-7-6 16,7 4-1-16,-1 2-21 15,4 4-9-15,-3 12-84 16,-4-3-37-16,-3 4-55 16</inkml:trace>
  <inkml:trace contextRef="#ctx0" brushRef="#br0" timeOffset="27863.456">8523 8091 212 0,'0'0'79'0,"0"0"-61"0,0 7 26 15,0-7 8-15,0 0-4 0,0 0-1 16,4 0-7-16,-1 0 0 16,4 6-22-16,0-6 5 0,4 3 4 15,-1-3-9-15,5 10-2 16,6-4-9-16,-4-3-3 15,-3 6-4-15,4-2-1 16,-4 2-1-16,-3 0 0 16,-1 1 0-16,-6 6-2 15,-4-4-8-15,-11 4-3 16,1-1-14-16,-11-2-4 16,3 3 8-16,-7-13 5 15,4 3 9-15,-4-12 7 0,4 3 5 16,4-13 4-16,2 3 13 15,12-9 8-15,-1 10 7 16,11-4 2-16,1 4-19 16,13 5-7-16,-4 4-77 15,12 6-33-15,-8 4-67 16</inkml:trace>
  <inkml:trace contextRef="#ctx0" brushRef="#br0" timeOffset="29946.057">8731 8725 160 0,'-3'-3'63'15,"3"3"-49"-15,-4 0 18 0,4 0 7 0,0 0 0 16,0 0 4-16,0 0 2 16,0 0 2-16,4 0-25 15,-1 0 5-15,4 0 3 0,0 0-3 16,7 0-1-16,-3 0-10 16,7 0-3-16,-4 3-5 15,3 3-3-15,-2 0-5 16,-1-2 0-16,-4 5-2 15,-3 0 0-15,0 1 0 16,-10 5-2-16,-1-5-8 16,-13 9-3-16,3-1 3 0,-18-2 3 15,7-6 0-15,-14-4 1 16,8-6 0-16,-1-16 0 16,4 0 2-16,3-12 4 15,4 9 21-15,10-6 9 16,11-3 9-16,14 12 2 15,-3 7-19-15,21 9-7 16,-8 0-68-16,8 9-30 16,-7 1-96-1</inkml:trace>
  <inkml:trace contextRef="#ctx0" brushRef="#br0" timeOffset="30712.506">8488 9249 272 0,'3'0'101'0,"1"9"-78"0,-1-15 20 0,1 12 5 0,-4-6-11 15,0 0 1-15,7 6-6 16,4-3-2 0,-1 4-17-16,1-4 1 0,3 3 0 0,4-3-3 15,-4 7-1-15,-4-4-6 16,1-3-1-16,3 10-3 15,-7-4-1-15,0-6-6 16,-11 13 0-16,-6 3-15 16,-4-10-3-16,0 7-3 15,-7-4 2-15,3-2 10 0,-10-10 5 16,6 0 4-16,-2-10 5 16,-8-18 21-16,18 12 9 15,0-3 15-15,14 7 6 16,0-4-7-16,10 7 0 15,1-1-24-15,3 10-8 16,4 4-82-16,-4 2-36 16,-11-3-89-1</inkml:trace>
  <inkml:trace contextRef="#ctx0" brushRef="#br0" timeOffset="31612.754">8227 9747 268 0,'3'10'101'0,"1"-10"-78"0,-1 3 22 16,-3-3 6-16,4 6-9 0,3 3-3 15,0-2-13-15,4-4-3 16,-1 6-14-16,1 1-5 0,-4-1-1 15,0-3 0-15,0 4 1 16,-7 5-5-16,0-5-1 16,-7 2-2-16,-7-2 0 15,-4-4-2-15,-10-3-1 16,-4 3 1-16,0-12 2 16,1 3-1-16,2-13 4 15,5-3 0-15,10 1 1 16,3 2 19-16,8 3 12 15,6-5 13-15,11 5 8 16,-3 10-24-16,17 3-8 16,-3 0-18-16,6 3-4 0,-6 3-78 15,-7 4-34-15,-8-1-82 16</inkml:trace>
  <inkml:trace contextRef="#ctx0" brushRef="#br0" timeOffset="34412.669">6724 10098 220 0,'0'0'85'0,"0"0"-66"0,-4 7 25 0,4-7 7 16,0 3-2-16,0 3 1 15,-3-3-4-15,3 3-1 16,-4-6-25-16,4 7 8 0,0-4 5 16,0-3-4-16,0 9-2 15,0-2-7-15,0-4-2 16,4 6-8-16,-4 0-2 0,0 4-4 16,0 0-3-1,0-4 0-15,-4 10 1 0,1-4-1 16,-1 1-1-16,1-3-2 15,-1 2 1-15,1-5-1 16,-1-1 0-16,1-3 2 16,-1-2 0-16,1 2-3 15,-1-6 2-15,-3 0-1 16,0 0-2-16,0 0 3 16,-4-6 0-16,-3 2-2 15,0-2 2-15,0 3 1 16,-4-3 0-16,1-4 0 15,-1 4 0-15,0 3 0 16,1-6 2-16,-1-1-3 0,1 1-2 16,-1 2 4-16,-3-2 1 15,3 9 0-15,4-6 1 16,0 6-2-16,3 0-1 16,4 0 1-16,0 0 1 15,0 0-1-15,4 0-1 16,-1 0 1-16,4-3-1 15,0-4-3-15,0-2 2 16,0-4 1-16,0-2 0 16,0 5-3-16,0-5 2 15,0-4 1-15,0 3 2 16,0-3-3-16,0 7-2 16,0-4 4-16,4-3 3 15,-1 4-3-15,1 2-1 0,3-3 2 16,0 1 1-1,0 2-1-15,3 4-2 0,1-1 3 16,7 4 0-16,3-3 10 16,14 9 3-16,4 0-3 15,3 9-3-15,4-3-5 16,-4-2-2-16,1 5-1 16,-8-9-2-16,-3 0-8 15,-8 0-5-15,-6-9-88 16,-11-17-40-16,-10-2-65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1-07T14:30:02.5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4410 6574 168 0,'0'-3'63'0,"0"3"-49"0,0 0 11 0,0 0 5 15,0 0-3-15,0 0 4 16,0 0 7-16,0 0 3 16,0 0-21-16,0 0 10 0,0 0 7 0,3 3-5 15,4 6 1-15,-3 7-9 16,-1-1-3-16,4 4-6 15,-3 10 1-15,3 8-5 16,-7 23-1-16,-7 2-2 16,3 1 0-16,-3 9-2 15,0 10-1-15,-7 31 1 16,4-4 1-16,-8 14-3 16,4 30-3-16,3-2 0 15,4-1 1-15,0 23-1 16,4-7 2-16,-4-6 7 15,7 19 3-15,0-22 0 0,0-1 2 16,0 7-6-16,0 4-1 16,0-23-4-16,7-9-3 15,-7 0-3 1,3-4 1-16,1-21 3 0,3-13 1 16,-4-15-1-16,4-13-2 15,0-13 1-15,0-6-1 16,4-12 0-16,-7-4 2 15,3-5-3-15,-7-4 0 16,3 0-1-16,1-3-2 16,-1-7 3-16,-3 4 2 15,4 0-2-15,-4-3 0 16,0 3 1-16,0-4 2 16,0 4-1-16,0-3-1 0,0-4 1 15,0-2-1-15,0-1 0 16,0-3 0-16,0 4 0 15,0-10 2-15,0 6-1 16,0-6-1-16,0 0-2 16,0 0 1-16,0 0 1 15,0 0 0-15,0 0-3 16,0 0 2-16,3 3 3 16,-3-3 1-16,0 0 1 15,7 6 2-15,0-2-1 16,0 2 0-16,4-3-1 15,0-3 2-15,3 9-3 16,3-2 0-16,5-4-1 0,-1 3 1 16,3 4 0-16,5-10 3 15,2 9-1-15,1-3 2 16,0 4 0-16,10-1 1 16,8 0 0-16,13 7 0 15,11-3-2-15,7-4 1 16,0-3-6-16,15-3-1 15,10 7 0-15,17-4 0 16,-7-6 0-16,18 0 0 16,11 3 0-16,0-3 0 15,-4 0 0-15,21 7 2 16,7-1-3-16,-6-3 0 16,10 13 1-16,-57-13 2 15,-24 3-1-15,59 3-1 0,89 1 1 16,-21 6-1-16,3-4-3 15,-21-3 2-15,-10-2 1 16,10-4 2-16,-18 3-1 16,-73-3-1-16,-22 4-2 15,50-7 1-15,56 0 1 16,-36 0 2-16,-13 0-1 16,-64 0-1-16,-17 0-2 15,13 0 1-15,33 0 1 16,-26 0 0-16,-17 0-3 15,-17 6 0-15,-12-6-1 16,-9 0 3-16,-12 0-5 0,-3 3 2 16,-7-3-7-16,-7 0-1 15,-3 0-17 1,-1-9-7-16,1-1-43 0,-4 1-16 16,-11-16-105-1</inkml:trace>
  <inkml:trace contextRef="#ctx0" brushRef="#br0" timeOffset="1">6724 11290 308 0,'0'0'115'0,"0"0"-89"0,0 0 12 15,0 0 1-15,0 0-12 16,0 0-1-16,-4 3-13 16,4-3-3-16,-10 9-6 15,-1 1-3-15,-17 15 0 0,3-6 1 0,-10 9 1 16,7-3 5-16,-4 3 3 15,7-3-2-15,1 4 0 16,3-14-3-16,3 4-1 16,0-3-1-16,8-4 0 15,-1-5-2-15,4 2 1 16,4-3-15-16,-1-3-7 16,0-3-30-16,4 0-11 15,0 0-31-15,0-3-12 16,0-3-18-1</inkml:trace>
  <inkml:trace contextRef="#ctx0" brushRef="#br0" timeOffset="2">6368 11321 244 0,'0'-3'93'0,"0"3"-72"0,3-6 27 16,-3 6 9-16,4 0-1 15,-1 0 1-15,4 0-14 16,0 0-4-16,0 0-22 15,0 6 5-15,4 4 2 0,-4-1-4 16,7 10-1-16,-3-4-5 16,10 14-1-16,-7-4-3 15,7 12-1-15,-3-2-1 16,3 3 0-16,-3-4-7 16,3-6 0-16,-4-3-3 15,-2 4-2-15,-1-11-26 0,-4-2-10 16,1-7-18-16,-4 1-6 15,0-1-45-15,0-2-19 16,-3-7-13 0</inkml:trace>
  <inkml:trace contextRef="#ctx0" brushRef="#br0" timeOffset="3">6971 11694 388 0,'-7'26'145'0,"7"-26"-112"0,3 37 10 16,-3-31-2-16,4 13-21 15,-1-6-3-15,1 18-11 16,-1-9-4-16,1 19-1 16,0-13-6-16,-1 10 1 0,-3-13-51 15,4 3-21-15,-4-9-98 16</inkml:trace>
  <inkml:trace contextRef="#ctx0" brushRef="#br0" timeOffset="4">3535 8446 284 0,'0'9'107'0,"0"1"-83"0,-4 5 13 16,4-5-1-16,-10 5-8 15,-4 4-2 1,-8 3-8-16,-2 3-1 0,-12 3-10 16,1-2-2-16,0 2-1 0,7-3 0 15,-4 3 2-15,7-9-3 16,11-3-2-16,-3-1 0 16,9-12 1-16,16-3-25 15,9 0-10-15,1-9-51 16,3-10-24-16,0 0-20 15</inkml:trace>
  <inkml:trace contextRef="#ctx0" brushRef="#br0" timeOffset="5">3154 8314 428 0,'10'22'162'0,"8"0"-126"0,7 19 10 0,-11-19-4 16,4 12-13-16,10 10 0 16,3 0-12-16,12 3-5 15,-4 6-7-15,3 7-2 0,-3-4 3 16,-4 4-3-16,0-13-2 0,-6-3-7 16,2-6-1-1,-6-13-52-15,0-10-23 0,-1-12-123 16</inkml:trace>
  <inkml:trace contextRef="#ctx0" brushRef="#br0" timeOffset="6">3736 8926 244 0,'3'0'93'0,"5"0"-72"0,-1-7 5 15,0 7-1-15,3 0-5 0,-3 0 3 16,4-3 2-16,3-3 2 16,4-4-14-16,-4 4 5 0,7-3 3 15,-7-1-5-15,7 7 1 16,-7-3-10-16,0 3-4 15,-3-3-2-15,0 6-1 16,-8 9 0-16,-3 0 2 16,-3 10-1-16,-5-3-1 15,1 3 1-15,-10 6 1 16,-8 3-3-16,4 0 0 16,3 4 1-16,-3-10 2 15,7-7 10-15,7 4 7 0,7-10 5 16,7 7 3-16,14-13-6 15,4 4-2-15,10-4-5 16,4-3-1-16,0-3-10 16,0 3-3-16,-4-7-1 15,-7 7 0-15,-3 0-39 16,-8 0-18-16,-6 7-80 16,-15-4-37-16,-17 3 34 15</inkml:trace>
  <inkml:trace contextRef="#ctx0" brushRef="#br0" timeOffset="7">6724 7822 184 0,'0'0'71'0,"0"0"-55"0,3 0 20 0,-3 0 6 16,0 0-3-16,0 0-1 15,4 9-8-15,0-3-4 16,-1 4-14-16,-3-7 1 0,0 13 3 15,0-7 3-15,4 10 3 16,-1-3-8-16,1 2-1 16,-1 1-3-16,1 0-1 0,-1-3-3 15,-3 2-1-15,0 1-6 16,0-9 1-16,0 5 0 16,0-5 0-16,0-1 0 15,0-3 0-15,0-2-3 16,0 2 2-16,0-6 3 15,0 0 1-15,0 0-1 16,0 0-2-16,0 0-2 16,0 0-1-16,0 0 2 15,-3 0 0-15,3 0-2 16,-4 0 2-16,1 0 1 16,-8 3 2-16,4-3-1 0,-7 0-1 15,0 0 1 1,-7 0-1-16,3 0 0 0,-7 0 0 15,4 0 0-15,-4 0 0 16,4 0 0-16,0 0 2 16,3-3-1-16,4-7-1 15,0 4 5-15,11-13 4 16,-1 10-3-16,4-16 2 16,0 6-7-16,4-6-1 15,-1 6 0-15,1-9 0 16,-1 9 0-16,-3-6 0 15,0 6 0-15,0 4 0 16,0-4 0-16,0 6 0 16,0-2 0-16,0 5 0 15,0 1 6-15,4-1 4 16,-1 4 1-16,4-3 3 0,0 9 4 16,11 0 1-16,-4 0 1 15,11 0 0-15,-4 0-3 16,11 0 2-16,-4 6-8 15,4-3-2-15,-8-3-5 16,1 6-3-16,-4-3-9 16,-3-3-5-16,0 7-68 15,-11-4-31-15,0-3-86 16</inkml:trace>
  <inkml:trace contextRef="#ctx0" brushRef="#br0" timeOffset="8">6608 8446 144 0,'-4'-6'55'0,"4"6"-43"0,0-4 21 16,0 4 6-16,0 0-4 0,0 0 0 16,0 0 2-16,0 0 1 15,0 0-20 1,0 0 7-16,0 4 3 0,0-4 2 0,0 6 2 16,0 0 0-16,0 3 0 15,0 1-11-15,0 9-5 16,0-10-7-16,0 10-1 15,0 0-3-15,0 0 0 16,0 2-3-16,4 1 1 16,-1-6-4-16,1 3 0 15,-1-3 1-15,-3-4 0 16,0-2 0-16,0 2 0 16,0-2-3-16,0-7 2 15,0 3 1-15,0-3 0 0,0-3-3 16,-3 0 2-16,-1 0-1 15,1 0 0-15,-1-3 2 16,0-3 0-16,1 6 0 16,-4-3 2-16,0-4-3 15,-4 7 0-15,4 0-1 16,-3-3 0-16,-1-3 2 16,-3 6 0-16,0-6 0 15,-7 2 0-15,3 4 0 16,-7-6 0-16,8 6 0 15,-1 0 0-15,0 0 0 0,4 0 2 16,0 0 1-16,4 0 3 16,-1 0-3-16,4 0-2 15,0 0 2-15,3 0 2 16,1 0-2-16,-1-3-2 16,4-3 0-16,0-4-1 15,0 7-3-15,0-12 0 16,0 5 2-16,4-6 0 15,-4-2 1-15,3-1 0 16,-3 3 0-16,4-3 2 16,-1 0-1-16,4 1-1 15,1-7 3-15,6 6 2 16,-4 3 9-16,15 4 3 16,-4-4-2-16,14 6 1 0,-6 7-7 15,2 3-3 1,-2 0-6-16,-1 3-2 0,-7 4-17 15,-7-4-5-15,0 3-85 16,-17-6-35-16,-1 0-28 16</inkml:trace>
  <inkml:trace contextRef="#ctx0" brushRef="#br0" timeOffset="9">6057 8258 196 0,'0'0'74'0,"0"0"-58"0,0-7 23 15,0 7 4-15,0 0 1 16,0 0 1-16,0 0-8 15,0 0-2-15,0 0-20 16,0 0 6-16,0 0 6 0,0 0-2 0,4 7 0 16,-4-7-7-16,0 15-3 15,0-5-5-15,3 12-1 16,1-4-1 0,-1 17 0-16,-3-4-2 0,0 1-1 15,0-1-3-15,0 0-2 16,0-6 3-16,0-6 0 15,0 0-4-15,0-3-1 16,0-1-2-16,0-5 0 16,0-7 3-16,-3 3 0 15,-1-3 1-15,1-3 0 16,-1 0-3-16,-6-9 0 16,3 9 4-16,-8-9 1 15,5 5 0-15,-4-2-2 16,3 3 1-16,-3-3-1 0,0 6 0 15,0 0 2-15,0 0-1 16,0 0 2-16,3 0-4 16,-3 0 0-16,3 0-1 15,1 0 0 1,3-6 2-16,0 2 0 0,0-2 0 16,0-3 2-16,-1-1-3 15,1 1 0-15,0-1 1 16,4-8 2-16,-1 8-1 15,4-15 2-15,0 10-4 16,0-4 0-16,0 6 1 16,4-3 2-16,-1-2-1 15,1 8 2-15,-1-5-2 0,1 5-1 16,-1 1 1-16,1-1-1 16,0 1 0-16,-1 0 2 15,1-1-1-15,3 1-1 16,-4 2 1-16,4-2 1 15,0 3 5-15,7 3 6 16,-3-4 4-16,10 4 2 16,-3-3-8-16,6 6-4 15,-2 0-4-15,2 0-3 16,-2 0-2-16,-5 6-1 16,1-3-45-16,-8 4-20 15,1-4-139 1</inkml:trace>
  <inkml:trace contextRef="#ctx0" brushRef="#br0" timeOffset="10">6022 9148 160 0,'-4'0'63'0,"4"0"-49"0,0 0 31 0,0 0 11 0,0 0-4 15,0 0-1-15,0 3-6 16,0-3-2-16,0 0-23 16,0 0 10-16,4 0 5 0,-1 7-6 15,1-4-2-15,0 3-9 16,-1-3-1-16,1 7-6 15,3-1-1-15,-4 4-6 16,4-1-1-16,0 4-1 16,0-4 1-16,0 4 0 15,4-7 3-15,-8 7-8 16,1-7 0-16,0 1 0 16,-4-1 1-16,0-2-2 0,-4 2 2 15,0-6 1-15,1 6 0 16,-8-2-3-16,1-7 2 15,-1 0-1-15,-6-7-2 16,2 7 3-16,-6-9 0 16,4 6 1-16,-8-6 0 15,4-4-3-15,-4 4 2 16,4-1 3-16,0 1 1 16,3 6-1-16,0-4-2 15,4-2 3-15,4 3 0 16,3 3 3-16,3 3 1 15,1-7-1-15,3 7 1 16,0-3-6-16,0-3-1 16,0 6 0-16,0-10 0 15,0 7-3-15,-4-6 0 0,1 0 2 16,-1-7 0-16,1 10 1 16,-1-13 0-16,1 9 0 15,3-8 0-15,0-11 0 16,0 10 2-16,0 4-1 15,3-1 2-15,1 4 0 16,-1 2 3-16,1-6-3 16,-1 10 0-16,1 6-3 15,-1-3-3-15,4-3 2 16,4 6 2-16,3-3 6 16,0 3 4-16,-3 0-2 0,10 0 0 15,-4 0-5-15,19 3-1 16,-8-3-1-16,7 9-2 15,-7-3-39-15,4 4-16 16,-7-4-158 0</inkml:trace>
  <inkml:trace contextRef="#ctx0" brushRef="#br0" timeOffset="11">6802 9408 180 0,'0'-6'68'0,"0"6"-52"0,3-3 21 16,-3 3 6-16,0 0-4 0,0 0 0 16,0 0-3-16,0 0 3 15,0 0-22 1,0 0 10-16,0 3 6 0,0 7 0 0,4 5 1 16,-1-5-11-16,1 15-3 15,-1-6-10-15,1 6-2 16,-1-7-2-16,1 1 1 15,-1 6-6-15,-3-6-1 16,0-6-2-16,0 2 0 16,0 1 0-16,0-3 0 15,0-7 2-15,0 3 0 0,0-2-3 16,0-4 2-16,0-3-1 16,0 0 0-16,0 0 2 15,-3-3 0-15,-1-4 0 16,-3 1 0-16,0 3-3 15,-10-3 2-15,2-4 1 16,-9 10 0-16,3-3 0 16,-8-3 0-16,8 6 0 15,-4 0 0-15,4 0 2 16,0 0 1-16,3 0-1 16,4 0-2-16,0 0 1 15,4 0-1-15,-1-3 0 16,4-4 0-16,0-2 0 0,0 0 0 15,0-1 0-15,0-5 0 16,3-4 0-16,1 0 0 16,-1 3-3-16,4-3 2 15,0 1 3-15,4-7 1 16,-1 6 1-16,8 0 2 16,-4 3 1-16,7 4 1 15,-3-4-4-15,3 7-1 16,0-7 1-16,3 6 0 15,-2 1 0-15,2 6 0 16,-3-3 2-16,11 3 1 16,-4-4 8-16,11 14 2 15,-7-4-6-15,10 6-2 16,-7-3-7-16,7 4-2 16,-6-1-2-16,-1-6-2 0,-7 4-70 15,-14-7-30-15,0-7-100 16</inkml:trace>
  <inkml:trace contextRef="#ctx0" brushRef="#br0" timeOffset="12">7461 7734 156 0,'0'-3'60'0,"0"3"-47"0,-3-6 24 15,3 6 8 1,0 0-10-16,0 0 0 0,0 0 2 16,0 0 1-16,0-4-20 15,0 4 9-15,0 0 6 0,0 0-2 16,0 0 2-16,0 0-10 15,3 10-2-15,1-1-8 0,-1 10 0 16,1 0-6-16,-1 12 1 16,1-9-5-16,-4 6 0 15,0-3-3-15,3 1-1 16,-3-8 1-16,4 1 0 16,-4-3 0-16,3-7 0 15,-3 1-3-15,0-1 0 16,0-3 2-16,0-6 0 15,0 0 1-15,-3-6 0 16,-1 6-3-16,-3-9 0 16,4-1 2-16,-8 1 0 15,4-1 1-15,-7 1 0 16,4 3 0-16,-8-4 2 16,4 10-1-16,-7 0 2 15,-1 0-2-15,1 10-1 0,4-1 1 16,3-3 1-16,3-2-3 15,-3 2 0-15,-4-3 1 16,8 3 0-16,-1-6-3 16,0 0 2-16,4 0 1 15,4-9 0-15,-1-1 0 16,4-15 2-16,0 7-1 16,7-8 2-16,-3 1-2 15,3 7 2-15,-4-1-2 16,1 0-1-16,0 3-2 15,-1-3 1-15,-3 1 1 16,4 2 2-16,-1-3 1 16,4 7 1-16,0-4 11 0,7 0 7 15,4 7 6-15,3 6 6 16,4-4-10 0,3 7-2-16,7 7-11 0,-10-4-2 15,-4-3-7-15,0 6-2 16,-3-3-53-16,-4-3-22 15,0 0-147 1</inkml:trace>
  <inkml:trace contextRef="#ctx0" brushRef="#br0" timeOffset="13">8301 7358 200 0,'0'0'74'0,"0"0"-58"0,0 0 16 0,0 0 2 16,0 0-2-16,0 0 1 15,0 0-1-15,0 0 2 16,0 0-18-16,0 0 8 0,3 0 4 0,-3 0 2 16,4 6 4-16,-1-3-7 15,1 16-2 1,-4-3-10-16,0 2-2 0,0 1-5 16,0 6-3-16,0-6-2 15,0 6-3-15,0-6-2 16,0 0 1-16,0-4-1 15,0-5 0-15,0 6 2 16,0-7 0-16,0-6-3 16,0 7 2-16,0-4-1 15,-4-3 0-15,1-3 2 16,-4 6 2-16,3-6-1 0,-3 0 2 16,0 0-4-16,-3 0-2 15,-1-6 2-15,-3 6 0 16,3-3-2-16,-6-3 2 15,-1 2 1-15,-3-2 2 16,3-3-3-16,-6 6 0 16,2-4 1-16,5 1 2 15,-1 3-1-15,4-3 2 16,-4-4-2-16,11 10 2 16,0-3-2-16,4-3-1 15,-1-4 1-15,4 1 1 16,0 6-3-16,0-10 0 15,0 10-1-15,-3-6 0 16,3-1 0-16,0-5 0 0,0 5 2 16,0-5 2-16,0 5-1 15,3-9 2-15,1 10 0 16,10-10 3-16,-4 3 8 16,19 13 3-16,-8-3-2 15,14 6-1-15,-7 6-11 16,4 4-1-16,-7-7-2 15,-1 13 0-15,-2-7-22 16,-5-3-8-16,-3-3-89 16,-14-3-36-16,-3 0-11 15</inkml:trace>
  <inkml:trace contextRef="#ctx0" brushRef="#br0" timeOffset="14">7077 7185 148 0,'-4'-6'57'0,"1"3"-44"0,3-3 27 0,0 6 11 0,0 0-3 16,0 0 1-16,0 0-7 15,0 0-4-15,0 0-21 16,3 0 7-16,-3 0 4 0,4 9-4 15,-4-3 0-15,0-3-4 16,0 13-3-16,0-3-3 16,0 2 1-16,0-5-6 15,0 8-1-15,0 17-4 16,0-7-3-16,0 7 2 16,3-1 2-16,1 1-2 15,-1-7-2-15,1-9 0 16,-4-1 1-16,0-2-3 0,0 0-2 15,0-7 2-15,-4-6 0 16,1 4-2-16,-4-7 0 16,0-7 2-16,-4 7 0 15,1-3 1-15,-5-3 0 16,1-3-3-16,0-1 2 16,0 4 1-16,0-4 0 15,0 1 0-15,0 0 2 16,0 6-1-16,3-4 2 15,-3 7-2-15,0 0-1 16,3 0 1-16,1 0 1 16,-1 0-3-16,4-6-2 15,3-3 2-15,4-1 2 0,0 1 2 16,4-4 1-16,3-2-2 16,0-4 1-16,0 0-2 15,0-3-1-15,-3 3 1 16,-1 0-1-16,-3 7-3 15,0-4 2-15,0 0 1 16,0 4 2-16,0-4-1 16,0 7-1-16,0-7 1 15,0 7-1-15,7-1 0 16,0 1 2-16,4 0 8 16,0 2 5-16,3 4 2 15,0-3-1-15,3 6-4 0,1-3 0 16,3 3-7-16,-3 0-1 15,3 0-2-15,0 3-2 16,0-3-21-16,-3 6-9 16,0-6-86-16,-4 3-39 15</inkml:trace>
  <inkml:trace contextRef="#ctx0" brushRef="#br0" timeOffset="15">7405 9998 176 0,'0'0'68'0,"0"0"-52"0,0 0 12 16,0 0 5-16,0 0-4 0,0 0 1 15,0 0 2-15,0 0 3 16,0 0-19 0,0 0 13-16,0 0 5 0,0 0-3 0,3 3 2 15,1 3-6-15,-1 4-2 16,1-4-7-16,-1 7-3 15,1 12-7-15,0-6-3 16,-1 6-2-16,1 0 0 16,-1-6-2-16,-3-7-1 15,0 4-2-15,0-7-1 16,0 1-1-16,0-1 3 16,-3-3-2-16,-1-3-1 0,1 7 3 15,-1-10 2-15,4 6-2 16,-4-6 0-16,-3 0 1 15,0 0 0-15,0 0 0 16,0 0 0 0,-3 0 0-16,6 0 0 0,1 0 0 15,-4 0 0-15,-4 0 0 16,0-6 0-16,-3 6-3 16,0 0 2-16,0 0 3 15,3 0 1-15,1 0-1 16,-4 0-2-16,0 0-2 15,0 0 1-15,-4-3 1 0,0-4 0 16,4 7 0-16,4-9 2 16,3 6-3-16,-1-7 0 15,5-5 1-15,-1-1 0 16,1 4-3-16,-1-7 2 16,1 3 1-16,3 0 2 15,0 7 1-15,3-4 1 16,4-2-2-16,4-1-2 15,0 7 3-15,3-4 2 16,0 4 2-16,0-4 1 16,0 4-7-16,0-1 0 15,4 1-3-15,-4 0 0 16,4-1 6-16,-1 1 2 16,1 2 0-16,-4 4-1 0,0 3-3 15,4 0 1-15,-1 0-2 16,1 0 2-16,0 3-11 15,-1 4-4-15,-3-4-74 16,0-3-32-16,4 0-55 16</inkml:trace>
  <inkml:trace contextRef="#ctx0" brushRef="#br0" timeOffset="16">7839 8132 224 0,'3'0'85'0,"-3"0"-66"0,7 0 19 16,-7 0 3-16,7 0-4 0,0 0 1 15,0 0-8-15,1 0-2 16,-1 0-15-16,0 0 8 0,0 0 2 15,-4 0 2-15,4 3 2 16,0-3-9-16,4 7-3 16,-4-7-6-16,4 9-4 15,-4-3 0-15,0 4-1 16,0-1-5-16,-4 4-1 16,-3 2-2-16,0-5 0 15,0-1 0-15,-7 7 3 16,0-7-2-16,-7 1 1 15,-7-1-3-15,7-9 1 0,0 0 2 16,0-6 1-16,-4-7 3 16,7-2 1-16,4-4 1 15,4 3 2-15,3 4 8 16,3 5 5-16,1-2-7 16,3 9-2-16,0 0-13 15,0 0-3-15,-4 6-61 16,-3-6-25-16,-3 0-91 15</inkml:trace>
  <inkml:trace contextRef="#ctx0" brushRef="#br0" timeOffset="17">7366 8562 184 0,'-4'0'71'0,"4"0"-55"0,0 0 20 0,0 0 4 16,0 0 2-16,0 0 4 16,0 0-5-16,0 0-3 15,4 0-21-15,0 0 3 0,3 0 1 16,-4 0-3-16,8 0 0 16,-4 0-2-16,0 0 0 15,0 0 0-15,3 0 0 16,1 6-8-16,-4-3-3 15,0-3-3-15,0 10 1 16,0-4-4-16,-3-3 0 0,-1-3-1 16,-6 9-2-16,-4-2 3 15,0 2 0-15,0-3-6 16,-7-2 0-16,-8 5-2 16,5-9 1-1,-1 6 2-15,4-12 2 0,-4-3 2 16,8-1 1-16,3 4 3 15,3-7 3-15,1-2 11 16,6 5 7-16,4-5-8 16,0 5-1-16,0 10-8 15,0-3-2-15,0 3-31 16,0 0-12-16,1 0-97 0,-8-6-43 16,0 6 37-1</inkml:trace>
  <inkml:trace contextRef="#ctx0" brushRef="#br0" timeOffset="18">7264 9016 212 0,'7'-6'82'0,"0"6"-64"0,3-9 18 15,-3 9 2-15,1 0-3 16,-1 0 2-16,0 0-9 15,3 0-3-15,1 0-14 16,-1 0 7-16,1 0 2 0,0 0 1 16,-1 0-1-16,4 0-2 15,-3 6 1-15,3-3-4 16,-3 3-1-16,-1 4-8 16,1-1-2-16,-1 1-4 0,-3-1-1 15,0 1 1-15,-3 5 0 16,-4-5-3-16,-4 5 2 15,-6-5-8-15,-1-1-4 16,-3 1-4-16,-4-1-3 16,1-9 7-16,-4 0 5 15,3 0 3-15,0-9 3 16,1 2 1-16,3-5 1 16,3-4 2-16,4 7 1 15,7-1 18-15,4 1 9 16,6 9-13-16,-3 0-5 15,0 0-12-15,4 3-2 16,-1 3-79-16,1-6-33 16,0-9-47-1</inkml:trace>
  <inkml:trace contextRef="#ctx0" brushRef="#br0" timeOffset="19">7892 8703 212 0,'3'-9'79'0,"1"2"-61"0,3 7 19 0,-4 0 4 16,1 0-4-16,-1 0 3 15,4-3 0-15,-3 3 0 16,3 0-22-16,0 0 3 0,4 0 2 16,-1 0-6-16,4 3-2 15,4-3-11-15,-4 10-2 0,-3-10-2 16,-1 9 2-16,1-3-1 16,-4 4-1-1,0-1-2-15,-7 1-1 0,0-1-5 16,-11 10 0-16,1-4-9 15,-11 4-4-15,3-3-5 16,-7-4-1-16,4-5 12 16,-11-7 9-16,-6-10 2 15,6-8 2-15,7-4 8 16,15 9 4-16,-1-3 19 16,14 4 11-16,1-4-10 15,14 7-3-15,-4 2-17 0,3 7-7 16,-3 0-79-16,1 7-36 15,-5-4-50 1</inkml:trace>
  <inkml:trace contextRef="#ctx0" brushRef="#br0" timeOffset="20">7874 9186 252 0,'4'0'96'0,"-1"3"-75"0,4-3 23 16,-7 0 5-16,4 6-11 0,3-6-2 16,0 7-7-16,0-4-4 15,-4 3-13-15,1-6-1 0,3 3 2 16,-4 3-5-16,5-3-2 16,-1 7-3-16,0 6 0 15,0-7-4 1,0 0-2-1,-4 7-1-15,-3-3 3 16,-7-4-13-16,-3 4-4 16,-4-10-3-16,-4 6-1 15,-7-9 11-15,-3-3 3 16,0-3 6-16,3-4 1 16,4-5-2-16,10 2 0 0,1-3 30 15,13 7 16-15,15-7-6 16,7 4-1-16,-1 2-21 15,4 4-9-15,-3 12-84 16,-4-3-37-16,-3 4-55 16</inkml:trace>
  <inkml:trace contextRef="#ctx0" brushRef="#br0" timeOffset="21">8523 8091 212 0,'0'0'79'0,"0"0"-61"0,0 7 26 15,0-7 8-15,0 0-4 0,0 0-1 16,4 0-7-16,-1 0 0 16,4 6-22-16,0-6 5 0,4 3 4 15,-1-3-9-15,5 10-2 16,6-4-9-16,-4-3-3 15,-3 6-4-15,4-2-1 16,-4 2-1-16,-3 0 0 16,-1 1 0-16,-6 6-2 15,-4-4-8-15,-11 4-3 16,1-1-14-16,-11-2-4 16,3 3 8-16,-7-13 5 15,4 3 9-15,-4-12 7 0,4 3 5 16,4-13 4-16,2 3 13 15,12-9 8-15,-1 10 7 16,11-4 2-16,1 4-19 16,13 5-7-16,-4 4-77 15,12 6-33-15,-8 4-67 16</inkml:trace>
  <inkml:trace contextRef="#ctx0" brushRef="#br0" timeOffset="22">8731 8725 160 0,'-3'-3'63'15,"3"3"-49"-15,-4 0 18 0,4 0 7 0,0 0 0 16,0 0 4-16,0 0 2 16,0 0 2-16,4 0-25 15,-1 0 5-15,4 0 3 0,0 0-3 16,7 0-1-16,-3 0-10 16,7 0-3-16,-4 3-5 15,3 3-3-15,-2 0-5 16,-1-2 0-16,-4 5-2 15,-3 0 0-15,0 1 0 16,-10 5-2-16,-1-5-8 16,-13 9-3-16,3-1 3 0,-18-2 3 15,7-6 0-15,-14-4 1 16,8-6 0-16,-1-16 0 16,4 0 2-16,3-12 4 15,4 9 21-15,10-6 9 16,11-3 9-16,14 12 2 15,-3 7-19-15,21 9-7 16,-8 0-68-16,8 9-30 16,-7 1-96-1</inkml:trace>
  <inkml:trace contextRef="#ctx0" brushRef="#br0" timeOffset="23">8488 9249 272 0,'3'0'101'0,"1"9"-78"0,-1-15 20 0,1 12 5 0,-4-6-11 15,0 0 1-15,7 6-6 16,4-3-2 0,-1 4-17-16,1-4 1 0,3 3 0 0,4-3-3 15,-4 7-1-15,-4-4-6 16,1-3-1-16,3 10-3 15,-7-4-1-15,0-6-6 16,-11 13 0-16,-6 3-15 16,-4-10-3-16,0 7-3 15,-7-4 2-15,3-2 10 0,-10-10 5 16,6 0 4-16,-2-10 5 16,-8-18 21-16,18 12 9 15,0-3 15-15,14 7 6 16,0-4-7-16,10 7 0 15,1-1-24-15,3 10-8 16,4 4-82-16,-4 2-36 16,-11-3-89-1</inkml:trace>
  <inkml:trace contextRef="#ctx0" brushRef="#br0" timeOffset="24">8227 9747 268 0,'3'10'101'0,"1"-10"-78"0,-1 3 22 16,-3-3 6-16,4 6-9 0,3 3-3 15,0-2-13-15,4-4-3 16,-1 6-14-16,1 1-5 0,-4-1-1 15,0-3 0-15,0 4 1 16,-7 5-5-16,0-5-1 16,-7 2-2-16,-7-2 0 15,-4-4-2-15,-10-3-1 16,-4 3 1-16,0-12 2 16,1 3-1-16,2-13 4 15,5-3 0-15,10 1 1 16,3 2 19-16,8 3 12 15,6-5 13-15,11 5 8 16,-3 10-24-16,17 3-8 16,-3 0-18-16,6 3-4 0,-6 3-78 15,-7 4-34-15,-8-1-82 16</inkml:trace>
  <inkml:trace contextRef="#ctx0" brushRef="#br0" timeOffset="25">6724 10098 220 0,'0'0'85'0,"0"0"-66"0,-4 7 25 0,4-7 7 16,0 3-2-16,0 3 1 15,-3-3-4-15,3 3-1 16,-4-6-25-16,4 7 8 0,0-4 5 16,0-3-4-16,0 9-2 15,0-2-7-15,0-4-2 16,4 6-8-16,-4 0-2 0,0 4-4 16,0 0-3-1,0-4 0-15,-4 10 1 0,1-4-1 16,-1 1-1-16,1-3-2 15,-1 2 1-15,1-5-1 16,-1-1 0-16,1-3 2 16,-1-2 0-16,1 2-3 15,-1-6 2-15,-3 0-1 16,0 0-2-16,0 0 3 16,-4-6 0-16,-3 2-2 15,0-2 2-15,0 3 1 16,-4-3 0-16,1-4 0 15,-1 4 0-15,0 3 0 16,1-6 2-16,-1-1-3 0,1 1-2 16,-1 2 4-16,-3-2 1 15,3 9 0-15,4-6 1 16,0 6-2-16,3 0-1 16,4 0 1-16,0 0 1 15,0 0-1-15,4 0-1 16,-1 0 1-16,4-3-1 15,0-4-3-15,0-2 2 16,0-4 1-16,0-2 0 16,0 5-3-16,0-5 2 15,0-4 1-15,0 3 2 16,0-3-3-16,0 7-2 16,0-4 4-16,4-3 3 15,-1 4-3-15,1 2-1 0,3-3 2 16,0 1 1-1,0 2-1-15,3 4-2 0,1-1 3 16,7 4 0-16,3-3 10 16,14 9 3-16,4 0-3 15,3 9-3-15,4-3-5 16,-4-2-2-16,1 5-1 16,-8-9-2-16,-3 0-8 15,-8 0-5-15,-6-9-88 16,-11-17-40-16,-10-2-65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BF028-24E7-434A-A984-9FA98121353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5006DC-BB31-47A2-B88D-E1044D7DB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0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4E2BE-E54E-4A62-A5BD-175903D4C2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EF08A0-0FC3-4C5B-89CF-57136D6A62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91557-0D11-4A9E-9254-27555ABD2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63F4-1181-4C2E-9671-338955D59E05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EA8B0-C3AB-4247-8498-67C1B8780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551B3-4D71-4EF4-A0E9-77B03A6A1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D51E-461A-4D15-959F-D244A2614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23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FED86-DF4A-485B-A498-00DEB2BFE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AE0073-3C92-4A8F-862B-9FB1D8B97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3B935-738F-48BD-8C19-62D3CBFDE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63F4-1181-4C2E-9671-338955D59E05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8D730-5D69-467C-95F1-C8F2A3E62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92129-D1B3-4035-8F03-5B0C1173B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D51E-461A-4D15-959F-D244A2614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02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8BF3C4-9AAC-4959-93F9-3AA56DB5DC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7D6B3F-24C2-4E7B-A1FD-9FA3F1561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D88A0-3151-435C-956E-1D7752B13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63F4-1181-4C2E-9671-338955D59E05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AB9E0-A0C8-49EF-80C5-E5635341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FB861-2A1A-48FE-B1C1-B3D7017BE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D51E-461A-4D15-959F-D244A2614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3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8AF0E-E27E-4029-8EF7-B7C8D79E9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DF1C9-36D1-42FA-B080-50DD1A8B0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B9FD4-7B98-476C-986C-BB65EE9B0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63F4-1181-4C2E-9671-338955D59E05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AB8AF-363B-43AB-8B19-B98A1C5A9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DA034-DBDE-41B6-85F2-B40023B81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D51E-461A-4D15-959F-D244A2614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941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C7867-9244-47AF-B104-26B61EA71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3926E-7055-48C8-A7FB-43832E572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5027F-02BE-4CF5-A782-7018C2F53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63F4-1181-4C2E-9671-338955D59E05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7446E-06FA-4260-A96E-C4D57CF30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A33E1-FFBF-404C-93F2-705D57583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D51E-461A-4D15-959F-D244A2614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262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36042-3C35-4BF3-90F7-6D70AD93C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CFA03-EEBB-4F93-9819-FF46DC6DE8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D6C757-F80D-4BAF-AB75-09C3F2E4A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32B5F8-743A-4F63-BBD8-7EC4DDDEA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63F4-1181-4C2E-9671-338955D59E05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C703D-1D15-4A05-9D19-EA86B86ED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5891F-C19A-4C7D-86E7-B1C2EB4EE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D51E-461A-4D15-959F-D244A2614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39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0391-A436-4BE6-B750-EA96A59EF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C4E3B-178B-4288-9FAA-4468BCA73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94FCAB-07E0-4888-8E92-BA82E4915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508613-49CB-4A05-9054-7061CD021F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C22763-460A-4DF4-938E-718CDC5D67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8FCC2D-2FF8-4E15-91C8-0D2F24165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63F4-1181-4C2E-9671-338955D59E05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199D9C-F83D-4692-805E-C21F70D05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8F82A0-B7CD-4DC5-88C0-F17FC758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D51E-461A-4D15-959F-D244A2614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11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8C9B3-AB07-4CEB-B165-601B6EBDB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D7AE4B-8287-4AF1-8B65-2808A0379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63F4-1181-4C2E-9671-338955D59E05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B8E2CE-9E8C-487B-ADDB-FDB8D1143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B83CC-EA52-4382-8BB1-1B6DC8110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D51E-461A-4D15-959F-D244A2614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8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16DAA1-02BA-4FB0-A05B-69F660D98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63F4-1181-4C2E-9671-338955D59E05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BC81E3-1444-4EA1-9FFD-9DB00A990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30B67-BCD0-4042-B16B-FA7765FBD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D51E-461A-4D15-959F-D244A2614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70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8C1C9-6A76-4FE1-A3C2-8DC079276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A23C7-0E91-4500-8177-7CB5F1204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6F3219-1740-4A0E-A91D-4544D9F45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3A50FE-FD8F-42EB-9E00-DC991E2D8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63F4-1181-4C2E-9671-338955D59E05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90678-FBFE-4730-B1E3-E8206989C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72D7CA-411B-450E-9516-840E1519E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D51E-461A-4D15-959F-D244A2614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24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C2878-6965-4FE2-8551-873A61F34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03A480-4E60-4606-97C7-3ED53B41DE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5D0C2C-5DE3-41EA-BCDF-23F3AF0C0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00B83-8C49-4947-9687-35482FA25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63F4-1181-4C2E-9671-338955D59E05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C34008-B1A5-4365-9FFE-72068EAB0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C8BE2-9829-4E1B-AC03-4790897B3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D51E-461A-4D15-959F-D244A2614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19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E47A0D-3075-436B-84C0-14E808361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40CCD-1A41-447B-B5E4-3644F4A70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B2429-FB87-47E6-BA3D-288B035BB1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763F4-1181-4C2E-9671-338955D59E05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504AD-D332-41E8-8EF2-7A6B3E4971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61E40-7F63-496F-B9F9-68D1415977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BD51E-461A-4D15-959F-D244A2614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7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github/sg2/intro/blob/master/3%20-%20Model%20selection/ipynb/Python%2003b.ipynb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5" Type="http://schemas.openxmlformats.org/officeDocument/2006/relationships/customXml" Target="../ink/ink6.xml"/><Relationship Id="rId4" Type="http://schemas.openxmlformats.org/officeDocument/2006/relationships/customXml" Target="../ink/ink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5" Type="http://schemas.openxmlformats.org/officeDocument/2006/relationships/customXml" Target="../ink/ink10.xml"/><Relationship Id="rId4" Type="http://schemas.openxmlformats.org/officeDocument/2006/relationships/customXml" Target="../ink/ink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1C8BA7-92E9-48DF-BEE8-DA50D42E7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Deep Learning for Medical Researchers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D4685-BE10-4F11-B77C-1C03755F7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Sam Green and </a:t>
            </a:r>
          </a:p>
          <a:p>
            <a:pPr algn="l"/>
            <a:r>
              <a:rPr lang="en-US" dirty="0"/>
              <a:t>Prof. </a:t>
            </a:r>
            <a:r>
              <a:rPr lang="en-US" dirty="0" err="1"/>
              <a:t>Çetin</a:t>
            </a:r>
            <a:r>
              <a:rPr lang="en-US" dirty="0"/>
              <a:t> Kaya </a:t>
            </a:r>
            <a:r>
              <a:rPr lang="en-US" dirty="0" err="1"/>
              <a:t>Koç</a:t>
            </a:r>
            <a:endParaRPr lang="en-US" dirty="0"/>
          </a:p>
        </p:txBody>
      </p:sp>
      <p:sp>
        <p:nvSpPr>
          <p:cNvPr id="15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084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2AE5C0-82D9-42E3-92C6-A55FFF8F0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metrics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081008-227B-4E1C-A44E-E487848AA1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evaluate the performance of your model</a:t>
            </a:r>
          </a:p>
        </p:txBody>
      </p:sp>
    </p:spTree>
    <p:extLst>
      <p:ext uri="{BB962C8B-B14F-4D97-AF65-F5344CB8AC3E}">
        <p14:creationId xmlns:p14="http://schemas.microsoft.com/office/powerpoint/2010/main" val="606291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02498-EE59-41C9-81C0-4054DB4D0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model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65874-C108-46D0-8831-ACB3E3AFC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Measuring the “distance” between model output and desired output</a:t>
            </a:r>
          </a:p>
          <a:p>
            <a:pPr lvl="1"/>
            <a:r>
              <a:rPr lang="en-US" dirty="0"/>
              <a:t>L2-norm</a:t>
            </a:r>
          </a:p>
          <a:p>
            <a:pPr lvl="1"/>
            <a:r>
              <a:rPr lang="en-US" dirty="0"/>
              <a:t>L1-norm </a:t>
            </a:r>
          </a:p>
          <a:p>
            <a:r>
              <a:rPr lang="en-US" dirty="0"/>
              <a:t>Loss function (AKA cost function, objective function, criterion)</a:t>
            </a:r>
          </a:p>
          <a:p>
            <a:pPr lvl="1"/>
            <a:r>
              <a:rPr lang="en-US" dirty="0"/>
              <a:t>Mean Squared Error (used for regression</a:t>
            </a:r>
          </a:p>
          <a:p>
            <a:pPr lvl="1"/>
            <a:r>
              <a:rPr lang="en-US" dirty="0"/>
              <a:t>Mean Absolute Error (used for regression)</a:t>
            </a:r>
          </a:p>
          <a:p>
            <a:pPr lvl="1"/>
            <a:r>
              <a:rPr lang="en-US" dirty="0"/>
              <a:t>Cross entropy (used for classification)</a:t>
            </a:r>
          </a:p>
        </p:txBody>
      </p:sp>
    </p:spTree>
    <p:extLst>
      <p:ext uri="{BB962C8B-B14F-4D97-AF65-F5344CB8AC3E}">
        <p14:creationId xmlns:p14="http://schemas.microsoft.com/office/powerpoint/2010/main" val="308814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E8030-7788-4420-9540-4E1609320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71074-B19F-4FA5-BADE-7207ED4AA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linear algebra</a:t>
            </a:r>
          </a:p>
          <a:p>
            <a:r>
              <a:rPr lang="en-US" dirty="0"/>
              <a:t>Norm – function that assigns a positive “length” to a vector</a:t>
            </a:r>
          </a:p>
          <a:p>
            <a:r>
              <a:rPr lang="en-US" dirty="0"/>
              <a:t>Most familiar is the Euclidean norm </a:t>
            </a:r>
          </a:p>
        </p:txBody>
      </p:sp>
    </p:spTree>
    <p:extLst>
      <p:ext uri="{BB962C8B-B14F-4D97-AF65-F5344CB8AC3E}">
        <p14:creationId xmlns:p14="http://schemas.microsoft.com/office/powerpoint/2010/main" val="407417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0E1A0-402B-4EA5-A518-3535C7B7B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L2-norm (regression)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220975-935E-4F96-BBDC-2CB03E2861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baseline="3000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baseline="300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 baseline="30000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en-US" dirty="0"/>
              </a:p>
              <a:p>
                <a:r>
                  <a:rPr lang="en-US" dirty="0"/>
                  <a:t>Euclidean norm in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ℝ</m:t>
                    </m:r>
                    <m:r>
                      <m:rPr>
                        <m:sty m:val="p"/>
                      </m:rPr>
                      <a:rPr lang="en-US" b="0" i="0" baseline="30000" dirty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220975-935E-4F96-BBDC-2CB03E2861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3A5639F-2998-4109-8909-3D8376238736}"/>
                  </a:ext>
                </a:extLst>
              </p14:cNvPr>
              <p14:cNvContentPartPr/>
              <p14:nvPr/>
            </p14:nvContentPartPr>
            <p14:xfrm>
              <a:off x="7730640" y="1485000"/>
              <a:ext cx="3988080" cy="1941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3A5639F-2998-4109-8909-3D837623873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21280" y="1475640"/>
                <a:ext cx="4006800" cy="196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4044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510FD-79C8-4AA1-B473-669BBDC3D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Mean Squared </a:t>
            </a:r>
            <a:r>
              <a:rPr lang="en-US" dirty="0"/>
              <a:t>Error (MAE)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2DF191-358B-4A00-8866-E00D1F4ADC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Related to L2-norm</a:t>
                </a:r>
              </a:p>
              <a:p>
                <a:r>
                  <a:rPr lang="en-US" dirty="0"/>
                  <a:t>The average difference between predictions and labels</a:t>
                </a:r>
              </a:p>
              <a:p>
                <a:r>
                  <a:rPr lang="en-US" dirty="0"/>
                  <a:t>MAE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2DF191-358B-4A00-8866-E00D1F4ADC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4206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1E0AD-60FF-4994-BF3D-3825049A5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L1-norm (regression)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38B06C-9F6D-4862-9B95-7D5A2C20ED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0" dirty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0" dirty="0">
                        <a:latin typeface="Cambria Math" panose="02040503050406030204" pitchFamily="18" charset="0"/>
                      </a:rPr>
                      <m:t>+…+</m:t>
                    </m:r>
                    <m:d>
                      <m:dPr>
                        <m:begChr m:val="|"/>
                        <m:endChr m:val="|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38B06C-9F6D-4862-9B95-7D5A2C20ED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4563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01E70-97C3-4E74-9385-D15FC5ABB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Absolute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87EFBF-75A1-4ABF-A936-842F5E2150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87EFBF-75A1-4ABF-A936-842F5E2150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4391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2C516-DA78-480A-9894-FDE77989D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C0BB66-77DF-4A13-9048-2C72B6F053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i="0" dirty="0">
                    <a:latin typeface="Cambria Math" panose="02040503050406030204" pitchFamily="18" charset="0"/>
                  </a:rPr>
                  <a:t>Measures the distance between distributions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C0BB66-77DF-4A13-9048-2C72B6F053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5709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C1FCA4-D71F-4C28-8F8D-47BD8346B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Cross-validation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2BFFDF-8CED-420A-9A41-EE98251452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Principled method to train model and test its generalization ability</a:t>
            </a:r>
          </a:p>
        </p:txBody>
      </p:sp>
    </p:spTree>
    <p:extLst>
      <p:ext uri="{BB962C8B-B14F-4D97-AF65-F5344CB8AC3E}">
        <p14:creationId xmlns:p14="http://schemas.microsoft.com/office/powerpoint/2010/main" val="2490161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9BA6B-4CFD-4A19-9929-988DDE564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Cross-validation (train-test split)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F69C3A-0DB6-4122-ACEB-8A95D9DE5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your model is trained on </a:t>
            </a:r>
            <a:r>
              <a:rPr lang="en-US" u="sng" dirty="0"/>
              <a:t>all</a:t>
            </a:r>
            <a:r>
              <a:rPr lang="en-US" dirty="0"/>
              <a:t> of your data, then you have no idea how well it will work in the real world</a:t>
            </a:r>
          </a:p>
          <a:p>
            <a:r>
              <a:rPr lang="en-US" dirty="0"/>
              <a:t>Rule of thumb for standard ML is to use</a:t>
            </a:r>
          </a:p>
          <a:p>
            <a:pPr lvl="1"/>
            <a:r>
              <a:rPr lang="en-US" dirty="0"/>
              <a:t>80% of available data for training</a:t>
            </a:r>
          </a:p>
          <a:p>
            <a:pPr lvl="1"/>
            <a:r>
              <a:rPr lang="en-US" dirty="0"/>
              <a:t>20% for testing</a:t>
            </a:r>
          </a:p>
          <a:p>
            <a:r>
              <a:rPr lang="en-US" dirty="0"/>
              <a:t>(Deep learning has different rule of thumb)</a:t>
            </a:r>
          </a:p>
        </p:txBody>
      </p:sp>
    </p:spTree>
    <p:extLst>
      <p:ext uri="{BB962C8B-B14F-4D97-AF65-F5344CB8AC3E}">
        <p14:creationId xmlns:p14="http://schemas.microsoft.com/office/powerpoint/2010/main" val="2938980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CF8F6-813C-457C-A09A-66E55517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51CFC-265A-4866-B2C5-A20F8F1A4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Introduced regression and classification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12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DDC28D-6362-4ECA-964A-3814A0C0F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Recent results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96A9AA-E138-42C1-8178-7B97F52BD5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439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A33DC3-B022-4ED9-A3EB-24D2A0256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755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 Deep Learning Model to Predict a Diagnosis of Alzheimer Disease by Using F-FDG PET of the Brain</a:t>
            </a:r>
            <a:br>
              <a:rPr lang="en-US" b="1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44E09C-1D86-44B3-8043-DCC871E34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3119"/>
            <a:ext cx="10515600" cy="4351338"/>
          </a:xfrm>
        </p:spPr>
        <p:txBody>
          <a:bodyPr/>
          <a:lstStyle/>
          <a:p>
            <a:r>
              <a:rPr lang="en-US" dirty="0"/>
              <a:t>Training set: 1800 PET images</a:t>
            </a:r>
          </a:p>
          <a:p>
            <a:r>
              <a:rPr lang="en-US" dirty="0"/>
              <a:t>Test set: 200 PET images</a:t>
            </a:r>
          </a:p>
          <a:p>
            <a:r>
              <a:rPr lang="en-US" dirty="0"/>
              <a:t>ROC curve of 0.98</a:t>
            </a:r>
          </a:p>
          <a:p>
            <a:r>
              <a:rPr lang="en-US" dirty="0"/>
              <a:t>82% specificity at 100% sensitivity</a:t>
            </a:r>
          </a:p>
          <a:p>
            <a:r>
              <a:rPr lang="en-US" dirty="0"/>
              <a:t>https://pubs.rsna.org/doi/10.1148/radiol.2018180958</a:t>
            </a:r>
          </a:p>
          <a:p>
            <a:endParaRPr lang="en-US" dirty="0"/>
          </a:p>
        </p:txBody>
      </p:sp>
      <p:pic>
        <p:nvPicPr>
          <p:cNvPr id="3074" name="Picture 2" descr="brain scans of Alzheimer's patients">
            <a:extLst>
              <a:ext uri="{FF2B5EF4-FFF2-40B4-BE49-F238E27FC236}">
                <a16:creationId xmlns:a16="http://schemas.microsoft.com/office/drawing/2014/main" id="{B226C490-8459-4DD7-BDB0-CABC69C42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336" y="4338683"/>
            <a:ext cx="2439208" cy="2224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24927F-CB18-43C8-B541-B5A6852C4138}"/>
              </a:ext>
            </a:extLst>
          </p:cNvPr>
          <p:cNvSpPr txBox="1"/>
          <p:nvPr/>
        </p:nvSpPr>
        <p:spPr>
          <a:xfrm>
            <a:off x="924791" y="66397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881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55413-BDBE-4114-8B67-6BEBE6CAA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6E83F-FE05-4DC7-A337-95CCD1E0C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Image result for specificity">
            <a:extLst>
              <a:ext uri="{FF2B5EF4-FFF2-40B4-BE49-F238E27FC236}">
                <a16:creationId xmlns:a16="http://schemas.microsoft.com/office/drawing/2014/main" id="{26C136F1-2C5D-43D7-B8D0-69B7566E7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400050"/>
            <a:ext cx="3333750" cy="605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10391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19DB2-FA25-4E01-8956-7950D3469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8D628-66A6-4DDE-8FF7-D1B835A00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Image result for roc sensitivity specificity curve">
            <a:extLst>
              <a:ext uri="{FF2B5EF4-FFF2-40B4-BE49-F238E27FC236}">
                <a16:creationId xmlns:a16="http://schemas.microsoft.com/office/drawing/2014/main" id="{373AD2E1-8C73-4445-8F13-66D9A2A94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763" y="1042988"/>
            <a:ext cx="6086475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504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A1381-3FD8-4226-819A-D8B9C14FF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Multi-Layer Perceptron</a:t>
            </a:r>
            <a:br>
              <a:rPr lang="en-US" dirty="0"/>
            </a:br>
            <a:r>
              <a:rPr lang="en-US" dirty="0"/>
              <a:t>Technically a deep neural network (DNN)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FE6A1-DAD2-401E-9586-B8F5752CD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F04D25-C253-44A8-AF5F-60E02D3CF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707" y="1887904"/>
            <a:ext cx="8617527" cy="42890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B8F9BB-D437-4807-B14D-6F5177FC62E3}"/>
              </a:ext>
            </a:extLst>
          </p:cNvPr>
          <p:cNvSpPr txBox="1"/>
          <p:nvPr/>
        </p:nvSpPr>
        <p:spPr>
          <a:xfrm>
            <a:off x="0" y="6611779"/>
            <a:ext cx="2553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http://cs231n.github.io/neural-networks-1/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C6517DB-1E9A-4278-BA9F-E10633BED287}"/>
                  </a:ext>
                </a:extLst>
              </p14:cNvPr>
              <p14:cNvContentPartPr/>
              <p14:nvPr/>
            </p14:nvContentPartPr>
            <p14:xfrm>
              <a:off x="238680" y="262440"/>
              <a:ext cx="11773440" cy="6485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C6517DB-1E9A-4278-BA9F-E10633BED28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9320" y="253080"/>
                <a:ext cx="11792160" cy="650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7996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D7EDE-A950-4A77-A5B7-0CC899AA5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and Classification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F4A983-1862-4616-ADC0-273BA85B57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Regression attempts to fit a model</a:t>
                </a:r>
              </a:p>
              <a:p>
                <a:pPr marL="0" indent="0">
                  <a:buNone/>
                </a:pPr>
                <a:r>
                  <a:rPr lang="en-US" b="0" dirty="0"/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b="0" dirty="0"/>
                  <a:t> is the input</a:t>
                </a:r>
                <a:r>
                  <a:rPr lang="en-US" dirty="0"/>
                  <a:t>. AKA: independent variable,</a:t>
                </a:r>
              </a:p>
              <a:p>
                <a:pPr marL="0" indent="0">
                  <a:buNone/>
                </a:pPr>
                <a:r>
                  <a:rPr lang="en-US" b="0" dirty="0"/>
                  <a:t>   feature vector</a:t>
                </a:r>
                <a:r>
                  <a:rPr lang="en-US" dirty="0"/>
                  <a:t>, observation.</a:t>
                </a:r>
              </a:p>
              <a:p>
                <a:pPr marL="0" indent="0">
                  <a:buNone/>
                </a:pPr>
                <a:r>
                  <a:rPr lang="en-US" b="0" dirty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b="0" dirty="0"/>
                  <a:t> is the output. AKA: target, </a:t>
                </a:r>
              </a:p>
              <a:p>
                <a:pPr marL="0" indent="0">
                  <a:buNone/>
                </a:pPr>
                <a:r>
                  <a:rPr lang="en-US" dirty="0"/>
                  <a:t>   dependent variable, response.</a:t>
                </a:r>
              </a:p>
              <a:p>
                <a:r>
                  <a:rPr lang="en-US" b="0" dirty="0"/>
                  <a:t>Classification maps </a:t>
                </a:r>
                <a:r>
                  <a:rPr lang="en-US" dirty="0"/>
                  <a:t>features to a label</a:t>
                </a:r>
              </a:p>
              <a:p>
                <a:pPr marL="0" indent="0">
                  <a:buNone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: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is the output. AKA: label, target,</a:t>
                </a:r>
                <a:br>
                  <a:rPr lang="en-US" dirty="0"/>
                </a:br>
                <a:r>
                  <a:rPr lang="en-US" dirty="0"/>
                  <a:t>   dependent variable, class prediction.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F4A983-1862-4616-ADC0-273BA85B57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Image result for mathematical regression">
            <a:extLst>
              <a:ext uri="{FF2B5EF4-FFF2-40B4-BE49-F238E27FC236}">
                <a16:creationId xmlns:a16="http://schemas.microsoft.com/office/drawing/2014/main" id="{D25FFDAF-7678-47E7-BEB5-E0EB76B85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662" y="1825625"/>
            <a:ext cx="3116497" cy="233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machine learning classification">
            <a:extLst>
              <a:ext uri="{FF2B5EF4-FFF2-40B4-BE49-F238E27FC236}">
                <a16:creationId xmlns:a16="http://schemas.microsoft.com/office/drawing/2014/main" id="{A837B381-4CB7-499D-B414-8921B4779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430" y="4370365"/>
            <a:ext cx="3467404" cy="2122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20F67F-B435-46A2-A70C-8B7C396464D6}"/>
              </a:ext>
            </a:extLst>
          </p:cNvPr>
          <p:cNvSpPr txBox="1"/>
          <p:nvPr/>
        </p:nvSpPr>
        <p:spPr>
          <a:xfrm>
            <a:off x="0" y="6494547"/>
            <a:ext cx="3692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Image credit: https://blogs.oracle.com</a:t>
            </a:r>
          </a:p>
          <a:p>
            <a:r>
              <a:rPr lang="en-US" sz="1000" dirty="0"/>
              <a:t>Image credit: https://medium.com/deep-math-machine-learning-ai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5C47AE4-0E57-4F22-9834-BC663E27A3C5}"/>
                  </a:ext>
                </a:extLst>
              </p14:cNvPr>
              <p14:cNvContentPartPr/>
              <p14:nvPr/>
            </p14:nvContentPartPr>
            <p14:xfrm>
              <a:off x="3573720" y="3024720"/>
              <a:ext cx="2880" cy="7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5C47AE4-0E57-4F22-9834-BC663E27A3C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64360" y="3015360"/>
                <a:ext cx="21600" cy="2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1314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6B7B-6409-4BA0-BD38-62E9ECF10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28554-F978-4BD2-87E1-0340F407A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Python coding</a:t>
            </a:r>
            <a:r>
              <a:rPr lang="en-US" dirty="0"/>
              <a:t> </a:t>
            </a:r>
          </a:p>
          <a:p>
            <a:r>
              <a:rPr lang="en-US" dirty="0"/>
              <a:t>Model generalization</a:t>
            </a:r>
          </a:p>
          <a:p>
            <a:r>
              <a:rPr lang="en-US" dirty="0"/>
              <a:t>Error metrics</a:t>
            </a:r>
          </a:p>
          <a:p>
            <a:r>
              <a:rPr lang="en-US" dirty="0"/>
              <a:t>Cross-validation</a:t>
            </a:r>
          </a:p>
          <a:p>
            <a:r>
              <a:rPr lang="en-US" dirty="0"/>
              <a:t>Regularization</a:t>
            </a:r>
          </a:p>
        </p:txBody>
      </p:sp>
    </p:spTree>
    <p:extLst>
      <p:ext uri="{BB962C8B-B14F-4D97-AF65-F5344CB8AC3E}">
        <p14:creationId xmlns:p14="http://schemas.microsoft.com/office/powerpoint/2010/main" val="2017965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5B78E-AC34-4AAB-81C2-563A4A2D8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5C6E3-7EC3-43D8-8374-792AD5F19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Equations that attempt to explain observed data</a:t>
            </a:r>
          </a:p>
          <a:p>
            <a:r>
              <a:rPr lang="en-US" dirty="0"/>
              <a:t>Two general types</a:t>
            </a:r>
          </a:p>
          <a:p>
            <a:pPr lvl="1"/>
            <a:r>
              <a:rPr lang="en-US" dirty="0"/>
              <a:t>Linear</a:t>
            </a:r>
          </a:p>
          <a:p>
            <a:pPr lvl="1"/>
            <a:r>
              <a:rPr lang="en-US" dirty="0"/>
              <a:t>Non-linear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A97B5E9-6458-4542-825D-DDEC9E3505D1}"/>
                  </a:ext>
                </a:extLst>
              </p14:cNvPr>
              <p14:cNvContentPartPr/>
              <p14:nvPr/>
            </p14:nvContentPartPr>
            <p14:xfrm>
              <a:off x="1531800" y="1029960"/>
              <a:ext cx="10244160" cy="5335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A97B5E9-6458-4542-825D-DDEC9E3505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2440" y="1020600"/>
                <a:ext cx="10262880" cy="535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7806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16DA69-4E9B-42EA-A241-77C2C6B14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generalization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A98909-FF47-4637-8AC7-3BCBA9A6B2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well does model work with new data</a:t>
            </a:r>
          </a:p>
        </p:txBody>
      </p:sp>
    </p:spTree>
    <p:extLst>
      <p:ext uri="{BB962C8B-B14F-4D97-AF65-F5344CB8AC3E}">
        <p14:creationId xmlns:p14="http://schemas.microsoft.com/office/powerpoint/2010/main" val="4170970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A7659-1AA6-4A10-B14A-DBF738046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Underfitting and overfitting (regression)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DA7FD5D-805C-4E19-A0DE-D0446C9EF6D6}"/>
                  </a:ext>
                </a:extLst>
              </p14:cNvPr>
              <p14:cNvContentPartPr/>
              <p14:nvPr/>
            </p14:nvContentPartPr>
            <p14:xfrm>
              <a:off x="1195080" y="2719090"/>
              <a:ext cx="2949120" cy="2327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DA7FD5D-805C-4E19-A0DE-D0446C9EF6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5720" y="2709730"/>
                <a:ext cx="2967840" cy="234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E5EAF08-9D61-4F23-9FA8-1F00DA99B804}"/>
                  </a:ext>
                </a:extLst>
              </p14:cNvPr>
              <p14:cNvContentPartPr/>
              <p14:nvPr/>
            </p14:nvContentPartPr>
            <p14:xfrm>
              <a:off x="4312353" y="2671984"/>
              <a:ext cx="2949120" cy="2327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E5EAF08-9D61-4F23-9FA8-1F00DA99B8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02993" y="2662624"/>
                <a:ext cx="2967840" cy="234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ACD64DB-2C6D-4E35-A7D8-9D2EB155FBD2}"/>
                  </a:ext>
                </a:extLst>
              </p14:cNvPr>
              <p14:cNvContentPartPr/>
              <p14:nvPr/>
            </p14:nvContentPartPr>
            <p14:xfrm>
              <a:off x="7261473" y="2613795"/>
              <a:ext cx="2949120" cy="2327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ACD64DB-2C6D-4E35-A7D8-9D2EB155FB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52113" y="2604435"/>
                <a:ext cx="2967840" cy="234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26FC9C1-1386-4286-9CF5-7D20DB3539E0}"/>
                  </a:ext>
                </a:extLst>
              </p14:cNvPr>
              <p14:cNvContentPartPr/>
              <p14:nvPr/>
            </p14:nvContentPartPr>
            <p14:xfrm>
              <a:off x="1680120" y="2835000"/>
              <a:ext cx="9372960" cy="25966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26FC9C1-1386-4286-9CF5-7D20DB3539E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70760" y="2825640"/>
                <a:ext cx="9391680" cy="261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8748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606A5-B4A5-48CD-AFDC-3A40E6DAE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Underfitting and overfitting (classification)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F524358-6FCD-4FDF-98F2-7388F59D5DD3}"/>
                  </a:ext>
                </a:extLst>
              </p14:cNvPr>
              <p14:cNvContentPartPr/>
              <p14:nvPr/>
            </p14:nvContentPartPr>
            <p14:xfrm>
              <a:off x="1528909" y="2570607"/>
              <a:ext cx="2475360" cy="1964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F524358-6FCD-4FDF-98F2-7388F59D5DD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19549" y="2561247"/>
                <a:ext cx="2494080" cy="19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AF56AA8-9083-4A06-BB25-28CC7E0C8493}"/>
                  </a:ext>
                </a:extLst>
              </p14:cNvPr>
              <p14:cNvContentPartPr/>
              <p14:nvPr/>
            </p14:nvContentPartPr>
            <p14:xfrm>
              <a:off x="4313672" y="2517960"/>
              <a:ext cx="2475360" cy="1964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AF56AA8-9083-4A06-BB25-28CC7E0C84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04312" y="2508600"/>
                <a:ext cx="2494080" cy="19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13020C6-3DB9-4675-AC1C-29EAA4E381AD}"/>
                  </a:ext>
                </a:extLst>
              </p14:cNvPr>
              <p14:cNvContentPartPr/>
              <p14:nvPr/>
            </p14:nvContentPartPr>
            <p14:xfrm>
              <a:off x="7212044" y="2570607"/>
              <a:ext cx="2475360" cy="1964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13020C6-3DB9-4675-AC1C-29EAA4E381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02684" y="2561247"/>
                <a:ext cx="2494080" cy="19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64E50D-0CEC-42A9-93B9-7DF55566FBB8}"/>
                  </a:ext>
                </a:extLst>
              </p14:cNvPr>
              <p14:cNvContentPartPr/>
              <p14:nvPr/>
            </p14:nvContentPartPr>
            <p14:xfrm>
              <a:off x="2119680" y="2754720"/>
              <a:ext cx="7459200" cy="2338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64E50D-0CEC-42A9-93B9-7DF55566FBB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10320" y="2745360"/>
                <a:ext cx="7477920" cy="235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6532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439</Words>
  <Application>Microsoft Office PowerPoint</Application>
  <PresentationFormat>Widescreen</PresentationFormat>
  <Paragraphs>77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Office Theme</vt:lpstr>
      <vt:lpstr>Deep Learning for Medical Researchers</vt:lpstr>
      <vt:lpstr>Last time</vt:lpstr>
      <vt:lpstr>Multi-Layer Perceptron Technically a deep neural network (DNN)</vt:lpstr>
      <vt:lpstr>Regression and Classification </vt:lpstr>
      <vt:lpstr>Today</vt:lpstr>
      <vt:lpstr>Mathematical models</vt:lpstr>
      <vt:lpstr>Model generalization</vt:lpstr>
      <vt:lpstr>Underfitting and overfitting (regression)</vt:lpstr>
      <vt:lpstr>Underfitting and overfitting (classification)</vt:lpstr>
      <vt:lpstr>Error metrics</vt:lpstr>
      <vt:lpstr>Evaluating model performance</vt:lpstr>
      <vt:lpstr>Norm</vt:lpstr>
      <vt:lpstr>L2-norm (regression)</vt:lpstr>
      <vt:lpstr>Mean Squared Error (MAE)</vt:lpstr>
      <vt:lpstr>L1-norm (regression)</vt:lpstr>
      <vt:lpstr>Mean Absolute Error</vt:lpstr>
      <vt:lpstr>Cross entropy</vt:lpstr>
      <vt:lpstr>Cross-validation</vt:lpstr>
      <vt:lpstr>Cross-validation (train-test split)</vt:lpstr>
      <vt:lpstr>Recent results</vt:lpstr>
      <vt:lpstr>A Deep Learning Model to Predict a Diagnosis of Alzheimer Disease by Using F-FDG PET of the Brain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for Medical Research</dc:title>
  <dc:creator>Sam Green</dc:creator>
  <cp:lastModifiedBy>Sam Green</cp:lastModifiedBy>
  <cp:revision>134</cp:revision>
  <dcterms:created xsi:type="dcterms:W3CDTF">2018-11-01T11:24:20Z</dcterms:created>
  <dcterms:modified xsi:type="dcterms:W3CDTF">2018-11-07T14:53:41Z</dcterms:modified>
</cp:coreProperties>
</file>