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5:1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6400,'0'4'1067,"0"-1"-63,0 0-60,0 0-59,0 0-57,0 1-55,0-1-53,0 0-52,0 0-49,-1 0-48,1 0-46,0 1-45,0-1-41,0 0-42,0 0-37,0 0-38,0 3 187,0 0-111,-1 0-97,1 0-87,0-1-93,0-1-45,0 6-34,0-3-71,0 19-195,1-18 221,-1-1 60,1 1 84,-1-1 104,1-3-77,-1 0 33,0 0 37,1 0 38,2 15-48,2 22 163,-3 7-82,-2-20-192,-1 3 230,4 31-347,-2-50 42,6 53 146,-2-18-104,0-8-65,1-2-64,1-9-34,-4-19-3,2-1-82,-1 0-59,0-1-98,1-1-118,-2-3 170,0 1-37,6 2-772,-6-5 575,0-2 34,0 0-63,0-1-80,1-1-97,-3 3 580,3-3-612,0 1-96,2-1-261,2-2-652</inkml:trace>
  <inkml:trace contextRef="#ctx0" brushRef="#br0" timeOffset="268.784">398 398 10112,'0'-2'740,"-1"1"-48,1 0-44,-1-1-44,0 1-42,0 0-40,-1 0-38,1 1-38,-1-1-34,0 0-33,-2 0 284,-1 0-111,0 1-100,0-1-153,1 1-47,-1 0-41,0 0-33,-3 0 79,-10 1 237,10-1-157,4 1-116,2-1 48,-9 0-46,-1-1-40,-7 1 53,1 0-84,0 1-64,-29 5 51,27 0-51,-14 1 31,-2 2 18,10 7-13,2 0 8,13-10-90,7-3-56,0-1-33,0 1-73,0 0-86,-1 0-109,3-2 111,0 0-36,-1 0-47,1 0-50,0 0-24,0 0-45,1 0-43,0-1-43,0 2-45,1-1-43,0 1-44,0 0-44,0-1-188,0-1-34,1 0-34,0-1-38,2-2-648,4-4-902</inkml:trace>
  <inkml:trace contextRef="#ctx0" brushRef="#br0" timeOffset="650.598">530 518 9344,'0'3'797,"0"-1"-62,0 1 1047,0-2-770,0-1-543,0-1-56,0 1-68,0-1-80,0 0-91,0 0-104,0 0-115,0 0-24,0 0-34,0 1 552,1-1-81,-1 1-74,0 0-64,1 0-81,-1-1-34,2 1 30,-1 0-78,2 0 13,-2 0-21,0 0 41,1 0 59,-1 1 71,0-1 86,-1 1 101,3 1-171,-1 0 72,9 4 812,-5-3-628,-3-1-305,-1-1-50,1 1-48,-2-1-99,0 0-36,2 1 395,0-1-115,1 0-68,2-2-64,1 1-40,-3 1 48,13 10 91,-12-6-180,-1 1-39,-2-2-5,-1-2-10,0 1 0,0-1 0,0 0 0,0 0 0,-1 1 0,1-1 0,0 0 0,-1 1 23,1 10-53,-1-10 43,0-1 0,-1 0 1,1 1-1,0-1 0,-1 0 1,0 1-1,1-1 0,-1 0 1,0 0-1,0 0 0,0 1 1,0-1-1,-1 0 0,0 1 10,1-2 0,0 0-1,0 0 0,-1 0 0,1 0 0,0 0 1,0 0-1,-1 0 0,1-1 0,0 1 1,-1-1-1,1 1 0,0-1 0,-1 1 0,1-1 1,-1 0-1,1 0 0,-1 0 0,0 0 1,-4 0 0,1-1 0,0 1 0,-1-2 0,1 1 0,-2-1 0,-6-2 0,11 4 4,-1-1-1,0 0 0,1 1 0,-1-1 0,0-1 1,1 1-1,-1 0 0,1 0 0,0-1 0,-1 0 1,1 1-1,0-1-3,-6-8 67,2-5 62,4 0-29,2 7-89,2 1-86,0 3-12,-1 0-43,1 1-14,0 0-38,0 1-41,1-1-45,-1 1-48,1 0-53,1 1-56,-1-1-59,2 1-127,1 0-76,-1 1-107,-2 0 348,0 0-40,2 0-374,0 0-88,1 0-273,2 0-704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8:1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10240,'0'0'1377,"0"0"-507,0 0-200,0 0-67,0 0 38,0 1-114,0 0-94,0 1-77,-1 1-202,1 0 108,0 0 90,0 1 77,0 0 7,0 0 37,0 17 1894,0-14-1707,0-1-87,0-2-305,0-1-42,0 1-49,1-1-55,-1 0-59,0 0-65,1 0-72,0-1-76,1 9 390,0-2-50,-1 1-44,1-1-37,0 13 42,-1 14-43,-1-19-192,0 22 74,0-28-62,0 1-87,0-6 23,0 1-41,0-1-47,0 1-50,0-1-58,0 1-61,0 0-67,0 0-73,0-1 86,0-3 117,0 0 22,0 0-40,1-1 20,-1 0-41,1 0-45,0 0-51,-1 0 34,1-1-42,0 1-46,-1-1-50,1 0-51,0 1-56,0-1-59,1 0-62,-1 1-2294,0-2 1798,-1 0 420,0 0 61,0 0-156,0 0 111,0 0-63,0 0-340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8:0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1072 760 8064,'-3'0'484,"1"0"47,-3-1 1326,4 0-1106,1 0-344,-1 0-43,1 1-50,0-1-62,0 0-71,0 0-80,0 0-89,0-1-99,0 2 34,0-2 544,0 2 368,0 0 527,-1 0-943,1 1-71,-1-1-65,1 0-57,-1 0 30,0 0-94,1 0-72,-1-1-49,-2 0 58,2 1-24,0 0 70,0 1 45,0-1 82,0 1 96,0 0 111,-4 3-149,-4 1 233,-4 2 107,6-1-297,-3 3 113,0-2-107,-2 0-14,-12 4 120,13-7-314,-24 10 184,-7 1-59,-2 0-88,3-3-113,-30 8-18,-30 2-79,52-11 5,-8 0 8,-7 2 33,0-2 34,4 0 34,7-1 14,-62 16 319,76-14-264,21-7-147,1 0-39,5-3-8,1 0-100,2 0-101,1 1-100,0 2-101,2-2 55,4-1 117,-1-1-38,0 1-149,0 0-82,0 0-88,1-1-97,0 1-103,1 0-111,0 1-120,0-1-125,1-1 211,0 0-104,0-1-304,0 0-777</inkml:trace>
  <inkml:trace contextRef="#ctx0" brushRef="#br0" timeOffset="1049">193 1289 8448,'0'-2'443,"0"1"35,0-7 1886,0 5-1709,0 1-89,0 1-302,0 0-42,0 0-48,0 0-54,0 0-59,0 1-65,0-1-70,0 1-75,0-2 508,0 2 284,0 0 408,0 0-17,0-2-52,0-3-412,0 2-244,0 1-131,0 2 202,0 0-57,0 0 61,0 0 479,0 0-59,0 0-37,2 2-58,2 2-386,1 6 311,2 2 143,-4-8-569,0 0-38,-1-3-120,4 6 195,0-2-49,-1 1-43,-1-1-34,1 1-6,17 26 300,-5-10-252,-3-3-85,-1 2-49,-2 6-30,-2 0 0,-1 1 0,3 16-14,-6-15-144,1 16 144,-3-20-53,-1-1-16,-1-10 27,-1 0-1,0 9 43,-3-5-65,1-3-26,-2 1-46,-1 0-56,0 0-68,-2 1-33,0 0-45,2-4-233,-2 0 0,-6 10 572,-7 3-663,4-11 280,1-5 121,-2-3 67,2-4 9,0-1 39,9-1 96,-25 1-113,27-2 156,1-1 0,-1 0 0,1 1 0,0-2 0,-1 1 0,1 0 1,0-1-1,0 1 0,0-1 0,0 0 0,-2-1 8,-18-12-3,-2 0-12,9 4 41,0-4 90,9 7-9,2-1 41,-1-7 241,1 0 112,2 2 107,1 9-189,2 0-55,2 1-49,0 0-45,1 2-42,1-1-38,5 0 95,0 2-133,0 1-47,-6 1-78,-1-1 0,1 0 0,-1 1 0,1-1 0,0 1 0,-1 0 1,2 0-28,19 13 59,4 5-40,5 2-81,-14-10-125,-1-1-35,-8-4 44,-1 0 0,-2 0-33,-1-1-256,3 3-82,0 1-24,-2-3 85,-4-3 241,1-1-34,-1 0-38,0 0-42,2 0-158,-1 0-84,0 0-92,0 0-104,0-1-112,1 0-120,-3-1 466,1 1-33,0-1-36,-1 0-35,0 0-235,0 0-53,-1 0-241,0 0-655</inkml:trace>
  <inkml:trace contextRef="#ctx0" brushRef="#br0" timeOffset="2269">578 1373 7552,'0'0'1025,"0"0"-378,0 0-146,0 0-50,0 0 31,0 0-84,0-1-70,0 0-59,0 0-459,0 0 69,0 1 65,0-1 59,0 0 56,1 1 50,-1-1 45,0 1 41,0-1 287,0 0 100,3-1 1586,-2 2-1733,0-1-40,0 1-43,0 0-66,0 0-80,0 0-92,1 0 573,-2 0-41,1-1 75,2 0-322,2-2-242,0 0 57,4-4 190,1 0 65,14-10 680,-16 12-818,0 1-57,14-7 553,2 2-73,-8 4-311,0 1-62,-2 1-118,-2 0-59,1 2-63,-2 1-72,4 1 127,-9 0-130,2 2-8,3 2 6,-8-5-55,0 1 0,-1 0 0,1-1 0,0 1 0,-1 1-1,1-1 1,-1 0 0,1 1 0,1 0-9,6 10-13,0 7-43,-5-8 32,-1-1 0,0 1 0,-1 1 1,0-1-1,-1 2 24,9 63-33,-9-56 30,6 48 14,-2 55-11,-6-98 31,-1-15-5,1-1-1,0 0 1,0 1 0,1-1 0,1 5-26,3-2 3,-4-10-9,0 0 0,-1 1 1,1-1-1,0 1 0,-1-1 1,1 0-1,-1 1 1,0-1-1,0 3 6,0-3-7,2 12-31,-2-14 35,0 0 0,0 1 0,0-1 0,0 1 0,0-1 0,1 0 0,-1 1 0,0-1-1,0 0 1,0 0 0,1 1 0,-1-1 0,0 0 0,0 0 0,1 1 0,-1-1 0,0 0 0,1 0 0,-1 0 0,0 1 0,1-1 0,-1 0 0,0 0 0,1 0 0,-1 0 0,1 0 0,-1 0 0,0 0 0,1 0 0,-1 0 0,0 0 3,2 0-149,-1-1-79,0-3 54,-1 0 16,-1-4-35,0-1-94,1-39-573,0 36 708,0 1 38,0 0 50,0 1 59,-3-15-77,1 20 68,0 1 0,0-1 0,0 1 0,0 0 0,-2-2 14,-1-1-24,4 4 6,-1 0-1,0 0 1,0 1-1,0-1 0,-1 0 1,1 1-1,-1 0 1,-1-2 18,-11-5-70,3 3 48,6 2 19,-15-8 51,18 11-28,0 0-1,0 0 0,-1 0 1,1 0-1,-1 1 0,1-1 0,0 1 1,-1 0-1,-1 0-19,-15-1 92,3 1 33,1 1-1,-11 1-124,-13 5 369,25-3-177,-1 0 87,1 1 103,7-3-70,2-1-88,-1-1-40,-1-1-10,2 1-44,4 0 86,0 1-81,2 1-64,1 0-43,2 2-15,-3-3 41,17 5 76,-2-2-107,-2-1-68,-1-2-74,-2-1-116,-1 1-79,0-1-92,0 2-103,-1-1-115,-3 0 265,-1 0-33,0 0-34,1 0-37,-1 0-37,1 0-40,1 0-249,0 0-70,0-1-97,-3 0 433,0 0-35,2 0-409,0 0-78,0 0-284,4 0-748</inkml:trace>
  <inkml:trace contextRef="#ctx0" brushRef="#br0" timeOffset="3109">1877 832 9984,'0'0'284,"0"1"63,0 0 56,1 0 44,-1 3 524,0 3 720,-1-4-990,1-1-39,0 1-77,0-2-286,-1 0-41,1-1-49,-1 0-53,-3 1 124,-1 0-61,0 2-18,-1 4 27,3-1-37,0-2-61,-1-2-36,-3-2-24,-4 0 3,-1 2 35,2 2-41,-39 10 211,14-10-169,22-2-70,-5 3 73,1-1-36,5-2-95,10-2 1,-7 0-104,2 0-35,1 0-51,1 0-89,0 0-34,1 0-88,-1 0-99,2 0-111,1 0 13,2 0 126,0 0 4,0 0-92,0 0-105,0 0-88,0 0-241,0 0-602</inkml:trace>
  <inkml:trace contextRef="#ctx0" brushRef="#br0" timeOffset="3394.985">1829 1013 7808,'0'0'1025,"0"0"-378,0 0-146,0 0-50,0 0 31,0 0-85,-1-1-73,-2 0-61,-13-7 559,13 6-375,-2 2 327,-11 0 431,11 0-504,2 2-282,-7 2-12,-1-1-41,-1-1-46,-1-1-50,0 0-56,-1-1-60,0 0-64,1-1-70,0 1-77,0 0-84,7 0-69,3 0-44,0 1-75,2-1 113,0 1-39,-1-1-43,1 1-40,-1 1-437,-1 1-292,-1 1-684</inkml:trace>
  <inkml:trace contextRef="#ctx0" brushRef="#br0" timeOffset="-1586">132 14 6656,'0'2'611,"0"0"-104,-1-1-94,1 1-83,0-1-72,-1-1-61,1 1-52,-1-1-41,-4-1 231,4 0-206,0 0 61,-1 0 105,1 0 117,0 0-155,0 1 38,0-1 41,0 1 43,0-1 47,0 1 49,1 0 53,-1-1 55,0 1 58,0 0 62,0 0 63,0 0 68,1 0-580,0-1-39,0 1-38,0 0-32,0-1 59,0 0-88,0-1-56,0-1 17,0 2-17,0 0 41,0 0 74,1 0 86,-1 1 102,1 0 122,-1 0-302,1-1-34,1 1 39,5-1 174,-2 1-57,-2 1-66,-1-1 71,0 1 86,0 1 101,4 2-105,1-1-62,1 0-47,0-1-33,-4-1-118,-1 0 0,1 0 1,-1 0-1,1 0 0,-1 1 0,3 1-132,4 4 368,-3-2-108,0 2-48,1 2 20,-3-3-112,1 0 32,3 4 136,8 10-15,-2 3-108,-2 1-90,-3-3-72,-9-19-7,6 12-45,-1 1 0,3 9 49,-5-8-22,0 0 1,-1 1-1,0 0 0,-2-1 0,0 1 0,0 4 22,-2-11-36,1 1 0,-2-1 1,1 0-1,-2 5 36,-2 3-88,-1 0-34,-3 3-90,0 1-82,-2-1-97,1 0-113,8-18 423,-8 17-324,0-5 54,-3-2 54,-4-1 49,14-9 196,-25 14-231,23-14 241,0 0-1,0-1 1,0 0-1,-6 1 43,9-2-4,-1-1-1,1 1 1,0-1 0,-1 0-1,1 0 1,-1 0 0,1 0-1,0 0 1,-1 0 0,1-1-1,0 1 1,-1-1 4,1 0 5,0 0 0,0 0 0,0 0 1,0 0-1,0 0 0,0-1 0,0 1 0,0-1 0,1 0 0,-1 1 0,0-1 0,1 0 1,0 0-1,-1-1-5,-3-6 31,1-1 57,3 0 54,1 0 54,1-1 52,1 1 49,2-1 48,1 0 46,2 3-91,2 3-79,2 4-74,2 3-70,-1 3-67,0 1-61,-1 1-58,-2 1-54,3 3-313,-6-6 236,1 0-92,0 1-102,-2-3 60,0 1-75,0 0-84,0 0-96,0 0-106,-1 0-117,-1-2 379,-1 0-34,0 0-34,0 0-36,0 0 239,-1-1-33,2 1-463,-1 0-105,0-2-86,0 1 46,0-1-39,4-3-2411,-4 0 2000,-1 2 429,0 1 83,-1 0-102,0-1-418</inkml:trace>
  <inkml:trace contextRef="#ctx0" brushRef="#br0" timeOffset="-934.119">601 98 6400,'0'0'842,"0"0"-310,0 0-121,0 0-42,0 0-47,0 0-44,0 0 79,0 0-50,0 0 278,0 0-124,0 0 116,0 0 408,0 0 637,0 0-49,0 0-833,0 0-35,0 0 77,0 0-348,0 0-97,0 0 73,2 0 310,-2 0-586,1 0-59,3 0 30,-2 0 25,-1 0-12,0 0 49,0 1 149,-1-1-112,0 1 35,3 6 379,4-3-91,0 0-138,-2 3-62,-2-2-81,-1 0-51,0 3 80,6 8 150,-2-5-136,-1-2-66,-1 0-52,-1-1-40,8 17 177,-2-13-150,0 3-47,-2-2-46,1 20-33,1 0-41,2 8-56,-9-17-2,-2 39-26,0-34 2,-1-15-121,-1-2 39,0-7 94,1-1-1,-1 1 1,0-1 0,0 0 0,-1 0 0,-1 3 79,-5 6-245,1-1-47,0-2 12,0-3 105,-4 0 63,-5 1 44,1-1-7,12-5 58,0-1 1,-1 1-1,1-1 0,-1 1 0,0-1 0,0-1 17,-8 2-9,1-1 0,-13-1 9,13 0 2,6-1-110,-5-2-65,6 0-8,2 1-32,0 0-106,1 1 111,0 1-37,0 0-41,0 0-45,1-1-502,1 1 103,0 0 95,-1-1 84,1 1 189,0-1 38,0 0-223,0 0 109,0 0 78,1-3-500,0 3 434,-1 0 145,0 1-43,0 0-54,0-1-61,1 0-471,5-6-2821,-5 5 2788,1 0 58,0 0-41,0 0 83,0 0 65,0 0 49,2-2-528</inkml:trace>
  <inkml:trace contextRef="#ctx0" brushRef="#br0" timeOffset="-616.351">902 74 11520,'0'-4'654,"0"1"36,0 1 175,1 1 476,-1 3 900,0 1-835,0 0-596,0 0-73,-1-1-88,1 1-104,-1-1-118,1-1-263,-1 0-36,1 0-38,-1-1-39,1 1-42,-1-1-43,-4 0 213,-3-1-9,1 1-21,0 1 31,0 1 75,-12 3 198,-1-2-87,-1 0-78,0-2-70,3 1-79,-1 0-40,-17 4 2,-4 2 75,-37 3-176,49-8 59,-66 1 202,71 1-156,0-1 39,5-3-100,15-1-115,0 0 38,-12 0 19,10 0-86,1 0-7,1 0-47,0 0-57,-1 0-64,0 0-117,1 0-102,-1 0-113,0 0-124,2 0 314,1 0-34,-1 0-38,0 0-38,1 0-40,-1 0-41,0 0-43,1 0-44,0 0-299,0 0-84,1 0-299,0 0-779</inkml:trace>
  <inkml:trace contextRef="#ctx0" brushRef="#br0" timeOffset="32031">3564 1012 11136,'4'4'1502,"-1"-1"-553,-2-2-218,1 1-73,-2-1-292,1-1-35,-1 2 233,0 1-124,-1 3-115,-1 3-107,0 1-59,-2 11 152,2-12 315,1 0-97,0-1-88,0-1-79,1 1-17,0 0-84,1 3 11,-1-1-96,2 7 52,-2-10-103,0 8-46,0 21 227,0-26-265,0 1-62,0 1-103,0-6 14,0 0-36,0 0-42,0 1-44,0-1-49,0 0-51,0-3 5,0-1 13,0 0-57,0 0-54,0 1-55,0-1-52,0 0-53,1 1-51,-1-1-49,1 0-50,0 0-48,0 0-46,1 0-47,-1-1-44,1 1-45,0-1-42,1 0-42,1 0-150,0-1 102,1 1-121,4-1-500</inkml:trace>
  <inkml:trace contextRef="#ctx0" brushRef="#br0" timeOffset="32681">4298 783 9216,'1'0'-125,"-1"0"45,1 0 43,0 0 40,0 0 38,-1 0 36,2 0 178,-1 0-44,1 0 39,0 0 354,0 0-74,-1 0 51,2 0 688,0 0 932,-3 0-1508,0 0-49,-2 0 67,1 0-403,0 0-39,0 0-41,-1 0-47,0 0-49,-1 0-55,-12 0 279,-12-1 128,8 2-213,-4 3-25,13-1-174,2 2-39,1-1 16,1-1 1,-1 0 0,0 0-1,0-1 1,0 0 0,0 0-1,-2 0-49,-13 4 214,2 1 105,18-5-245,-1-2-39,1 1-41,0-1-41,0 0-43,0 0-43,0 0-44,0-1-46,1 0-45,0 0-48,0 0-49,-1-1-48,1 1-50,0-1-51,0 0-52,0 0-53,0 0-199,-1-1-96,0 1-275,-3-3-700</inkml:trace>
  <inkml:trace contextRef="#ctx0" brushRef="#br0" timeOffset="33097.547">4912 615 10880,'0'0'3,"1"-2"193,0 1 97,1 0 84,-1 0 68,0 0 45,0-1 37,1-2 1296,-1 2-1080,0 0-66,-1 1-381,0 0-35,1-1-3,-1 1-66,0-1-73,0 0-84,0-2 515,0 1 321,0 3-808,0 2 753,0 1-358,0-1 23,-1 0-112,1-1-98,-1 0-84,0 0-75,0 0-48,-1 1-33,-1 0-48,2-2 69,1 1 62,-4 3 108,1 0-95,1 0-65,0 2-64,0-2 5,1 0 38,-23 41 133,0 1-42,-13 24 3,4-1-69,5-5-43,-43 85 135,33-75-163,4-9 20,12-25 34,7-14-4,8-12 59,1 1 1,-2 7-105,1-5 35,0 3-36,4-12-146,0-1-70,1 0-56,0-1-45,2-6 318,-1 2-544,1 0 34,-1 1-413,0 0 116,1-1 103,1-1 89,-1 0 74,1-1 62,0 0 47,0-1-33,2-2-567,-1 0 343,-1 1 126,0-1-87,0-8-1183,0-10-1054</inkml:trace>
  <inkml:trace contextRef="#ctx0" brushRef="#br0" timeOffset="33387.898">4430 615 13824,'1'-3'1038,"-1"1"-75,0 1-75,1-1-72,0 1-72,0 1-70,0 0-68,0 0-67,0 0-65,1 0-64,-1 1-62,1-1-61,-1 1-59,0 0-58,1 0-57,-1-1-54,0 1-50,0 0-34,1 0-125,0 0 707,1 1-87,-1-1-77,0 1-71,1 0-15,-2-1-76,2 2 6,-1 0-91,4 3 124,-3-4-118,0 1 75,6 3 37,0 2-58,-1 1-54,0 0-44,1 3-28,-1 0-43,11 26-62,-14-26 2,2-2-91,-1-1-89,1-1-83,-3-3 32,1 1-40,-2-2 128,-1-1-37,2 2-167,-1-1-88,0 0-88,1 0-94,0-1-97,0 0-100,1-1-104,1 0-107,-1-1 46,0 0-39,0-1-246,4 0-684</inkml:trace>
  <inkml:trace contextRef="#ctx0" brushRef="#br0" timeOffset="31318">2997 628 8448,'-1'-1'332,"0"0"-73,0 0-21,0-1 35,-1 1 19,1 0-36,1 0 28,-1 0 89,0 1 23,0-1 91,0 0 104,0 0 118,1 1-26,0 0-358,0-1 153,1 1-78,-1 0-71,1-1-62,0 1-21,-1 1-68,1-1-11,0 0-83,2 1 48,-3-1-19,2 0 81,-1 0 51,0-1 92,0 1 109,-1-1-177,1 1 33,6-9 717,-4-3 111,-3 12-858,1 0-60,-1-1-53,1 1-44,1-1-25,-1 1-38,4-1 5,-4 1-4,0-1 68,6-4 217,0-7 271,-2 1-148,0 5-200,2 0 24,0 0-65,13-7 280,-12 8-313,0-1 50,14-6 162,-20 10-357,1 1 1,-1 0 0,1 0 0,-1 0 0,1 1 0,-1-1 0,1 1 0,1-1-43,8 2 174,1 2-32,2 2-6,8 6 25,-21-9-160,1-1 0,-1 1 0,0 0-1,1 0 1,-1 0 0,0 0 0,0 1 0,0-1 0,-1 0 0,1 1 0,0-1 0,0 2-1,-1 1-3,1-1 0,-1 1 1,0 0-1,0 0 0,-1 0 1,1 0-1,-1 0 0,0 4 3,0 4 0,0 27 0,-1 1 0,-2-1 0,-5 24 0,-1-28-14,3-15-57,-1 20 71,1-4-29,0 5 72,4 0 55,2-33-135,1 1 44,6 22 138,-1-19-121,-3-6-48,2 0-39,-2-1-26,2 0-38,-1 0-44,1-1-48,0 0-55,1 0-60,0 0-63,0-1-71,-4-2 422,1 0-96,-1-1-89,1 1-83,0 0-75,-1-1-69,1 1-62,0-1-55,0 1 15,-1-1-35,3 1-679,1 0-52,6 2-1862,-9-4 2240,1 0 37,2 0-1093,2 0-914</inkml:trace>
  <inkml:trace contextRef="#ctx0" brushRef="#br0" timeOffset="31695.084">3202 760 8064,'0'-8'1093,"0"2"-403,0 3-158,0 0-53,0 1 31,-1 0-91,1 0-79,-1 0-67,-7-14 559,6 13-382,2 2 358,-1-1-178,0 1-106,0-1-94,-1 1-81,1 0-22,-1 0-79,-1 0-25,-1-1 31,1 1-7,1 0-27,1 1 21,-1-1 71,0-1 60,0 0-66,0 1-59,0-1-49,-1 1-15,1-1-48,-8-2 126,5 2-125,2 1-12,0-1 12,-1 1 38,-6-2 357,-1 4-75,1 2-81,2 1-83,1-1-90,1-1 26,1 0-36,-5 3 97,-1 2-61,-4 5 5,8-6-117,-1 0 33,5-4-103,0 1-1,0 0 1,0 0 0,0 0-1,1 0 1,-1 1-46,-13 22 179,4-5-77,10-18-77,0 0 0,1 0 0,-1 0 0,1 0 0,0 1 1,0-1-1,0 0 0,0 1 0,0 1-25,1 0 29,0-1 0,0 1-1,0-1 1,0 1-1,1 0 1,0 4-29,1-4 25,-1 1-1,1-1 0,0 1 1,1-1-1,1 3-24,-2-4 15,1 1 1,0 0-1,1-1 1,-1 0-1,3 3-15,5 0-211,-1-4-18,-1-1-50,1-1-106,-4 0 81,0-1-57,-1 0-63,1-1-67,-1 1-74,0-1-80,0 0-85,-1 0-91,-2 0 376,0 0-34,1-1-569,0 0-329,1-2-823,-4 4 2160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9:0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6912,'0'0'933,"1"0"-343,-1-1-134,1 0-46,0 1-448,-1-1 37,1 0 98,0 0 116,0 0 94,0 0 67,0-1 51,2-3 1086,-3 2-927,1 2-326,-1 0-38,0 0-44,0-1-51,0 0 984,0 2-85,0 0-435,0 0-256,1 0-50,0 0-60,0-1-52,0 0-44,0 0-27,0 0-33,3-4 125,-4 4-27,1 0 151,0 0-56,0 0-49,-1 0-45,1 0-17,-1 0-45,0 0-27,-1 0-23,1-1 28,1 1-7,-1 0 47,2-1 149,1 1-33,4-3 158,5-3 102,-7 4-340,8-6 263,-3 4-49,0 0 38,-5 3-161,0 0 34,42-18 981,-32 16-894,-1 0-49,0 1-37,0 1-44,1 1-52,-2 2-70,-3 3-54,-7-2-60,-1-1 0,0 1-1,0 0 1,0 0 0,0 0-1,0 0 1,-1 1 0,1-1-1,-1 0 1,1 1-4,2 3 5,-2-3 8,-1 0-1,1-1 1,-1 1 0,0 0 0,0 0 0,0 0-1,0 2-12,2 23 31,-4-13-48,-1-1-1,-2 12 18,0-4-26,2-8 14,0-1 0,-1 0 0,0 1 0,-1-2 0,-2 4 12,-12 43-10,6-16 15,-8 40 60,14-24 20,4-45-57,0-5-19,1-1 1,1 1 0,-1-1 0,2 8-10,0-12 4,-1 0-1,1 0 1,1 0-1,-1 0 1,1 0 0,-1 0-1,1 0 1,0 0-1,0-1 1,1 1 0,1 1-4,10 11 34,2-2-34,-13-12-3,-1-1 0,1 1 0,-1-1 0,1 1 0,0-1 1,-1 0-1,1 0 0,0 0 0,0-1 0,0 1 0,0-1 1,2 1 2,1-1-2,0-1 1,0 0-1,-1 0 1,6-2 1,7-1-16,6-5-35,-14 4-6,2-1-75,-7 3-75,0 0 39,8-12-433,-11 11 424,1 0-45,1 0-59,0-1-73,0 1-3,-1-1 40,1-4-221,-2-2 26,-2-8-107,-1 7 242,0 0 108,-2 3 50,-1 1 43,0 1 35,-4-6-36,5 4 76,-4-6 5,-10-2 25,-6-3 37,-25-13 64,15 16 209,-1 5 47,1 5 42,1 5 35,26 2-250,0 1 1,0-1-1,0 1 0,1 0 0,-1 1 0,0-1 0,-3 3-113,-6 3 304,0 1 34,4 0-25,0 1 33,0 0 39,1 0 44,9-8-406,0 0 0,0 1 0,0-1 0,0 0 1,0 1-1,0-1 0,0 0 0,0 1 0,1-1 0,-1 1 0,0-1 0,1 1 0,-1-1 1,1 1-1,0 0 0,0-1 0,-1 1 0,1 0 0,0-1 0,0 1 0,1 1-23,5 13 188,-1-8-135,2-1-37,0 0-45,1-1-54,1-1-60,0 0-68,-1-2-77,1 0-83,-2-1-92,0-1-99,-1-1-54,-1 0 91,0 0-19,2 0-181,-2 0 98,-2 0 160,0 0 27,0 0-64,0 0-339,0 0-111,0 0-299,2 0-747</inkml:trace>
  <inkml:trace contextRef="#ctx0" brushRef="#br0" timeOffset="461">649 589 11264,'0'-3'639,"0"0"89,0 1 69,0 2 52,0 3 2704,0 0-2555,0-1-87,0 0-498,0-1-33,0 1-38,0-1-40,1 0 28,-1 1-88,1-1-100,-1 0-107,3 1 437,-2 0-96,1 0-82,-1 0-69,0-1-68,0 1-34,0 11 304,0-1-108,0-2-114,1-2-88,0 0-62,3 16-20,-4-10 29,-1 1-45,0 12-34,2 1-48,0-19 52,0 1-46,0 3-112,-1-7 39,0 1-34,0-1-35,0 1-40,-1-1-41,0 0-44,0 1-73,1-1-75,0 0-74,0 0-70,0-1-70,1-1-66,-1 1-66,1-1-62,-1 1-209,1 1-509,0-2-1689,2-5 1377,2-6-873</inkml:trace>
  <inkml:trace contextRef="#ctx0" brushRef="#br0" timeOffset="1079">1529 373 7040,'0'-3'441,"0"1"44,1-3 1216,0 4-1009,0 1-316,-1-1-37,1 1-47,0 0-54,0 0-63,0 0-73,0 0-80,0 0-90,0 0 25,0 0 530,0 0 359,-1 0 535,0 0-559,0 0-305,0-1-147,-1 1-58,1-1-54,0 1-47,0-1 26,0 0-79,0 0-64,0 0-44,0-2 14,-1 2 12,1 1 78,-2-1-54,1 1 1,-1-1 0,1 1 0,-1-1-1,1 1 1,-1 0 0,0 0-1,1 0 1,-1 0 0,0 0-1,0 0-100,-2 0 182,0 1-58,1-1-81,2 0-43,-9 0 259,3 2-68,2-1-54,1 2-39,2-2-73,0-1 0,0 1 0,0 0 0,0 0 1,0-1-1,0 1 0,0-1 0,0 1 0,0-1 0,0 0 0,0 0 0,-2 0-25,-1 0-351,0 0 102,0 0 91,0 0 82,-2 0 79,1-1 86,-4 1 169,0 0 98,-6 0 253,5 0-256,2-1-147,5 1-145,-1 0-35,-2 0-71,3 0-25,0 0-35,0 0-38,1 0-40,-1 0-44,0 0-46,1 0 9,0 0-36,0 0-37,-1 0-38,1 0-40,0 0-41,0 1-44,0-1-44,0 0-46,0 0-49,0 0-48,0 0-51,0 0-53,0 0-54,0 1-56,0-1-56,4 0-2485,0 1 2359,1 0 93,0 0 356,0 0 55,1 0 48,0 1 38,7 3-848</inkml:trace>
  <inkml:trace contextRef="#ctx0" brushRef="#br0" timeOffset="1599">1541 494 10368,'5'6'1714,"-4"-4"-617,0 0-244,-2-1-79,0 0-339,0-1-46,0 0-49,0 0-56,0 0-60,-1 0-66,1 0-72,-1 0-77,1 0-44,0 0-34,0 0-35,0 0-35,-2 0 395,2 0 229,0 1-149,1-1-69,-1 0-59,0 0-53,0 0-25,0 0-51,-1 0-28,-1 0-18,0-1 46,2 1 65,-14 0 226,0-1-103,0 0-88,0 1-62,-4 1-33,-10 2-18,19-1-95,-11 2 30,8-1-73,7-1-8,-1-1-40,1 0-48,0 1-57,-1-1-63,0 0-72,0 1-80,0-1-88,4 0 196,0-1-38,-4 1-467,-1-1-296,-5 0-712</inkml:trace>
  <inkml:trace contextRef="#ctx0" brushRef="#br0" timeOffset="4186">1998 181 7296,'0'0'1002,"0"0"-370,0 0-145,0 0-48,0 0 27,0 0-85,0 1-73,0 0-61,0 0-371,0 0 32,1 0 2,-1 0 117,0 0 103,1 0 30,-1 0 46,1-1 44,-1 1 37,2 0 382,-1-1 94,4 1 1546,-3-1-1396,-1 0-462,1 0-55,-1 0-66,1 0-79,-1 0-126,-1 0-48,1 0-53,0 0-57,1 0 401,-1 1-79,1 0-67,-1-1-58,1 2-35,-1-1-45,2 3 65,-3-3-56,0-1-3,0 0 34,4 4 436,-2-1-112,0-1-99,0 1-84,-1 0-42,0 0-81,0 0-46,0 2-24,0 1 51,1-2 69,0 3-46,0-2-35,0 2 10,1 13 88,-2-4-71,5 22 26,0 0-45,-6-21-74,0-1-52,0 0-52,0 9-86,-1-40 175,-4-7-78,1 13 50,3 7-2,1 0 1,-1 0-1,1-1 0,0 1 0,0 0 0,0 0 0,0 0 1,0 0-1,0 0 0,0 0 0,1-1 0,0 1 0,-1 0 1,1 0-1,0 0 0,0 0 0,0 0 0,0 0 0,2-4 8,3-13 80,-4 16-61,-1 0 0,0 0 0,0 0 0,0 0 0,-1 0 0,1 0 0,0-3-27,1 0 128,-1 4-106,12-10 124,-3 7-89,0 2-51,4 2-50,-4 3 69,10 3 145,-1 4-6,-12 0-150,1 6-107,7 16 10,-13-19 18,-1 2-56,-2-7 45,1 1 6,1-7 38,1-5-4,-2 3 38,1 1 0,-1-1 0,0 1 0,1-1 1,-1 1-1,1-1 0,-1 1 0,0-1 0,1 1 0,-1-1 0,1 1 0,0-1 0,-1 1 0,1 0 0,-1 0 0,1-1 0,-1 1 0,1 0-2,14-10 38,5-14-26,3-8 36,-10 14 20,-8 11 33,0 1 0,1 0 0,-1 0 0,2 0-101,1-2 124,7-2 100,-2 6-60,-2 2-77,-5 1-49,14-3 44,-18 4-81,-1 0-1,0 1 1,0-1-1,0 0 1,1 1-1,-1-1 0,0 0 1,0 1-1,0-1 1,0 1-1,0 0 1,0-1-1,0 1 1,0 0-1,0 0 1,1 0-1,26 35-174,-20-25 129,3 6 5,-1 10 26,-5-13 15,3 10-59,-1-1-113,-4-10 12,1-1-40,-2-5 11,-2-4 44,0 1-39,0-1-43,0 1-46,0-1-52,-1 1-54,1-1-76,0 0-68,0 0-72,0 0-76,0-1-82,1 1-85,0-2-90,0 1-95,1-1 60,0 0-41,2-3-1107,-2-1 347,-2-4-948</inkml:trace>
  <inkml:trace contextRef="#ctx0" brushRef="#br0" timeOffset="4367">2720 458 12032,'0'4'1024,"0"0"-93,0 0-88,0 0-80,0 1-73,0 0-67,0 0-61,0 0-51,0 4 296,0 1-109,0 22 1316,0-25-1543,0-1 45,1 11-276,3 1-61,-2-7-119,1 1-37,-2-1-46,0 1-51,1 4-394,-2-13 323,1 0-48,1 0-96,-1 1-96,1-1-116,-1-1 200,0 0-36,-1-1-11,1 0-37,-1 2-480,1-1-301,-1 3-725</inkml:trace>
  <inkml:trace contextRef="#ctx0" brushRef="#br0" timeOffset="9737">7174 60 9728,'1'1'251,"0"0"51,0 0 42,0 0 35,1 1 438,4 4 1188,-4-4-1446,0 0-62,0 0-74,-1-1-107,0 0-205,0 0-35,-1-1-37,1 1-41,0 0 504,-1-1-94,1 0-84,0 1-74,0-1-32,0 0-75,1 0-43,0 0-33,0 0-11,-1 0 23,-1 0 35,1 0 61,-1 0 29,1 1 63,-1-1 71,0 1 81,0 5 42,1 0-93,0 1-81,0-1-69,1 2-33,1 0-64,0 1-33,2 4 0,-2-4-6,0-1 62,0 5-31,-3-3-73,1 5-17,2-4-8,-1-4-10,-1 0-1,1 0 1,-1 1 0,-1-1-1,1 0 1,-1 1-5,0-1 12,1 10-9,-4-6-98,-1-4-13,-1 2 92,2-6 47,7-10 3,18-28-15,2-3 128,-19 29-124,1-2 91,3 0 110,5-6 208,2 4 2,-4 7-209,-1 2-109,0 3-90,-9 1-19,1 0 0,-1 1 1,0-1-1,0 0 0,0 1 0,0-1 0,1 1 0,-1 0-7,13 9 17,-2 3-40,-3 3-42,-8-13 42,6 11-68,-1 3 30,1 2-32,-8-17 82,1 0 1,-1-1 0,0 1-1,1-1 1,-1 1-1,0 0 1,0-1 0,0 1-1,0 0 1,0 0 10,0 4-30,0 2-23,0-18 53,0 5 12,0 1 0,1 0 0,0 0-1,0 0 1,0 0 0,1 0 0,-1 1 0,1-1 0,0 0 0,1-1-12,8-9 85,2 2 63,6-3 72,6-4 68,-22 17-237,0 1 1,0-1 0,0 0-1,0 1 1,1 0 0,-1 0-1,3-1-51,29-4 263,-2 0-104,-29 6-144,0-1 1,0 1 0,-1 0-1,1 0 1,0 1 0,0-1-1,0 1 1,-1 0 0,1 0-1,0 0 1,0 0-16,5 3 19,-1 0 0,1 0 0,3 3-19,-8-4-1,-1-1 0,1 1 1,-1 0-1,0 0 0,2 2 1,23 31-68,-17-21 44,-8-10 11,0 0 0,0 1 0,-1-1 0,1 0 0,-1 1 0,0 0 0,0-1 0,-1 1 0,0 0 0,0 0 0,0 4 13,3 14-54,0-6-19,1 6 4,-4-4-13,-1-16 148,0-1-71,0 1-68,1-1-65,0 1-62,0-1-56,0 1-55,0-1-51,1 0-46,0 0-44,0-1-40,0 1-36,4 1-622,1-1-104,-2-2 492,0 0-59,1-2-77,0 0-98,-1 0 119,-1-1-60,2-1-246,3-1-657</inkml:trace>
  <inkml:trace contextRef="#ctx0" brushRef="#br0" timeOffset="10332.628">8317 433 8448,'5'-5'1392,"-1"1"-85,1 0-112,-3 2-649,0 0-39,-1 0-88,1 0-36,0 0-40,-1 1-41,-1 1 8,1 0-36,-1 0 178,0 0-116,1 0-98,0-1-89,-1 1-57,2 0-27,0 1-47,-1-1 16,0 0 51,0 0 75,-1 0-8,1 0 46,-1 1 53,1-1 59,-1 0 65,0 0 72,0 1 77,0-1 83,0 6-228,0-1-62,0 0-53,0 0-44,0 4 117,0 15 298,0-14-385,0 2 68,0 2-148,-1 10 48,4 8-35,0-18-158,3 24 31,-5-7 12,-1 51 12,0-63-105,0-1-43,0 3-74,0-1-85,0 1-103,0-2-120,0-15 190,0-1 64,-4 3-273,2-5 211,1-1 49,0-1-56,0 0-69,0-1-83,0 0-95,1-1-108,0 0-122,-1 1 322,1 0-36,1-14-1099,-1-7-306,0 7 731,-1 9 703,1 0 34,-1 1 37,0-1 41,0-4-137,-1-1-74,-2-28-1391,3 22 1161,0 8 421,1 1 46,-1 0 55,1 0 66,0 2 28,0 0 48,-1 0 47,0 0 45,0 0 42,0 0 41,0 0 38,0 0 36,-1-6 238,0 0 110,1 1 96,0-1 81,1-17 1740,0 16-1236,0 0 41,0 0 56,0 0 70,0 5-404,0 1 41,0-1 48,0 1 50,0 6-642,0 2-44,-2 2 275,-4 5-300,-1-1-74,1 0-66,1 1-54,-6 4 37,2-2-110,-14 13 76,15-15-99,-1 0 34,-4 4-11,-15 11 41,0 0-72,-55 42 3,49-39 45,28-20-48,0 0 51,-1 1 91,0 0 99,0 1 121,3-3-170,0 0 38,0 0 99,4-3-371,0-1 0,0 0 0,0 0-1,-1 1 1,1-1 0,0 0 0,0 0 0,0 1-1,0-1 1,0 0 0,0 0 0,-1 1-1,1-1 1,0 0 0,0 1 0,0-1 0,0 0-1,0 0 1,0 1 0,0-1 0,0 0-1,0 1 1,1-1 0,-1 0 0,0 1-1,0-1 1,0 0 0,0 0 0,0 1 0,0-1-37,3 2 363,2 1-57,2-1-83,1 0-110,21 1 145,-6-3-128,-2 0-76,-1-1-68,-3 1-73,-2 0-83,5 0-486,-7 0 173,-3 0 26,0 0-66,-2 0 23,0 0-69,0 0-78,-1 0-88,-3 0 221,0 0-46,0 0-40,0 0-35,1 0-167,-1 0-35,9 0-1797</inkml:trace>
  <inkml:trace contextRef="#ctx0" brushRef="#br0" timeOffset="8814">6776 0 9088,'0'0'1218,"0"0"-449,0 0-176,0 0-59,0 0 35,0 0-102,0 0-87,0 0-73,0 0-64,0 0 267,0 0-298,0 0 319,0 2 421,0 0-193,0 1-75,0 0-71,0 0-65,0 0-61,0 0-56,0 0-51,0 0-46,0 0 11,0 0-50,0 1-44,0-1-35,0 1 9,0 12 580,1-9-576,-1-2-50,2 2 18,1-1-58,1 9 104,-2-5-133,5 23 124,-3-7-127,-3-3-36,0-12-30,1 0-85,0-1-85,0-1-85,0-1-48,0-1-68,-1 1-68,0 0-68,-1-3-68,0-2 86,0 1 75,1-1 62,0 0 5,0 0 54,2 4-388,-2-5 373,1 1-61,-1 0-87,-1-1-114,1 1 100,-1-1-71,0 1-79,1 0-86,-1-2-352,0-1 296,1 0 79,0-1-50,0-1-56,1 0-48,0 0-206,3-2-553</inkml:trace>
  <inkml:trace contextRef="#ctx0" brushRef="#br0" timeOffset="9056.288">6921 132 9984,'-4'-3'1177,"1"0"-122,-1 1-107,0 0-93,0 1 70,-1 0-84,-2 1 92,-3 0 408,3 0-531,-1 0-719,-1 0 42,-8 0 237,-2 0 83,-25 0 690,30 0-839,1 0-52,-3 0-42,8 0-152,0 0-34,1 0-37,0 0-33,1 0-38,-1 0-40,1 0-42,0 0-45,0 0-48,1 0-51,-1 0-52,1 0-57,1 0-58,-1 0-61,1 0-64,0 0-67,0 0-69,1 0-71,5 0-43,1 0-83,0 0-266,1 0-691</inkml:trace>
  <inkml:trace contextRef="#ctx0" brushRef="#br0" timeOffset="7569">5260 12 12288,'0'2'820,"0"0"-39,0 0-38,0-1-40,1 1-40,-1-1-41,0 0-41,1 1-42,0-1-44,0 0-42,0 0-45,0 1-44,0-1-46,1 1-45,-1-1-47,1 1-48,0 0-47,-1-1-12,0 0-1,0 0 0,-1 1 1,1-1-1,0 0 1,0 1-1,-1-1 1,1 1-1,-1-1 1,1 1-1,-1-1 1,0 1-1,0-1 1,1 2-119,-1 6 498,0 1-77,0-3-168,1 1-77,-1-1-91,2 0-105,1 5 85,2 5-11,-3 4-45,-1-7-53,0 0 0,3 9 44,-2-8-17,0-1-1,0 10 18,-2-17-35,3 0-85,1-6 2,-1-6 87,9-27-209,-10 20 203,0-2 69,7-3 23,-5 13-54,1-1 1,-1 1-1,1 0 1,0 0-1,0 0 1,2 0-2,-2 1 30,0-1 0,-1 0 0,1 0 1,-1-1-1,2-1-30,1-2 62,-6 7-46,1-1 1,-1 1-1,0 0 0,1 0 0,-1 0 0,1 0 0,0 0 1,-1 0-1,1 0 0,0 1 0,-1-1 0,1 1 1,0-1-1,0 1 0,1-1-16,6-1 61,-1-1-18,5-1 19,0 1-33,0 3-43,2 2-52,-2 3 7,-3 2 35,7 12 49,-11-10 19,-1 1-1,-1 0 1,4 8-44,-3-5 5,0-2-35,-2-5 25,3 8-79,-3 6-121,-4-12 172,1-11-47,1-7 19,1 3 97,12-14 95,4 6-102,-7 7-1,4-8-37,-6 5 67,-2 5 30,3-1 56,5-2 125,8-2 270,-8 7-216,-5 4-136,-1 0-61,1 2-34,-7-1-62,15 3 163,-3 2-62,-1 3-56,-2 5-51,1 2-3,6 8-17,-8-7-60,-3-4-49,-2-1-73,-4-3-269,-2-5 169,0-1-48,0-1 3,1 1-45,-1-2-49,1 1-56,0-1-59,1 0-65,0-1-70,1 0-73,-2 0-60,0 0-64,-1-1-86,2-2-111,-1 1 122,1-2-69,0-1-268,3-4-711</inkml:trace>
  <inkml:trace contextRef="#ctx0" brushRef="#br0" timeOffset="8502.974">5946 325 8320,'0'0'1127,"0"0"-416,0 0-162,0 0-56,0 0 31,0 0-95,1 0-82,0 0-69,0 0-575,-1 0 108,1 0 102,0 0 92,1 0 86,-1 0 78,0 0 70,0 0 63,1 0 46,-1 0 46,2 0 500,-1 0-125,3 0 1094,-3 0-1227,0 0 0,0 0-66,-1 0-79,1 0-112,-2 0-238,1 0-36,-1 0-38,1 0-41,0 0 311,0 0 83,-1 0-44,2 0 43,7-1 297,-1 1-62,-2-1-268,-1-1-52,0 1-102,-1 0-49,1-1-54,-1 0-59,1 0 48,1 1-38,0 0-22,4 2-14,-1 0-3,1-2-2,-8 1-30,1 0 0,0-1 1,0 1-1,0 1 0,-1-1 1,1 0-1,0 1 1,-1-1-1,2 2-9,4 1 5,-5-2-3,-1 0 1,0 0 0,0 0-1,1 0 1,-1-1 0,1 1 0,-1-1-1,1 0 1,-1 1 0,2-1-3,-2 0 4,16 0-23,-16 0 7,0 1-1,-1-1 0,1 0 1,0 0-1,-1 1 0,1-1 1,0 1-1,-1 0 0,1-1 1,-1 1-1,1 0 0,-1 0 1,1 0-1,0 1 13,0 1-122,-1 1 38,-3 11-102,1-11 61,-2 0 15,1 0 1,-1-1-1,0 1 1,0 0-1,0-1 0,-2 1 111,-14 13-360,10-8 234,0-1 60,1 1 145,4-5 8,0 1 58,0-1 81,0-2 102,7-3 11,0 1-114,1 0-67,3 0-48,-1 1-30,-3-1 20,5 0-5,-5-1-69,-1 1 1,1 0-1,0 0 0,0 0 0,-1 0 1,1 1-1,0-1 0,0 1 1,0 0-28,19 5 22,-10-3-45,0 1 0,1 0-1,3 3 24,2 5 42,-14-8-48,-1 0-1,0 0 1,1 1 0,1 4 6,-4-7-10,0-1 0,0 1 1,0 0-1,0 0 0,-1 0 0,1-1 1,-1 1-1,0 0 0,1 0 1,-1 0 9,0 1-13,0-1 0,0 1 0,1-1 0,-1 0 0,1 1 0,0-1 0,0 0 1,0 1 12,2 9-36,-9 12 5,0-11-50,1-8 27,0-1 0,0 1 0,0 0 0,-1-1 0,-3 2 54,0 1-66,3-3 13,0 0-1,-1 0 1,1 0 0,-1-1 0,0 0-1,0 0 1,0 0 0,0-1 0,-2 0 53,-9 1-75,0-1 54,-2-1 72,-2-1 89,10-1-8,4-1-3,1-1 22,2-1 50,3 2 78,0 1-100,0 1-67,0 0-75,0 0-42,2-1 70,3-5-74,0 2-61,2 0-91,-3 3 30,0-1-41,1 1-7,-1 0-35,0 0-38,0 0-42,0 1-46,0-1-47,0 1-52,0 0-54,0 0-152,0 0 35,2-1-514,-1 1 113,0-1 99,1 0-76,-1-1 91,1 1-98,2-2-431,-1 0 50,5-2-750,4-2-905</inkml:trace>
  <inkml:trace contextRef="#ctx0" brushRef="#br0" timeOffset="6728">4791 132 6912,'4'-8'933,"-1"2"-343,-1 3-134,-1 0-46,0 1-236,0 0 119,-1 0 106,1-1 91,-1 0 201,0 0 88,1 0 240,-1-1 596,-1 2-277,1 1-493,0 1-189,0 0-58,0 1 46,-1 0-373,1 0-38,0 1-42,0 0-44,0 0-49,0 0-51,0 2 597,1 0-117,-1-1-104,1 0-92,0-1-79,0 0-67,0 0-55,0 0-43,3 7 96,-3-6-114,-1-1 16,1 2 33,-1 0 41,0 0 50,4 21 92,-1-14-201,2 2-58,-2-7-60,0 0-33,1 2-67,0-1-68,1 0-78,-1 1-89,1-1-97,-1 0-107,1 0-118,-3-4 291,0 0-33,2 2-356,-1 0-101,1 0 5,0 0-82,-2-3 251,0 0-68,-2-1 739,3 1-826,-1 0-66,1 1-249,2 2-657</inkml:trace>
  <inkml:trace contextRef="#ctx0" brushRef="#br0" timeOffset="6995.786">5032 180 10368,'-4'-4'1377,"1"1"-507,1 2-200,1-1-67,0 1 36,-1 0-122,0 1-113,-1 0-103,-1 0-269,-1 0 78,0 0 68,0 0 55,-1 0 40,0 0 32,-26 0 1249,23 0-1143,-1 0-83,5 0-185,-1 0-47,1 0-52,1 0-61,-10 1 185,0 1-41,-2 1-18,-7 3-3,-16 4 40,12-8 25,25-2-136,-6 0 31,1 0-90,3 0-32,1-1-35,-1 1-40,1-1-43,-1 0-132,0-1-94,0 0-104,1-1-114,2 3 260,1-1-49,0 1-46,-1-1-46,2 1-44,-1-1-42,0 1-42,1-1-39,0 0-475,6-5-2254,-3 3 2000,0 1 321,0-1 72,2 0-129,2-1-488</inkml:trace>
  <inkml:trace contextRef="#ctx0" brushRef="#br0" timeOffset="5813">3575 157 12288,'0'0'1651,"0"0"-608,0 0-238,0 0-81,0 0-319,0 0-37,0 0-36,1 0-33,-1 0 205,1 0-113,1 0-435,-1 0 45,0 0 43,0 1 39,0-1 37,-1 0 33,1 1 240,0 0 46,0 0 60,-1 0 8,1 4 1614,-1-3-1655,0-1-43,0 1-57,0 0-68,0 0-83,1-1-94,0 1-108,-1 0-119,3 4 383,0-1-63,-1 1-54,1 0-45,0 1-25,0 1-38,4 12 27,4 0-14,-1-2-2,-7-4-38,1 3-10,1-1-45,-4-10-86,0 4 24,-1-7 28,0 1-51,0 0-74,0-1 2,0 0-55,0 0-62,0 1-72,0 0 135,0-3 49,0-2 46,0-3 42,0 2 46,2 0 36,-1-1 26,1 1 1,-1 0-1,0-1 0,0 1 0,0-1 0,0 0 0,0 1 0,0-1 0,0 0 0,-1 0 1,0 1-1,1-2-4,-1 0 12,1 1-1,-1-1 1,1 0 0,0 1 0,1-1 0,-1 0-1,0 1 1,2-1-12,-2 0 19,1 1 0,-1 0 0,1 0 0,-1 0 0,0-1 0,0 0-19,-1 3 7,1-1 1,-1 1-1,0-1 0,1 1 1,-1-1-1,1 1 0,0-1 0,-1 1 1,1 0-1,0-1 0,0 1 1,0 0-1,0 0 0,0 0 1,0 0-1,0 0 0,0 0 1,1-1-8,3-1 36,-1 1 10,-1 0 0,1 1 0,-1-1 0,1 1 0,0-1 0,2 1-46,-5 0 8,0 1 1,0 0 0,0 0-1,0 0 1,0 0 0,0 0-1,0 0 1,0 1-1,0-1 1,0 0 0,0 0-1,1 1-8,4 3 14,-1 3-38,-1 1-43,-4-6 50,1 0-1,0 0 1,0-1-1,0 1 1,0-1-1,0 1 1,0 0-1,0-1 1,1 0 17,7 13 10,-5 2-119,-4-7 2,0 0-38,0 0-42,0 0-45,-1 1-73,1-1-60,2-9 293,8-4 69,-9 3 4,-1 0-1,1 0 0,0 0 1,-1 0-1,1 0 0,-1 0 1,1 1-1,-1-1 0,1-1 0,-1 1 1,0 0-1,0 0 0,3-8 32,4-3 71,-1 5-66,1 0 56,2 0 47,1 0 32,-4 2-14,0 1 0,-1-1 0,1 0 0,-1 0 0,1-2-158,-2 3 77,-1 0 0,1 1-1,0-1 1,0 1 0,0-1 0,0 1 0,0 0 0,2 0-77,-1 0 84,0 1 0,1-1 0,-1 1 1,4-1-85,12-1 163,-1 4-45,-1 4-53,-1 4-62,5 9-97,-12-7-22,-3-1-34,0 1-66,-5-5 31,0-1 40,11 6-371,-9-6 222,-3-3 92,0 1-48,0 1-56,1-1-65,-1 2-72,0 0-82,2 1-557,-1-2 497,-1 0-40,2 1-285,0 0-107,-2-3 329,-1 1-53,0-1-118,0-1-76,-1 1-258,0-1-678</inkml:trace>
  <inkml:trace contextRef="#ctx0" brushRef="#br0" timeOffset="6259.016">4201 386 8832,'0'0'1184,"0"0"-436,0 0-171,0 0-57,0 0 34,0 0-99,0 0-86,0 0-72,0 0-103,0 0 273,0 0-243,0 0 247,0 0 370,0 0 593,0 0 44,0 0-28,1 0-614,0 0-365,2 0-247,0-1 87,4-2 944,-4 1-792,-2 1-285,0 0-54,0 0-65,0 0-76,0 0 276,1 0-50,-1 0-44,0 1-39,0 0-18,0-1-40,0 1-26,1 0-25,1 0 14,-2 0 86,4-2-30,11-5 316,2 6-179,-2 1-110,2 0-41,0 0-40,-2 0-39,-15 0 1,0 0 0,1 0 1,-1 0-1,0 0 1,0 0-1,1 1 0,-1-1 1,0 0-1,0 1 1,1-1-1,-1 1 0,0 0 1,0-1-1,0 1 5,9 4-26,-5-3 13,-3-2 8,-1 0 1,0 0-1,0 1 1,0-1 0,0 0-1,0 1 1,0-1-1,-1 1 1,1 0-1,0-1 1,0 1-1,0 0 5,0 0-4,-1 0 0,1 0 0,-1 0 0,1 1 0,-1-1 0,0 0 0,1 0 0,-1 0 0,0 1 0,0-1 0,0 0 0,0 0 0,0 1 0,0-1 4,0 7-25,-1 0 0,0 0-1,-1 0 1,0-1 0,0 2 25,-4 17-76,4-21 55,1 0 0,-1 0 0,0 0 1,0 0-1,-1 1 21,-9 16-28,0-2 52,4-1 68,2-4 59,3-10-34,3-1 49,3-2-15,1 0 42,2 2-30,-5-3-133,0 0 1,0-1 0,0 1 0,0 0-1,0-1 1,1 1 0,-1-1 0,0 0 0,0 1-1,1-1 1,-1 0 0,0 0 0,0 1-1,1-1 1,0 0-31,7 0 20,12 1 84,-14-1-103,-1 0-36,1 0-48,0 1-59,-2-1 9,-1 0-36,1 0-38,0-1-43,-1 1 6,0 0-33,0 0-36,0-1-38,0 1-40,0-1-42,0 0-44,0 1-47,-1-1 45,0 0-47,1 0-42,-1 0-36,1 0-161,0 0-36,9-4-1728</inkml:trace>
  <inkml:trace contextRef="#ctx0" brushRef="#br0" timeOffset="4950">3165 169 11008,'0'0'1468,"0"0"-540,0 0-213,0 0-72,0 0-284,0 0-33,0 0 236,1 1-106,0 0-90,2 2-151,0-1 58,0 0 55,-1-1 51,1 1 103,-1-1 55,0 1 49,-1 0 43,1 6 738,-1 5 109,-1-5-1260,-1 4 55,4 4-43,-2-14-221,6 23 95,-5-16-96,-2 0-36,1 1-223,4 6-250,-3-11 270,0 2-63,0 3-408,-1-6 348,0 0-60,0 0-84,0 0-107,1-2 132,0 0-66,0 0-71,0 0-78,1-1-194,-1-1-101,1 1-293,1-1-748</inkml:trace>
  <inkml:trace contextRef="#ctx0" brushRef="#br0" timeOffset="5244.986">3346 326 10368,'0'0'1377,"0"0"-507,0 0-200,0 0-67,0 0 37,-1-1-119,0 1-106,-1-1-93,1 0-176,0 1-52,-1-1-32,1 0-37,-1 0-23,0 0 43,0 0 52,0 1 79,1-1 48,-1 0 84,0 0 98,0 0 110,0 1 88,0 1-110,0-2-98,0 1-86,0-1-35,0 0-87,-1 0-49,0-2-33,-2 0 36,3 2-48,0 1 44,-9-3 152,-2 3-57,-4 2-13,-7 3 33,16-3-114,-1-1 0,1 0 0,-6 1-139,-6-2 215,-17 0 106,35 0-301,0 0 0,0 0 0,1-1 0,-1 1 0,0-1 0,0 1 0,0-1 0,0 0 0,1 0 0,-1 0 0,0 1 0,1-2 0,-1 1 0,0 0-20,0-1-107,2 2-101,1-1-256,-1 1 82,2-1 70,-1 0 59,1-1-94,2-3-285,-3 3 357,0 2-89,3-4-525,-2 2 350,0 0-44,0 0-53,0-1-61,0 1-194,1 0-76,0-1-265,1-2-696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9:15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1444 1108 10368,'1'0'152,"0"0"42,0 0 38,0 0 37,0 0 366,0 0 110,0 0 0,0 0 55,0 1 3155,-1-1-3292,0 0-39,-1 0-47,1-1-56,-1 1-68,1 0-76,-1 0-86,0 0-95,1 0-124,-1-1-49,1 1-53,-1 0-55,0 0-58,1-1-61,-1 1-65,0 0-66,-5-3 621,0 1-32,-8-1 164,0 1-102,-1 2-82,-9 1 17,-12 4-1,22-3-134,1 0 36,-12 0 11,4 0-41,-17 1 30,-33 4 25,20-1-84,-92 10 32,110-15-74,-37 4 106,-58 15 142,-46 6 5,35 3-11,9-2 43,35-8-42,31-2-33,50-13-121,0-1 1,-14 1-141,-10 1 183,28-2-145,4-1-47,3 0-38,0-1-47,1 1-102,0-2-80,2 0-68,0 0-56,0 0-51,0 0-77,0 0-107,0 0 267,0 0-39,0 1-733,0-1 118,0 1 111,0-1 104,1 1 97,-1-1 90,1 1 82,-1-1 76,1 1 92,-1-1 55,1 1 47,-1-1 43,1 1-74,0-1 76,2 2-311,-2-1 227,0-1 96,-1 0-51,1 0-60,-1 0-70,0 0 175,5 2-1900,2-2-895,-7 0 3011</inkml:trace>
  <inkml:trace contextRef="#ctx0" brushRef="#br0" timeOffset="567">217 1578 6656,'-4'0'677,"2"-1"-82,0 0-77,0 0-68,1 0-64,0-1-55,-1 0-49,1 0-43,0-1 9,0 1-42,-7-5 283,1 4 299,-1-1 113,-2 0 511,7 3-911,0-1 0,0 1 0,0-1 0,1 0 0,-1 0 0,0 0 0,0-1-501,-2-2 849,0 1-50,-1 2-51,0 1-51,5 1-352,1 0-37,-2-1 205,1 1-121,-1-1-103,1 0-65,0 0-81,0-1-46,-1-1 61,1 3-58,1-1 36,0 1 60,-2-2 534,2 2-41,0 0-40,2 2-71,3 3-91,1 1-53,0 0-51,0 0-49,0 0-46,1 1-42,-1-1-41,1 1-36,4 4 47,-1-1-93,7 4 55,0-4-34,8 6 24,-18-9-99,0 0 0,0 1-1,3 3-68,19 27 98,-18-21-69,-1 1 0,7 17-29,-5-11 12,-3-5-39,0 1 1,-2 0-1,2 9 27,-5-14-33,-1 0 1,0 0-1,-1 2 33,-1 22-99,-6-1-41,-7-1-49,8-29 107,0-1-1,0 0 0,-4 6 83,1-4-95,0 0-37,-10 10-223,5-6 50,-1-1-34,2-2-255,-1-1-1,-9 6 595,3-5-475,-11 1-255,7-7 279,4-1 109,0-2 40,3-2 88,0 0 40,2-1 45,0-1 50,1-1-33,1-2 40,0-2 39,2-1 37,0-1 36,2-1 37,1-1 34,2 0 35,0-13 243,4 21-303,0 1 0,0 0 0,1-1-1,0 1 1,-1 0 0,2-2-86,-1 2 90,0 1 1,0-1-1,0 0 1,1 1-1,-1-1 1,1 0-1,1 0-90,-1 0 106,0 1 1,1-1-1,-1 1 0,1 0 1,0 0-1,0 0 0,0 0-106,15-8 518,0 3-108,1 3-94,0 1-82,5 2-42,0 3-77,4 5-47,-18-4-54,0 0-1,-1 1 0,3 2-13,1 1-56,16 11 69,-20-12-55,-1 1-61,2 0-107,-6-3 58,1 0-37,0 0-39,-1 0-44,1 1-48,-1-1-51,1 0-171,-2-1 134,-1-2 24,1 1-52,-1-1 25,0-1-50,1 1-56,-1-1-63,-1 0-49,0 0-47,-1 0-781,0 0 525,0-1-82,-1 0 267,0-1-75,0 0 194,0 0-38,-2-4-756,-2-4-928</inkml:trace>
  <inkml:trace contextRef="#ctx0" brushRef="#br0" timeOffset="1294">615 1818 9984,'0'0'1309,"0"0"-482,0 1-189,0 0-63,0 1-308,0-1 53,0 0 47,1 0 38,0 0 124,-1 0 34,3 2 1209,-1-2-823,0 0-97,-1 1-366,-1-1-85,1 0-144,-1 1-80,1 0-91,-1 0-99,0 3 552,1-1-66,1 0-60,0-1-54,0 2 26,1 0-63,-1 3-41,4 9 298,-4-11-331,1 2 70,0 1 85,0 2-188,1 0-36,2 12 86,-3-5-137,0 0-49,0 20-27,-6-15-30,0-17-54,-1-1-33,-1-3-141,-1-1 101,-9-4 11,13 2 91,1 0 0,-1 0 0,1 0 0,-1 0 0,1-1 0,0 1 0,-1 0 0,1-1 0,0 1 0,0-1 0,0 1 0,0-1 0,0 1 0,0-1 0,1 0 0,-1 0 0,1 1 0,-1-1 0,1 0 0,-1 0 3,0-7-21,0 1 0,1-1 0,-1 1 0,2-1 21,-1-1-16,0 4 19,1 0 0,-1 0 1,1 1-1,1-1 1,-1 0-1,1 1 0,0 0 1,2-5-4,26-44 113,-23 42-77,-3 5-19,1 1 0,0-1 1,1 1-1,-1 0 0,1 0 1,0 1-1,1 0 1,3-3-18,-5 5 14,0 0 0,0 0 0,0 0 0,1 0 0,-1 1 1,1 0-1,0 0 0,0 1 0,0-1 0,0 1 1,0 1-1,3-1-14,37 1 128,-44 0-121,0 0 1,-1 0-1,1 0 1,-1 1-1,1-1 1,0 0-1,-1 1 0,1-1 1,0 2-8,0-1-1,0 0 0,-1 0 0,1 0 0,-1 0 0,1 1 0,-1-1 0,0 0 0,1 1 0,-1 0 1,4 3-5,-2-2-6,0 1-1,0-1 0,-1 1 1,1 0-1,1 3 12,0 0-46,-1 1 0,0 0 1,1 6 45,0-4-39,-1 3-81,-3 1-181,0-13 292,0-1 1,0 0 0,0 0 0,0 1-1,0-1 1,0 0 0,0 0 0,0 0 0,-1 1-1,1-1 1,0 0 0,0 0 0,0 0-1,0 0 1,0 1 0,0-1 0,-1 0-1,1 0 1,0 0 0,0 0 0,0 0-1,0 1 1,-1-1 0,1 0 0,0 0-1,0 0 1,0 0 0,-1 0 0,1 0-1,0 0 1,0 0 0,-1 0 0,1 0-1,0 0 1,0 0 8,-6-4-96,4-2-16,6-11 8,2-2 70,-3 4 53,-3 9 0,1 0 0,1 1 0,-1-1 0,1 1 0,0-1 0,1-1-19,-2 5 7,3-7 34,0 0-1,1 0 1,1 1 0,0 0 0,4-6-41,-7 11 22,-1 1-1,1 0 1,0 0 0,-1 0 0,1 0 0,0 0 0,0 0 0,1 1-22,13-4 133,2 3 41,11 3 67,0 6-51,-26-6-174,-1 1 1,1-1 0,-1 1 0,0 0 0,0 0 0,0 0 0,1 1-17,-1-1 2,-1 0 1,0 0 0,0 1 0,0-1-1,-1 0 1,1 1 0,-1-1 0,1 1-1,-1 0 1,0 0-3,23 65-192,-21-62 175,-1 0 1,0 0-1,0 1 0,0-1 0,-1 1 0,0-1 1,0 1-1,-1 2 17,-4 17-100,0-14 12,1-4 18,2-3-10,0 1-20,0 2-37,1 2-93,-3 0-90,1-4 29,-3 0-79,6-6-136,-1 0 84,1 0 72,1 1 60,2-1-158,4 0-156,-5 0 306,-1 1-81,-1-1-110,3 0-168,0 0-48,2 0-556,7 0-1793,-9 0 2166,0 0 53,-1 0 153,0 0 71,0 0 86,0 0 100,11 0-3537</inkml:trace>
  <inkml:trace contextRef="#ctx0" brushRef="#br0" timeOffset="1513">1481 2035 9728,'8'0'1096,"-1"1"-73,-1 1-82,0 1-89,-1 0-96,0 1-105,0 0-110,0 1-119,-5-5-59,1 1-35,-1 0 234,1 0-115,-1 0-101,1 0-44,-1 1-100,0-1-59,0 1-40,0 0-18,0 0 25,0-1 43,1 0 79,0 2 55,1 2 93,1 3 205,-1-2-101,-1 0 31,0-2-207,-1 0 40,-1 5 207,1 0-154,0 1-74,1 0-77,1 0-82,4 35 219,-3-14-214,-3-4-116,1 1-103,-1-22-21,-1-1-49,1 2-76,1-1-95,-1 0-114,1-3 152,0-1-36,0 1-38,0-1-40,1-1-43,-1 1-45,1-2-48,1 1-49,0-2-252,0-1-72,-1-1-91,0-1-114,-1 0 125,-1 0-68,1-2-272,-1-2-718</inkml:trace>
  <inkml:trace contextRef="#ctx0" brushRef="#br0" timeOffset="-2322">132 36 6784,'-1'-7'1764,"0"4"-1043,0 0 4,0 2-406,1 0-36,-2-1 97,2 1-240,-1 0-38,0 0-40,0 1-43,1-1-47,-1 0-49,-1-1 474,1 0 73,0 0 64,1 1 55,0-1 176,1 0 47,6 0 1738,-2 1-1315,-3 1-652,1 0-34,0 0 120,0 0-88,0 0-177,0 0-82,-1 0-93,0 0-103,-1 0-103,1 0-58,-1 0-60,-1 0-64,6 0 685,0 1-84,0-1-73,0 1-63,0 1-10,1-1-60,1 1-11,4 1 56,-3 0-54,-2-2-47,4 3 91,0 2-56,2 3-8,5 6 57,1 0 22,-5-3-169,-2 2-43,0 4-26,3 13-18,-6-12-11,1-2-15,-7-11-15,0-1 1,0 1-1,0 0 1,-1-1-1,0 1 1,0 1-1,0-1 1,0 6 10,-2-11-1,11 96-99,-9-63 31,-1-1-38,-3-1-62,-2-3-42,-3 0-49,-2-1-55,4-13-148,-1 0 1,-1 0-1,-7 11 463,-2 1-532,9-15 324,-4 5-88,-1-2 37,-17 7-128,16-14 257,-5 6 1,-2 2 24,17-14 94,-1 0 0,1 0 1,-1-1-1,1 1 0,-1 0 0,0-1 1,0 0-1,0 0 0,0 0 11,-31 1-10,18-3 79,4-1 91,7 0-33,0-1 38,1 0 43,0-1 47,1 0 51,1-1 57,2-1 55,1 1-48,3 1-45,0 0-40,0-2 56,1 0 17,2 0-78,0 0-67,1 1-55,6-2 8,7-2-24,-2 0-3,8 0-64,3 5-56,0 4-75,0 0-99,-14 1 18,0-1-41,-9 1-85,5 2-364,-7 0 323,-1-1-55,1 0-99,-2-2 182,0 1-37,1-1-39,0 0-46,-3 0 90,1 0 55,0 0 49,-1 1 41,2-1-93,2 1-22,-3-1 135,1 1-103,-1 0-82,-1 0 115,1-1-39,-1 1-44,0-1-47,1 1-52,-1-1-56,0 1-61,0 0-65,-1 0-70,1 0-73,-1-1-79,1 1-82,-1 0-87,0 0-92,-9 9-3510</inkml:trace>
  <inkml:trace contextRef="#ctx0" brushRef="#br0" timeOffset="-1050.821">686 325 2304,'-14'-6'557,"8"2"-239,5 3 12,-1 1-85,2-1-71,-1 0-59,1-1-16,0-3-29,0 5-10,0-1 40,0 0 54,0 0 64,0 1 76,-1 0 88,1-1 100,-1 1 112,-4-1 514,0-4 646,5 5-1624,-1-1-1,1 1 0,0 0 0,-1-1 1,1 1-1,0-1 0,-1 1 0,1 0 0,0-1 1,-1 1-1,1 0 0,-1 0 0,1-1 0,-1 1 1,1 0-1,-1 0 0,1 0 0,-1 0 0,1-1 1,-1 1-1,1 0 0,-1 0 0,1 0-129,-2 0 1160,2 0-813,0 0-35,0 0-41,0 0-34,0 0 386,0 0-187,0 0 269,0 0-352,0 0-45,0 0-42,1 0-39,0 0 126,0 0-116,1 0-99,-1 0-54,3 0 60,-3 0-26,0 0-8,-1 0 42,2 0 100,1 0 105,0 0 90,3 0 696,-5 0-819,1 0-36,0 0-26,0-1-79,-1 1-97,1-1-116,4-2 414,-1 1-81,0 0-60,6 0 269,-2 1-127,-3 1-92,2 0 67,8 0 176,2 0-107,0 0-97,-2 0-82,2 3-18,-3 3-109,-2 4-85,-2 3-57,-8-9 6,-1-1-1,0 1 0,0 0 0,-1 0 1,1 0-1,-1-1 0,0 1 1,0 1-1,0-1 0,0 4 14,-2 14 8,-3 1-8,-4 23 0,-3 5 0,-13 61-16,15-62-67,4-26 70,4-14 18,-1 13 79,6-11-91,1-8-56,1-2-57,-5-3 45,0 0 33,0-8-6,-2 6-54,1 1 90,-1-21-193,0 20 188,0 1 1,1-1 0,-2 0 0,1 1 0,0-1 0,0 1 0,-1-1 0,0 0 16,-6-12-51,6 11 37,0 0 0,0 0 1,0 0-1,-1 0 0,0 0 0,-3-3 14,-22-17-64,14 9 22,-22-18-33,32 30 75,0 0 0,0 0 0,0 1 0,0-1 0,-1 1 0,0 0 0,-24-6 67,28 8-65,-25-4 152,2 8 76,13-1-92,-5 6 125,7 0-21,4-2-74,0 2 46,3-6-124,-2 2 62,-7 10 177,11-13-292,-1-1 0,0 0-1,0 1 1,1-1 0,-1 1-1,1-1 1,-1 0 0,1 1-1,0-1 1,-1 1-37,3 11 224,4 1-67,2 1-54,3-2-43,-8-9-55,1 0 0,-1 0-1,1-1 1,0 0 0,0 0 0,0 0 0,1 0 0,-1-1 0,1 1 0,-1-1 0,1 0-1,0 0-4,29 5-82,-22-5 5,-2 1-68,-5-2-22,0-1-52,0 0-42,0-1-36,5-2-217,-5 1 250,0 1-40,0 0-49,0 0-57,2-1-253,-2 1-73,0-1-64,-2 1-55,1-1-230,0-1-51,7-11-2414,-10 12 3197,7-7-1940,6-6-1233,-14 15 3516</inkml:trace>
  <inkml:trace contextRef="#ctx0" brushRef="#br0" timeOffset="-790.576">1023 650 13312,'2'3'972,"1"-1"-57,-1 0-54,0 1-52,0-1-52,0 1-49,0-1-48,-1 1-45,1-1-45,0 1-42,0-1-41,-1 1-39,1-1-38,-1 1-35,2 2 275,-1-2-319,0 1-41,-1-1-38,1 0-34,1 4 123,-1-1-103,1 1-93,-1-1-48,5 14 101,-4-11-62,-1-2 9,0-1 61,3 11-77,-1 0-48,-3-5-31,1 1-1,-2 10-49,1-13 3,1 14 113,-1-16-121,0 1-72,1-1-108,-1-2-42,0 1-90,0-1-104,0 0-117,-1-3 221,0-1-34,1 1-36,-1 0-37,0 0-40,0 0-41,0 0-42,0-1-44,0-1 99,0 0-34,0 0-612,0 0-345,0-1-872</inkml:trace>
  <inkml:trace contextRef="#ctx0" brushRef="#br0" timeOffset="2375">2300 916 10624,'0'0'1400,"0"0"-515,0 0-202,0 0-67,0 0 38,0 0-125,-1 0-122,0 0-115,-1 0 219,1 0-39,-1 0-37,0 0-37,-1 0 299,-1 0-124,1 0-154,0 0-78,-1 0-69,1 0-59,-2-1 4,0 2-71,-10 0 156,9 0-93,-7 3 36,0-1 76,-9 0 212,3-1-174,2 2-58,-1 0-70,-1-2-82,7-1-128,-19 5 144,21-4-165,0 0-72,0-1-98,6-1 39,-1 0-34,-1 1-178,4 0 124,0 0-33,0 0-36,1 0-36,0 0-40,0 0-39,0 1-348,-1 0-120,0-1-125,0-1 448,0 0-34,1 0-273,1 0-94,-1 0-281,1 0-717</inkml:trace>
  <inkml:trace contextRef="#ctx0" brushRef="#br0" timeOffset="2778">2288 1108 11392,'0'1'300,"0"1"57,0-1 48,0 0 38,0 0 179,-1 2 1225,0-2-1086,0 0-138,0-1-78,0 0-93,0 1-275,1-1-35,-1 0-40,0 0-42,0 0-46,0 0-49,0 0 331,0 0 496,0-1-404,1 1-86,-1 0-73,0 0-63,0 0-59,0 0-37,-1 1-10,-3 0 3,4-1-4,0 1 45,1-1-62,-9 3 312,0 0-37,-8 2 214,0 0-119,0-1-102,-4 1-43,-1-1-85,3-2 2,-1 0 0,-10-1-184,28-1 144,0 0-70,0 0-67,0 0-62,0 0-59,0 0-53,0-1-51,-1 1-47,0 0-175,0 0-71,0-1-61,-1 1-50,0-1-247,-6-1-1703,7 0 1505,0 1 184,1-1 96,3 0-1884,4 2-55</inkml:trace>
  <inkml:trace contextRef="#ctx0" brushRef="#br0" timeOffset="5317">2829 651 7040,'-7'9'1860,"5"-5"-1039,0 0 169,2-1-450,-1-1 38,1 0-62,0 0 33,0 1 38,0-1 41,0 0 44,0 1 49,0 0 51,0 0 54,0 1 375,0 1 113,0-4-1198,0 1 36,0 0 173,0 0 71,0 1 239,1 2 933,-1-4-1210,1-1-39,0 0-51,0 0-62,0-1-73,0 1-85,1-2-96,0 1-108,3-4 425,0 2-90,-1 0-71,0 1-52,10-6-11,-8 0 34,20-28 81,-14 21-57,-1 0 0,-1-1 1,3-8-104,-12 21 7,18-32 85,-6 12 47,-1 5 86,-5 10-61,-1 1 41,-1 4 67,-2 2-49,0 3-45,-1 2-40,0 5 43,-1-1-95,-1-7-66,2 5 64,1 3 45,0-1-36,-1 23 102,-2 22-8,-1 21-48,2-37-117,1 0-34,0-20 7,2 38 13,2 1 52,-1 0 64,2-2 79,-5-43-132,1-1-1,0 1 1,1 1-71,4 17 97,-5-19-83,2 7 77,-2-12-86,0-1-30,1 0-36,0 1-44,1 0-54,-5-5 502,0 1-68,1-1-65,-1 1-62,1-1-60,0 1-56,-1-1-55,1 1-51,-1-1-127,1 1-101,0 0-91,0-1-82,0 1-73,-1-1-64,1 0-54,0 1-46,0-1-811,0-1-2182,-1 0 2465,0 0 659,0 0 33,-1 0 38,1 0 45,-1 0 48,1 0 55,-2-2-695,0 1-35,-4-5-2305</inkml:trace>
  <inkml:trace contextRef="#ctx0" brushRef="#br0" timeOffset="5611.125">3286 1133 8320,'0'3'859,"1"0"-109,0-1-98,1 0-86,0-1 18,0 0-87,2-1 16,2 0 159,-2 0-160,-2 0 139,-2 0 485</inkml:trace>
  <inkml:trace contextRef="#ctx0" brushRef="#br0" timeOffset="6103.254">3310 1133 18847,'-6'0'768,"1"0"-78,-1 0-74,0 0-69,0-1-65,0 1-60,0 0-56,0 0-51,-3-1 48,1 1-80,0 0-69,-1 0-54,-7 0 37,-10 0 7,15 1-79,0 0 75,0 1 104,-9 1-166,-17 3 118,13-2-114,3-1-56,1-1-40,2 0-44,0-1-39,0 0-46,-1-1-51,17 0-76,-1 0 36,-5 0-157,3 0 75,0 0-22,1-1-88,1 1 79,0-1-53,1-1-60,0 1-66,-1-1-74,2 0-81,-1 0-88,1-1-94,0-1-237,0 0-100,1-2-324,0-2-838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9:30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0 613 7808,'0'-3'760,"0"0"-54,1 1-61,0 1-65,0 0-73,1 0-79,0 1-84,1-1-90,-1 1 349,-2 0-316,0 0 205,0 0 376,0 0 583,0 0-563,0 0-326,0 0 68,0 0-65,0 1-256,0 0-36,1 1 182,-1 1-104,-1 0-76,1 0-58,0 4 224,2-5-117,3 2 98,-5-4-393,0 0-1,1 0 1,-1 1 0,0-1-1,1 0 1,-1 0 0,0 0-1,1 1 1,-1-1 0,0 0-1,0 1 1,1-1 0,-1 0-1,0 1 1,0-1 0,0 0-1,0 1 1,1-1-1,-1 0 1,0 1 0,0-1-1,0 0 1,0 1 0,0-1-1,0 1 1,0-1 0,0 0-1,0 1 1,0-1 0,0 0-1,0 1 1,0 0-29,1 7 378,3 1 41,1 1-22,-3 1-82,-2 6 41,0 3-83,0 3-83,0-1-88,0 0-90,0-4-92,0-4-97,0-6-99,0-46 195,0-44 82,0 74 0,1 1-1,-1 0 0,2 0 0,-1-1 0,9-26 57,-2 6 40,2-3 31,-9 28-96,1-1-1,0 1 0,0 0 0,0 0 0,0 0 0,1 0 1,1-2-32,8-5 149,-9 8-93,0 0 1,0 0-1,1 0 1,-1 1 0,1-1-1,-1 1 1,1 0-1,2-1-56,7 1 119,-3 1-59,-8-1-43,1 1 0,0 0 0,0 0 0,-1 0 0,1 0 0,0 1 0,0-1 0,-1 1 0,2 0-17,27 12 121,-17-4-86,-5 3-58,-6-5 16,0 0-1,-1 1 1,0-1 0,0 2 7,0 1 8,1 8 12,-2 0-52,-3 3-59,-8 7-110,8-23 106,-1 2-92,0-7 134,-1-2 63,4 1-18,-1 0 0,1 0 0,0 0 0,-1 0 0,1 0 0,0 0 0,0 0 0,-1 0 1,1 0-1,0 0 0,0 0 0,0 0 0,0 0 0,0 0 0,1-1 8,1-15-79,6-6 41,0 7 46,1 4 31,3 2 38,-8 7-46,22-13 195,1 1 62,-21 13-210,0-1 1,0 1-1,0 0 1,1 1-1,-1-1 1,0 2-1,1-1 1,6 0-79,5 1 162,29 0 246,-25 4-279,-13 0-108,-1 2-37,-4-2 15,0 1 0,0-1-1,0 1 1,-1-1 0,0 1 0,0 0 0,0 0 0,1 4 1,-3-4-12,1-1 0,-1 0 1,0 0-1,-1 1 0,1-1 1,-1 0-1,0 3 12,0 31-91,0 18 12,0-48 46,0 0 0,-1-1 1,-2 9 32,-7 17-20,9-26 133,2-3-87,1-1-84,1-1-81,1-2-80,0 0-76,1-1-74,-2 1-72,-1-1 78,-1 1-36,1 0-89,-2 0-72,0-1-60,0 0-48,0-2-472,0-4-664</inkml:trace>
  <inkml:trace contextRef="#ctx0" brushRef="#br0" timeOffset="278">759 794 10752,'5'6'2331,"-1"-1"-870,-2-1-348,-1-2-602,0 0-37,1 2 225,-1-3-398,0 1-34,0 0-37,0-1-41,0 1-41,-1 0-44,1-1-41,0 1-72,0 1 328,0-1-38,0 4 183,-1 0-42,0 4 44,-1-1-34,1 2-4,1 0-61,0 0-57,0 0-56,1-1-54,0 0-52,-1-1-50,1 0-47,0 6 81,0 19 265,-3-24-309,-1 0-42,0 1-62,-1 0-90,-1-1-110,2-5 60,0 0-34,2-5-131,0 0 112,0 1 97,-1-1 81,1 1 73,-1-1 61,-1 2 398,1-1-342,1 0-117,-1-1-55,1 1-54,-1-1-62,1 1-72,-1-1-79,1 0-119,-1 1-113,1-1-123,0 0 268,0 0-36,0 0-35,-1 1-39,1-1-38,0 0-41,0 0-41,0 0-44,0 0-44,0 0-46,0-2-195,0 1-51,0-2-245,0-1-666</inkml:trace>
  <inkml:trace contextRef="#ctx0" brushRef="#br0" timeOffset="1032">1385 650 7040,'3'-1'695,"0"1"-51,-1-1-54,0 0-62,-1 0-66,0-1-71,-1 0-77,0 0-82,0 0 326,0 2-295,0 0 184,0 0 359,-1 0 305,-2 1-98,0-1-102,-1 0-105,-1 0-107,1-1-111,-1 1-114,1 0-117,2 0-185,0 0-55,0 0-55,1 0-57,-6 0 325,1 0-32,-7 2 206,1 0-100,0 0-79,-2 0-27,-16 2 295,14-4-271,1 0-72,0 0-60,1 0-52,-12 0 15,-35 0 15,59-1-149,-1 0-40,1 0-38,-1 0-38,1-1-37,0 0-34,0 1-36,0-1-32,1 1-150,0 1-61,1-1 277,1 0-76,0 1-66,0 0-60,0 0-142,1 0-59,1 1-174,1 1-446,1 0-13,-2-1 434,-1 0 169,1 0 51,-2 0 141,1 0 54,-1-1 61,0 1 70,0-1 112,-1 1 42,3 0-649,-1-1-51,1 0-205,1 1-542</inkml:trace>
  <inkml:trace contextRef="#ctx0" brushRef="#br0" timeOffset="1311">1409 782 8960,'0'0'1218,"0"0"-449,0 1-176,0 0-59,0 1-63,0 0-76,-1-1-65,1 0-54,-2 1 119,-5 0 341,5-2-265,2 0 370,0 0 583,-1-1-1029,1 1-37,-1 0-35,0 0-34,-1 0 198,0 0-108,0 1-46,-1 1-105,0-1-54,-1 2-16,1-1-46,1-1-4,1 0 16,0-1 40,-11 4 175,-1-1-37,-12 1 215,-6-2-6,-18-1 177,30-3-443,2-2-39,11 2-137,0 1 0,0 0-1,0 0 1,0 0 0,-1 1-69,-6 0 118,-20 0 270,26-3-396,4-1-32,2 2-27,0 1-42,0 0-99,0 0-71,1 1-59,0 0-47,0 0-160,0 1 55,1-1 51,-1 1 48,0-1 44,0 1 41,1-1 38,-1 1 34,1-1 7,0 1 34,0 0-111,0 0 78,2 1-223,-3-2 280,1 1-40,-1-1-107,0 0-97,1 1-595,0 0-41,0 0-37,0 0-37,2 2-739,4 4-1017</inkml:trace>
  <inkml:trace contextRef="#ctx0" brushRef="#br0" timeOffset="4750">3660 758 10368,'0'8'1247,"0"0"-73,0 0-73,0 0-71,0 1-68,0-1-67,0 0-65,0 0-63,0 0-62,0 0-59,0 0-58,0 0-56,0 1-54,0-1-52,0 0-50,0 0-49,0 2 4,0-1-63,0 1-62,0 0-58,0-1-54,0 1-51,0 0-49,0 0-44,0 1-66,0 1-54,0-1-50,0 1-44,0 2-102,0 0-46,0 2-130,0 9-332,0-23 479,0-1-44,0 1-40,0-1-34,0 1-142,0 0-33,0 2-1497</inkml:trace>
  <inkml:trace contextRef="#ctx0" brushRef="#br0" timeOffset="3426">2588 914 6528,'0'-8'1636,"0"-2"-112,0 5-812,0 1-39,0 0-43,0 1-45,0 2 239,0 0 53,0 1 54,0 0 47,0 0 41,0 0 37,0 0 206,0 0-880,0 0-37,0 0-43,0 0-36,0 0 446,0 1-73,0 0 61,0 3-3,0 1-63,0-1-63,0 1-57,-1 0-56,1-1-52,0 1-48,0 1-46,0 2 92,-1 0-92,1 0-79,0 0-67,0 2-45,0-1-51,1 20 4,0-18-8,0-5 13,0 0 40,3 12-59,1 0-8,-4-4-84,-1-6-50,2 1-88,0-1-92,1 0-98,-1-2-20,-1 0-75,0 0-79,0-1-81,-1-3 94,0 0-46,0-2-64,0 0-82,0 0-95,0 0-85,0 0-71,0 0-57,0 0-44,0 0-44,0-2-44,0 0-47,0-4-812,0-8-1128</inkml:trace>
  <inkml:trace contextRef="#ctx0" brushRef="#br0" timeOffset="4009.973">3033 409 9728,'2'-2'460,"1"0"75,-1 0 65,0 1 52,3-1 739,3 0 1013,-5 1-1398,1 1-38,0 0-88,-1 0-411,-1 0-48,1 0-55,0 0-61,-1 0-100,0 0-52,5 0 643,0 0-108,1 0-3,-1 0-115,1 0-96,-1 0-77,2 1 4,13 4 556,-12-1-490,-4-1-162,0-1-67,0 1-58,0-1-45,2 1 10,12 7 104,-12-5-114,3 4-10,-4-3-39,0-1 0,1 0 0,-1 0 0,1-1-86,-1-1 8,-1 1 1,0 0-1,0 0 1,0 1-1,0 0 0,2 2-8,-4-2-7,0-1 0,0 1 0,0 0-1,-1 0 1,0 0 0,0 1 0,1 2 7,-2-3-14,0 0 0,0 0 0,-1 1 1,0-1-1,0 0 0,0 0 0,-1 1 1,0-1-1,0 0 0,0 0 0,0 1 1,-1-1-1,0 0 0,0 0 0,-1 1 1,1-1-1,-1 0 0,0-1 1,-2 4 13,-6 10-139,-1-1 0,-2 2 139,1-1-165,7-11-29,-1 1 0,0-1 0,-1 0 0,0 1 194,-2 0-264,0-1 1,-1 0-1,1 0 0,-1-1 0,-3 1 264,-27 11-796,13-9 295,3-3 114,1-2 38,3-1 82,0-2 35,-23-2-142,11-4 160,1-3 46,22 5 119,0 0 0,0-1 1,0 0-1,1-1 0,-4-2 49,-12-12-49,2-4 60,2-2 65,2-3 69,3-1 73,2 0 77,2 1 82,3 0 86,7 21-180,-1-1 1,1 1-1,1-1 0,-1-5-283,3-14 720,3 6-175,1 2-73,3 3-178,2 2-101,-5 8-142,1 1-34,0 0-39,0 1-40,1 0-44,0 1-48,0-1-50,1 2-54,-1-1-56,1 0-61,-1 1-62,0 0-67,3-1-276,-5 1 342,-1 1-34,0-1-34,0 0-36,0 1-37,0-1-37,3-2-715,1 0-336,0 2-102,1 0-358,4 2-1186</inkml:trace>
  <inkml:trace contextRef="#ctx0" brushRef="#br0" timeOffset="4426.451">3214 565 10368,'1'0'-134,"0"0"96,0 0 88,0 0 81,1 0 75,-1 0 66,0 0 60,1 0 53,0 0 308,0 0 84,0 0 40,4 0 1158,-3 0-828,-1 0-526,-1 0-64,1 0-51,-1 0-113,0 0-245,0 0-35,-1 0-38,1 0-40,1 0 735,-2 0-287,0 0 57,0 0-56,0 0-43,0 0-77,0 0-148,0 0 16,-2 0 62,-22 0 56,1 0-91,-1 0-75,0 0-61,-5 0-35,-51 0 21,47 0-22,5-1-89,-26-4 2,17 1 14,0 2 38,31 2-149,0 0 57,0 0 47,0-1 35,-28 1 396,27 0-387,1 1-46,0-1-48,1 1-50,0 1-59,0-1-67,0 1-77,1 0-83,0 1-92,0 0-101,3-1 70,0 0-69,1-1-64,1 1-60,0-1-53,1 0-50,0 0-45,0 0-39,2 0-868,-1 1 765,-1 0-34,5 4-2161,-7-6 3170</inkml:trace>
  <inkml:trace contextRef="#ctx0" brushRef="#br0" timeOffset="2725">2288 421 9472,'0'0'1275,"-1"0"-469,1 0-184,-1 0-61,-1 0-284,1 0-33,-1 0 155,1 0-100,1 1-81,0-1-31,2 2 128,-1-1-189,0 0 39,0 0 57,0 1 72,0-1-50,-1 0 45,1 0 49,-1 0 55,0-1-2,0 0-52,-1 0-46,1 0-43,-1 0-39,1 0-37,-1 0 82,-1 0-111,1 0-60,-3 0 39,2 0-11,2 0-2,0 0 48,-6 0 367,2 2-78,0 0-72,0 0-64,1 2-56,0-1-49,1 1-40,-1 0-34,0 1 15,-3 3 25,-7 4 135,-1 2-2,-5 10 62,3 1-35,1-1-55,-3 5-28,0-1-75,-1-3-77,-2-1-75,-5 5 0,-8 18 124,21-27-120,1-1-54,-1 2-68,11-17 113,-1 0-92,1 2-87,0-1-82,1-1 33,-1-1-34,-1 4-341,0-1-119,-1-1-107,2-3-117,2-2-96,0 0 423,0 0 62,0 0 59,0-1 56,0 1 50,0 0 48,0-1 44,0 1 39,0-1 12,0 0 40,0 0-97,0 0 94,1-3-160,-1 4 213,1-1-42,-1 0-111,0 1-107,3-4-937,2-6-999,-3-12-1433</inkml:trace>
  <inkml:trace contextRef="#ctx0" brushRef="#br0" timeOffset="3040.004">1830 433 11648,'0'0'1525,"0"0"-561,0 0-220,0 0-73,0 0-297,0 0-34,1 0 249,-1 0-110,1 0-91,2 0-341,-1 1 108,0-1 93,1 1 80,-1 1 153,1 0 74,-1 0 176,3 2 416,-3-2-551,0 0-37,1 0 94,0 0-220,-2-1-264,1 0-36,1 0 165,-1 1-34,3 0 174,-1 0-106,0 0-85,-2 0-83,1-1-38,6 5 186,-4-3-136,1 1 61,1 1 102,4 2-65,14 10 271,-6-4-225,-6-2-127,-1-1-101,4 9 71,-3 1-35,10 11-14,35 32-39,-27-27-143,-17-20-20,-6-8-5,0 1-41,0-1-51,0 1-58,-1-2-11,0 0-52,-1-1-57,1 1-61,0 0-67,-1 0-71,1-1-77,0 1-82,-7-7 721,4 4-674,-1 0-62,1-2-51,-1 0-40,2 0-553,2-2-768,-7 0 2140</inkml:trace>
  <inkml:trace contextRef="#ctx0" brushRef="#br0" timeOffset="6470">4911 0 6400,'0'0'842,"0"0"-310,0 0-121,0 0-42,0 0 24,0 0-73,0 0-67,0 0-61,0 0-28,0 0 146,0 0-47,0 0 237,0 0 423,0 0 122,0 0-5,0 0-432,0 0-261,0 0 298,0 0-252,0 0 83,0 0 65,0 0 43,0 0 654,0 0 26,0 0-43,2 0-58,6 0-341,0 0 78,-2 0-350,-1 1-151,0-1-76,-1 0-127,-1 0-79,0 1-90,-1 0-103,10 3 371,-2-1-91,4 0 12,-1-2-40,1 3-59,-2 1-42,2-2 16,19 6 70,-4 3-71,-25-10-88,-1 0 0,1 0 1,-1 1-1,0 0 1,0-1-1,2 4-2,-2-2-10,0-1-1,0 1 1,-1 1-1,0-1 1,1 0-1,0 4 11,-3-8 0,4 9-19,0 0-1,-1-1 1,0 2 0,-1-1 0,0 0 0,0 0 0,-1 1-1,0-1 1,-1 1 0,0 8 19,-3 3-49,0 0 0,-1-1 0,-2 1 0,-6 17 49,-5 1-119,-3-1-62,1-8-31,-3-2-68,-2 0-81,-3-3-92,-27 21-582,45-38 740,-1 0 0,1-1 0,-6 3 295,-5 0-385,-3-3 55,-4-1 54,3-5 118,1-7 97,-1-9 76,10 0 38,6-2 93,6-3 77,2 0 64,0 12-169,2-10 395,-1 16-434,0 1 1,-1 0 0,1 0 0,0-1 0,0 1-1,0 0 1,0 0 0,0 0 0,0 0 0,0 0-1,1 0-79,4-5 327,-2 3-35,0 0-41,0 1-37,1 0-36,5 1 90,0 1-97,3 2-55,16 5 33,-22-5-76,19 5 28,1 0-22,-3 1-60,-1 4-92,-13-5-7,0 2-35,2 5-304,-4-5 65,-1 0-79,-3-4 165,-1-1-41,1 0-47,0 0-51,0 0-57,1-1-62,-3-1 128,1 0-34,2 1-530,-2-1 285,-1 0-42,3 1-824,-3 0 375,-1-1-44,-1 1-285,1 1-796</inkml:trace>
  <inkml:trace contextRef="#ctx0" brushRef="#br0" timeOffset="9539">5406 253 5760,'-2'2'154,"0"0"128,0 0 95,0 0 163,1 0 349,2-1-44,0 0-384,1-1-180,-1 0-184,1 0-34,-1 0 214,-1 0 36,1 0 393,-1 3 161,0-1-75,1 0-68,-1 0-65,1-1-60,0 0-56,0-1-51,0 1-47,1 0 227,0 1-103,0 1 10,-1 5 160,0-2-263,2 0-110,-1-1-149,2 4 62,-2 7 36,-1 3-83,-1 2-67,-1-1-50,1 7 2,0 11-2,0-16-98,0 2-101,0-26 95,0-1 0,1 1 0,-1-1 0,1 1 0,0-1-1,-1 1 1,2-2-11,3-9 31,-2 1-30,6-21-119,-5 20 96,9-11-8,-4 10 39,-4 4-15,2-1 68,1-1 63,2 0 59,0 2 52,1 1 47,0 3 43,-1 3 37,-2 6-193,-3 3-79,2 13-46,-3-8-41,7 17 14,-1 0 1,3 20-19,-8-27 28,-4-17-39,0 0 0,0-1 1,1 1-1,-1-1 1,1 1-1,1 1 11,-3-4-2,1-1-1,-1 1 1,0-1-1,1 1 1,-1-1-1,0 1 1,1-1-1,-1 0 1,1 1-1,-1-1 1,1 0-1,-1 1 1,1-1-1,-1 0 0,1 1 1,-1-1-1,1 0 1,-1 0-1,1 0 1,-1 0-1,1 0 1,-1 0-1,1 0 1,0 0-1,-1 0 1,1 0-1,-1 0 1,1 0 2,1-1-1,-1 1 0,1-1 0,0 0 1,-1 0-1,1-1 0,-1 1 0,0 0 0,1 0 1,-1-1-1,0 1 0,0-1 0,0 1 0,0-1 1,0 0 0,10-15-52,0-1 47,6-11 72,-11 20-10,1 0 0,-1 1 0,9-8-57,-7 7 85,7-3 213,0 3 29,-5 7-189,-9 2-127,0 0 1,0 0-1,0 0 1,0 0-1,0 1 1,0-1-1,0 1 1,0-1-1,0 0 0,0 1 1,-1-1-1,2 2-11,11 9 60,5 17-33,-13-13-26,-1-5-29,3 1-36,-4-8-27,4 6-67,-3-3 10,-2-1-25,1 0-81,-2-3 70,0 1-37,0-1-39,0 1-44,-1-1-48,1 0-51,-1 0-56,0 0-59,0-1-226,0 0 332,0-1-38,0 0-222,0 0-101,0 0-111,0 0-95,0 0-289,0 0-736</inkml:trace>
  <inkml:trace contextRef="#ctx0" brushRef="#br0" timeOffset="9825">6116 385 10752,'0'5'1067,"0"1"-94,0 1-91,0-1-86,0 0-80,-1 0-78,1 1-71,0 0-67,0-2-159,0 0-35,0 5 210,0 0-113,-1 1-96,1-2-94,0 1-55,0 6 18,1 8 23,0-14-89,0-1 52,0 0 71,3 17-56,0-2-49,-2-1-70,2 5-132,-2-21-35,-1-3 13,0 0-35,1 1-131,-1-3 22,-1 0-41,1 1-214,0-1-78,0 0-70,0 0-64,1-2-54,0 1-47,3-3-918,0-2-43,2-2-1038</inkml:trace>
  <inkml:trace contextRef="#ctx0" brushRef="#br0" timeOffset="10429">6248 843 7168,'5'-8'968,"-3"3"-357,0 1-140,-1 1-47,0 2-51,-1 0-49,1 1-47,0-1-42,-1 0-39,1 1-36,1-1 68,-1 1-108,0 0-61,3 1-32,-3-1 32,0 0 47,-1 0 77,3 0 520,1 1-34,-1 0-35,0 0-35,0 1-35,-1 0-35,1 0-36,0 0-34,0 0-37,-1 0-35,1 1-36,-1-1-37,0 0-35,0 1-37,0-1-36,0 0-38,0 1 35,1-1-108,-4-2 185,0 0-50,0 0-44,0 1-40,-1 0-15,0 0-42,-1 1-24,-1 0-22,-3 2 9,6-3-2,-1-1 33,-2 1-23,0 0 0,0 0 1,-1-1-1,1 0 0,0 0 0,-3 0-60,-23 1 220,-45 7 148,20-6-197,1-1-112,-26 4-30,9-1-16,-21 0-8,-105 6 6,-1 0 58,134-8-7,0 1 64,1 1 88,-1 1 115,-73 10 594,24-2-113,40-6-303,42-6-321,-12 2 46,27-1-81,-1 0 0,-9 4-151,22-5-1,-9 2 72,-14 2 231,18-3-255,-2-2-95,5 1-26,0-1-42,3 0 65,1 0-65,0 0-64,2 0-61,-1 0-61,2 0-59,0 0-57,0 0-57,1 0-55,0 0-54,0 0-51,1 0-52,-1 0-49,1-1-48,0 0-47,-1 1-46,2-2-165,0 0-72,2 0-290,2-2-779</inkml:trace>
  <inkml:trace contextRef="#ctx0" brushRef="#br0" timeOffset="12126">4851 1131 8064,'0'0'1093,"0"0"-403,0-1-158,0 0-53,0 0-433,0 0 80,0 1 74,0-1 68,0 0 238,0 1 117,0-1 99,0 1 82,0 0-26,0 0 39,1 0 1961,-1 1-1617,0-1-399,1 1-44,-1-1-57,1 1-68,-1-1-79,1 1-92,0-1-102,0 1-115,-1 0-138,1-1-60,0 1-63,-1-1-66,1 1-70,0-1-74,0 1-77,0-1-80,6 4 811,20 14 1263,-19-12-1263,0 2-58,11 9 133,-3-4-110,-6-3-146,-2-1-67,-1 2-39,2 3-11,4 6-22,1 11-50,-9-20-25,-1 0 0,0 1 0,1 10 7,-3-12-18,-1 1 0,0-1 1,0 5 17,-1-5-27,0 15-134,-3 25 161,1-39-29,0 0-1,-1 0 0,0-1 0,-1 1 1,-4 8 29,-1 3-114,-9 18-165,8-20 82,-1-1-49,-1-1-60,-3-1-68,-1-1-78,-3-3-87,-12 1-170,4-2 117,7-6 279,19-5 293,0-1 1,-1 0-1,1 0 1,0 0-1,-1-1 0,1 1 1,0 0-1,-1 0 1,1-1-1,0 1 1,-1-1 19,-11-9-132,2-8 72,-1-7 82,10 19 5,-1 0-1,2 0 1,-1 0-1,0-1 1,1 1-1,1 0 1,-1-1-1,1 0-26,0-5 40,0-8 76,2 9 17,1 6-15,2 0 33,2 1 41,2 0 45,-6 3-201,0 1 0,0-1 1,0 0-1,1 1 0,-1 0 0,0-1 0,0 1 0,0 1 1,4-1-37,-3 1 37,0 0 0,0 0 0,0 0 0,-1 1 0,1-1 0,0 1 0,0 0-37,25 19 181,-1 3-90,-12-9-85,-1-2-42,-1-3-150,-5-3 23,0-1-35,-2 0-45,0 1-55,-3-4 2,-1 0-89,1 0-80,0-1-65,1 0-127,-1 1-51,10 1-1743,-9-3 1441,-3 0 450,0-1 43,2-3-2038,0 0 545,2 1 254,8 2-781</inkml:trace>
  <inkml:trace contextRef="#ctx0" brushRef="#br0" timeOffset="13166">6163 1709 8832,'-2'0'854,"0"1"-92,0-1-87,0 2-79,1-1-73,-1 1-65,0 0-60,1 0-52,-2 2 116,1 0-90,-1 1-4,-1 3 122,0 0-3,2-4-78,0 0 13,0-1 94,-4 9 216,3 1-64,1 1-80,1 0-95,1 0-97,-1-7-248,0-1-37,-1 4 49,0-1-36,-1 8 29,1 1-99,1 13-129,1-29-52,0 1 33,0 10-173,0-7 73,1-4 27,-1 1-59,1-1-70,0 0-83,-1-1 95,1 0-40,0 0-43,-1 0-46,1 0-49,0-1-52,1 1-54,-1-1-58,0 0-61,1 0-63,-1 0-67,1 0-70,0-1-72,0 1-76,0-1-79,0 0-81,0-1 91,1 0 96,0 0-107,1-2-452</inkml:trace>
  <inkml:trace contextRef="#ctx0" brushRef="#br0" timeOffset="13674">6983 674 8064,'0'0'1093,"0"0"-403,0 0-158,0 0-53,0 0 31,0 0-92,0 0-82,0 2-69,0-1-300,0 0 78,0 0 70,0 0 63,0 1 213,0 0 111,0 0-14,0-1 42,-1 3 1299,0-2-1099,0-1-88,1 0-373,-1 0-44,0-1-65,1 1-44,-1-1-48,0 0-51,0 0-57,-1 1-60,1-1-65,0 0-69,-8 1 390,2 1-33,-7 7 41,2-2-92,11-7-67,-1 1 1,1 0 0,-1-1-1,0 1 1,1-1-1,-1 1 1,0-1 0,0 0-1,1 1 1,-2-1-6,-11 2 53,2 3-62,4 0-99,6-4 287,0 0-97,0 1-89,0-1-84,0 0-77,0 0-70,1-1-66,-1 1-57,0 0-9,1-1-38,-2 1-501,0 0 214,1-1-34,-5 1-1734,4-1 1446,2 0-389,0 0-862</inkml:trace>
  <inkml:trace contextRef="#ctx0" brushRef="#br0" timeOffset="14164">7007 879 9344,'0'0'1252,"0"0"-461,0 0-182,0 0-61,0 0 33,-1 0-112,1 0-106,-1 0-96,-2 0 271,1 0-70,-1 0-64,0 0-60,0 0-54,0 0-50,0 0-44,0 0-39,-2 0 45,-1 0-80,-10 0 94,13 0-137,0 0 35,-7 1 37,1 4-25,-1-1-35,8-3-167,-1 0 39,-4 0 59,1 0 87,-10-1 242,11 0-279,0 0-45,-1 0-73,-1-1-112,4 1 18,0 0-43,-1 0-48,1 0-52,-1-1-56,1 1-59,0 0-65,-1 0-68,0 0-84,0 0-36,-10 0-1421</inkml:trace>
  <inkml:trace contextRef="#ctx0" brushRef="#br0" timeOffset="12589">5454 1263 10240,'2'-2'467,"0"1"78,0-1 68,0 1 55,1-1 755,2 1 1025,-3 1-1432,0 0-46,0 1-101,-1-1-474,0 0-38,0 1-44,0-1-48,0 1-50,1 0-57,-1-1-61,0 1-64,0 0-58,0-1-50,1 1-52,-1-1-56,2 2 611,1-1-34,-1-1-33,1 1-33,4-1 230,-1 0-125,-2-1-203,0 1-58,-1 1-58,-1-1-55,8 4 347,2 1 91,3-1-98,3-1-77,17 4 234,-11 0-260,-5 1-126,1 3-90,2 4-6,-18-12-68,-1 1 0,1-1 0,-1 1-1,0 0 1,-1 0 0,1 0 0,-1 1-1,0 0 1,0-1 0,0 1 0,0 0 0,0 2-6,10 21 28,0 2-81,-11-25 32,0 0 0,-1 1 0,1-1 0,-1 1 0,0 0 1,-1-1-1,1 5 21,-2 21-105,0-1-37,-3 0-51,-2-2-60,-4-4-88,-3-4-46,8-14 243,-1 0 0,1-1 0,-1 0 1,0 0-1,0-1 0,0 1 0,0-1 0,-1-1 0,0 1 144,-3 0-250,0 0 1,-1 0-1,-1 0 250,-18 3-435,6-4 133,1-2 72,-5-4 22,1-4 63,1-5 53,2-3 43,-11-15 38,26 22 26,1-1 1,1-1 0,-1 0-1,0-2-15,-2-6 104,1 1 1,-5-13-105,-1-10 234,11 30-134,1-1 66,-2-6 216,2-10 354,3 16-446,1 0-47,1 2-80,2 0 117,2 2-110,4 1-75,4 2-75,-8 2-33,0 1-68,1 0-64,-1-1-57,2 1-204,1-1-102,0 0-82,0-1-62,0 0-92,0 0-89,-1 1-117,-4 2 423,0 0-40,2 0-425,-1 1-89,1 2-300,3 1-786</inkml:trace>
  <inkml:trace contextRef="#ctx0" brushRef="#br0" timeOffset="12896.154">5791 1468 9088,'0'0'1218,"0"0"-449,0 0-176,0 0-59,0 0 35,0 0-104,1 0-88,0 0-76,0 0-278,1 0 108,-1 0 93,0 0 81,-1 0 148,1 0 71,-1-1 1241,0 1-921,-1 0-467,1 0-44,-1 1 27,0-1-118,0 0-149,0 1-113,0-1-36,0 0-34,1 1-35,-1-1-37,-5 4 557,-2 0 76,-6-2-89,-17 1-21,-1 5-57,5-1-102,-2-3-45,-9 0 37,-3 0-54,-78 2 166,110-6-281,-32 2 179,28 1-201,-2 2-75,12-4-112,-6-1-103,5 0 146,1 0-64,-1 0-91,3 0 104,-1 1-32,0-1-132,0 1-73,1-1-81,-1 1-90,2 0 203,-1 0-36,1 1-526,0 0-318,-1 2-776</inkml:trace>
  <inkml:trace contextRef="#ctx0" brushRef="#br0" timeOffset="16665">8390 794 14464,'2'3'982,"-1"1"-79,1-1-76,-1 1-72,0 0-70,0 0-64,0 0-63,0 0-59,0 0-54,-1 1-52,1-1-49,0 0-44,-1 1-42,0-1-38,1 5 121,-1-2-149,0 1-57,0 0-33,-1 13 69,0-12-70,0-2 44,0 0 77,-3 14-78,-2-1-93,0 2-86,2 0-77,3-10-1,-1 1 41,-1 13-55,1-10-34,-1-3-76,2-7 70,-1 0-38,0 0-201,0 0-126,0-2 3,1-1-92,0 0-98,1-1-101,0-1 234,0 0-41,2 0-727,0 0-410,2-1-1035</inkml:trace>
  <inkml:trace contextRef="#ctx0" brushRef="#br0" timeOffset="16084">7957 445 10112,'0'2'1151,"0"0"-111,0 0-105,0 0-101,0 0-128,0 0-80,0 0-74,0 0-71,0-1-64,0 1-59,0-1-56,0 1-49,0 0-22,-1-1-49,1 1-41,0 0-35,-1 1 28,-2 4 70,2-5-94,-1 0 57,0 0 132,1 0-99,0-1 40,-6 6 200,2 0-70,0 0-65,0 0-56,-1 2-18,2 1-60,-3 4-5,1 0-72,-10 20 74,9-23-59,0-1 62,-27 33 304,17-21-288,-8 13 95,-5 2 38,8-8-143,0 2-44,-8 12-26,-4-4-86,31-36-58,-1 1 47,-8 11 161,7-8-121,3-3-52,0-1-33,0 1-44,2-1-50,0-1-59,1 0-68,1-1-76,1-1-84,7-1-1255,-5-2 497,-1 0 90,-2 1 491,-1-1-42,0 1-259,-1 0-93,1-1-289,-1-2-740</inkml:trace>
  <inkml:trace contextRef="#ctx0" brushRef="#br0" timeOffset="16356.51">7632 541 13312,'2'0'777,"1"0"64,1 2 2060,-3-1-1735,-1 0-620,1-1-47,-1 1-53,0-1-63,0 1-123,0 0-53,1-1-56,-1 1-62,0-1-66,1 1-71,-1 0-75,1-1-81,1 3 642,0-2 38,2 3 776,-2-1-866,0 2-37,2 6 342,2 1-59,0 0-103,0 1-66,0 2-79,1-2-65,1 1-56,1-1-51,2 3-12,2 0-50,2 2-17,9 9 14,5 8 50,17 19-43,1 0-111,-19-21-13,-16-21-51,-2-5-49,0-1-66,0 1-220,-2 0-110,-1-1-121,-4-2 245,-1-1-36,2 1-177,0 0-67,-4-4 359,1 0 49,-1 1 44,0-1 38,1 1-18,0-1 69,1 1-6,-2-1-19,1 0 3,-1 0-45,1 0-54,-1 1-64,1-1-31,-1 0-65,0 0-70,1 0-76,-1 0-83,1 0-90,-1 0-95,1 0-103,-1 0 124,1 0-69,-1 0-239,0 0-50,0 0-271,0 0-746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9:5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271 370 10624,'0'4'1636,"0"0"-103,0 0-101,0 0-99,0 0-98,0-1-95,0 1-95,0 0-91,0-1-91,0 1-88,0-1-88,0 1-83,0-1-84,0 0-82,0 1-78,0-1-78,-1-2-34,0 0-107,-1 0-78,-3 0-18,4-1 18,-2 6 40,3-6-99,-1 0-1,1 1 0,0-1 0,0 0 0,0 1 1,-1-1-1,1 0 0,0 1 0,-1-1 1,1 0-1,0 0 0,-1 1 0,1-1 0,0 0 1,-1 0-1,1 1 0,-1-1 0,1 0 1,0 0-1,-1 0 0,1 0 0,-1 0 0,1 0 1,-1 0-1,1 0 0,0 0 0,-1 0 1,1 0-1,-1 0 0,1 0 0,0 0 0,-1 0 1,1 0-1,-1 0-3,-3-1-11,1 1 36,3-1-19,0 1 0,0 0 0,-1 0 0,1-1 0,0 1 0,-1 0 0,1 0 0,0-1 0,0 1 0,0 0 0,-1-1 0,1 1 0,0 0 0,0-1 0,0 1 0,0-1 0,0 1 0,0 0 0,0-1 0,0 1 0,0 0 0,0-1 0,0 1 0,0-1 1,0 1-1,0-1-6,-3-1 172,0 2-130,1 1-46,0-2-50,0 1-63,2-2-77,0 1 317,0 1-104,0-1-97,0 0-90,0 0-82,0 0-75,1 1-67,-1-1-60,0 1-216,0-1-73,1 0-622,1 0-1993,-1 1 2396,0 0 82,0 0 185,0-1 110,-1 1 338,1 0 35,-1 0 38,1 0 39,0 0-1085,0 0-1680,-1 0 1895,0 0-26,0 0 68,0 0 365,0 0 35,0 0-474,0 0-87,0 0-428</inkml:trace>
  <inkml:trace contextRef="#ctx0" brushRef="#br0" timeOffset="296">79 743 12288,'-1'2'162,"0"-1"45,0 0 43,0-1 39,0 1 37,0 0 34,-1 0 449,-1 1 216,1-1 92,-7 1 2783,7-2-3090,0 0-33,0 0 89,-1 1-83,1-1-169,0 0-95,-1 0-106,0 0-122,2 0-182,-1 0-49,0 0-52,0 0-56,2 0-7,-1 0 38,-2 0 74,0 0 48,-5 0 210,3 0-177,1 0-112,1 0-89,1 0-76,1 0-93,0 0-109,1 0-123,0 0 181,1 0-36,0 0-38,0 0-39,0 0-43,0 0-43,1 0-45,0 0-48,1-1-334,-2 1 416,1 0-36,0-1-245,0 1-94,1-2-106,-1 0-90,1 0-301,1-3-778</inkml:trace>
  <inkml:trace contextRef="#ctx0" brushRef="#br0" timeOffset="571">524 804 13312,'1'-1'509,"0"0"-109,0 0-28,0-1 63,0 1 28,0 0-64,0 0 38,0 1-171,-1-1 36,1 1 297,-1-1-250,1 1 35,-1-1 39,1 1 41,-1-1 44,1 1 45,-1 0-223,0 0 236,0 0-119,0 0 333,0 0-303,0 0 171,-1-1-317,1 1-53,0-1-48,0 1-45,0-1 22,0 0-74,0 0-56,0 0-42,0-2-7,-1 2 35,1 1 72,-10-3 453,0 3-260,2 1-165,4 0-137,2 0-43,0 0 131,0 0-81,-1 0-78,1 0-75,0 1-70,-1-1-67,1 0-64,0 1-61,-1-1-55,1 0-54,0 1-49,-1-1-46,1 0-42,0 0-39,-2 2-768,1-2 382,1-1-109,-1 1-339,-1-1-868</inkml:trace>
  <inkml:trace contextRef="#ctx0" brushRef="#br0" timeOffset="7140">3148 706 9984,'0'0'1309,"0"0"-482,0 0-189,0 0-63,0 0 37,0 0-113,0 0-103,0 0-90,0 0-37,0 0 252,0 0-216,0 0 525,0 0-409,0 0 129,0 0-40,-2 0-215,-3 0 25,0 0-51,0 0-45,-1 0-41,-1 0-8,1 0-50,-1 0-43,0 0-35,-2 0-25,-15 2-57,15 0 48,1 1 48,0 0 69,-3 0-228,4-4-44,2 1-6,1 0-61,-1 1-75,1 0-88,4-1 238,-1 1-82,1-1 75,0 0 63,-1 0 54,0 1 91,-2 0 274,2 0-302,0 0-82,1-1-34,-1 1-45,0-1-52,1 1-58,-1-1-87,1 1-82,0-1-89,-1 1-96,1-1-103,0 1-113,0-1-118,0 0-127,0 0 334,0 0-59,0 0-213,0 0-555</inkml:trace>
  <inkml:trace contextRef="#ctx0" brushRef="#br0" timeOffset="7356">3125 851 8960,'-3'0'825,"0"0"-97,1 0-92,-1 0-85,0 1-78,1-1-73,-1 1-66,1-1-59,0 1-73,0-1-38,-2 1 68,1 0-130,0 0-34,-4 2 69,5-2-38,0 0 278,0 0-79,0-1-70,1 1-59,-1-1-32,1 0-56,-1 0-36,0-1-23,0 1 49,0 0 80,-11 0 187,1 0-102,-4 0-23,-12 0 34,15 0-108,6 0-144,1-1 32,-13-2 148,10 1-134,1 0-68,0 0-104,0 0-99,4 1 67,0 0-36,2 0-34,0 0-39,-3 0-370,-1-2-262,-3-1-603,9 4 1471</inkml:trace>
  <inkml:trace contextRef="#ctx0" brushRef="#br0" timeOffset="2205">1391 8 7808,'0'-1'35,"0"0"83,0 0 76,-1 1 71,1-1 67,0 0 60,0 1 57,0-1 50,0 1 160,0-1 56,0 1 49,0-1 38,0 1 711,0 0 2101,0 0-2390,0 0-83,0 1-114,0-1-565,0 0-40,0 1 73,0-1-87,0 1-95,1-1-103,-1 1-122,0-1-83,0 1-88,0-1-95,1 1-98,-1 0-105,0-1-110,1 1-113,3 8 1323,8 13 1023,-8-15-1249,0 0-46,1 0-19,0 0-93,0-1-114,-3-3-158,1-1-37,2 4 185,0 0-45,2 4 69,4 4 12,9 5-2,-6 4-76,0 6-63,-6-13-72,-4-7-26,0 0 0,-1 0-1,1 4-7,0 1-26,-2 0 0,0 0 1,0 0-1,-1 1 0,-1 2 26,1-7-11,-1 0-1,-1-1 1,0 1 0,0 0 0,0-1-1,-2 1 1,1-1 0,-1 1-1,-1 1 12,-5 8-52,-3 3-34,-22 33-229,10-23-2,1-5-60,10-14 140,-1 2-37,4-5 103,6-5 68,-1 0 1,0 0-1,0-1 1,-4 3 102,7-6-38,-1 1 0,1-1 0,-1 1 0,0-1 0,0 0 0,0 0 0,0 0 0,0-1 38,-25 4-101,14-5 93,3-1 48,2-3 61,3-2 76,4-4 94,2 10-257,0-5 163,0 1 45,3-4 585,2 7-320,1 1-204,-1 1-92,2 0-53,2 0-2,10 0 20,-1 2-69,-6 1-53,11 2-21,-9 0-78,-2-1-59,0 1-81,-8-3-45,8 2-351,-6-3 318,1 1-96,0-1-111,-4 0 191,0 1-42,0-1-49,0 0-52,0 1-239,0 0-114,-2-1 351,0 0-34,0 1-34,0-1-36,0 2-471,-1 0-54,0 0-66,-1 0-78,-1 0 185,1-1-47,-2 1-260,-1 1-719,4-4 2047</inkml:trace>
  <inkml:trace contextRef="#ctx0" brushRef="#br0" timeOffset="2953.969">1932 153 5632,'0'0'1226,"0"0"-861,0 0-36,0 0 19,0 0-73,0 0-73,0 0-73,0 0-77,0 0-35,0 0-59,2 0 69,-1 0 239,-1 0-83,1 0-72,-1 0-63,1 0-64,0 0-74,3 2-370,-3-2 358,0 1 106,0-1 36,-1 1 43,1-1 48,-1 1 55,0-1 60,1 1 66,-1-1 73,0 1 78,0-1 83,0 1 91,-1 0 96,1-1 102,0 1 108,-1 0 113,0 0 121,0 0-560,-1-1 48,-5 0 1623,4-1-1357,-1 0-83,3 1-476,-1 0-44,1 0-49,0 0-55,0 0-61,0 1-68,1-1 280,0 0-56,0 0-79,0 0-64,0 0-44,0 0-35,0 0 20,0 0-31,0 0-33,0 0-10,0 0 37,1 1 174,-1 0-109,0 0-75,-1 1-75,1-1 6,-1 0 47,1 0 41,0 0 61,1 0 31,-1 0 59,1 0 69,0 1 75,0-1-328,0 0 35,3 2 219,4 5 572,-5-5-657,-1-2-150,-1 0-43,0 0-48,0 0-55,8 5 251,-3 7-64,3 8-39,-6-18-75,10 17 26,-1 0 0,2 6-28,-11-20 2,0 1 0,0 0 0,-1 0 0,0 0 0,0 1-1,-1-1 1,0 0 0,0 1 0,0 1-2,1 25-53,-1-29 27,0 0-1,-1 0 1,1-1 0,-1 1 0,1 0 0,-2 0 0,1-1-1,0 2 27,-5 13-116,2-11-36,-1 0 0,1 0 0,-4 5 152,-15 17-548,10-16 223,-2-2-41,-1 0-49,-2 1-56,9-7 250,0-2 44,-8 4-74,1-4 106,8-2 76,0-1-1,0 0 1,0-1-1,-2 0 70,-2-1-85,1-1 46,-5-4 47,1-1 51,4 1 4,7 5-65,-4-5 135,5 3-127,1 1-41,1 1-35,-1-1-41,1 0-50,0 0-55,1 1-63,0-1-70,1 0-77,0 1-247,-1 0 284,1 1-49,-1 0-242,0 0 292,0 0-36,-1 0-38,1 0-35,-1 0-589,1 0-339,-1 0-848</inkml:trace>
  <inkml:trace contextRef="#ctx0" brushRef="#br0" timeOffset="3281.796">2245 153 9984,'5'4'1343,"-3"-2"-494,0 0-195,-1 0-66,0-1 38,0-1-116,0 0-106,0-1-93,0 0-336,0 0 41,-1 1 39,1-1 35,0 0 191,0 0 116,0 0 208,-1 0 109,0 0 244,-1 0 569,1 0-773,-1 1-38,0 0-271,0 0-33,-1 0 180,1 0-349,0 0-39,-1 0-68,1 0-33,0 0-36,0 0-37,0 0-39,-1 0-43,1 0-45,-1 0-46,0 0-149,-1 0-107,-17-1 671,-1 1-82,-1 0-51,0 1-52,3 1-55,-29 3 29,-1-2-10,-13-1-51,24-1 106,-11 4-106,10-2 176,-13 0-176,33-3-20,0 0 93,-24 0 144,29 0-204,0 0-67,2 0-57,0 0-73,0 0-85,0 0-100,10 0-83,-1 0-83,0 1-83,1 0-84,1 1-85,0 0-86,2-1-88,0 2-89,1-2 95,0-1-72,0 1-276,2-1-729</inkml:trace>
  <inkml:trace contextRef="#ctx0" brushRef="#br0" timeOffset="4804.594">2366 767 6656,'2'-2'177,"0"0"143,-1 0 104,1 0 183,-1 0 398,-1 1-39,-2 0-428,0 1-196,1 0-218,0 0-35,-1 0 485,2 0 377,0 2 18,0 1-121,0-1-93,0 1-116,0 0-111,0-1-104,-1 0-97,1 0-92,-1-1-84,1 1-78,-4 0 257,0 0-68,0 2 78,-6 4 419,-1-4-340,0 1-64,-1-1-59,-1 0-53,-2 0-11,-1 0-56,-5 0 5,1-1-67,-20 1 54,4 1-80,-69 9 20,88-11-78,-256 33 226,171-25-111,34-6 8,3-1 64,1 2 95,33-2-132,-1 1 28,8-4-159,6 0-245,6 0-7,2 1-68,5-1 87,0 0-39,1 0 5,0 0-34,-1-1-36,1 2-39,1-1-41,-1 0-45,0 0-48,0 0-49,-1 1-325,2 1-98,1 0 231,0-1-81,1 1-91,1-1-76,-1 1-265,1 1-690</inkml:trace>
  <inkml:trace contextRef="#ctx0" brushRef="#br0" timeOffset="5458.873">1282 1031 7296,'0'0'968,"0"0"-357,-1 0-140,0 0-47,1 0 0,0 0-76,0 0-71,-1 0-66,1 0-58,0 0-55,-1 0-47,1 0-42,0 0-47,-1 0-43,0-1-124,-2 0-375,3 1 442,-1-1 48,0 1 66,1-1 91,-1 1 109,1-1-41,-1 1 34,1 0 37,0 0 40,0-1 41,0 1 45,-1 0 46,1-1 48,0 1 52,0 0 54,0-1 265,0 1 105,0-1 111,1 1 116,-1-1 123,0 0 129,0 1-641,1 0 34,-1 0 34,0-1 37,0 2-334,2 0-35,12 7 579,-2-5-419,-4 0-289,1-1-74,-1 2-91,-1 0-110,11 9 211,1 0-40,5 4-5,-2-1-96,-6 0-59,-1 10-28,-6-10-38,-3-7-4,-1 0 1,0 0-1,0 1 0,-1 0 1,-1-1-1,3 9-13,-3-3-20,0-1 0,1 15 20,-4-20-23,1-1 1,-2 1 0,1 0 0,-1-1 0,-1 1 0,1-1-1,-1 1 1,-1-1 0,0 1 22,-13 28-120,-2-3-45,5-12 17,-2 0-38,3-5-4,-2-1-37,0 0-40,-1-1-46,1-2-64,12-11 302,0-1 0,0 1 0,0-1 0,-1 0 1,1 0-1,0 0 0,-1 0 0,1 0 0,-1 0 0,1-1 0,-1 1 0,1-1 0,-2 1 75,-9-2-265,-2-1 41,12 1 186,0 0 0,0 0-1,0 0 1,0-1 0,0 1-1,0-1 1,0 0 0,-2-1 38,-14-13-134,9 4 97,1-1 44,1 0 54,3 1 60,3 5 53,2 2 35,0 3-114,0 1 0,0-1 0,0 1 0,1-1-1,-1 1 1,1-1 0,-1 1 0,1-1 0,-1 1 0,1 0 0,0-1 0,0 0-95,3-4 340,1-1 105,1 3-104,1 2-89,2 2-75,5 2-8,7 3-62,-9-1-46,2-1-76,11 4-18,-9-3-41,-2 1-51,4 2-82,-16-6 49,1 0 34,0 1 9,3 0-14,5 4-110,-7-5 121,0 1-36,0-1-9,-1 1-39,1-1-43,-1 0-49,0 0 6,0 0-42,0-1-45,0 1-49,-1-1-52,1 1-56,0-1-59,0 0-62,0 0-335,1-1-99,-3 1 282,1-1-81,-1-1-90,-1 1-76,1-2-286,-1-1-751</inkml:trace>
  <inkml:trace contextRef="#ctx0" brushRef="#br0" timeOffset="5992.805">1980 1140 11392,'4'0'617,"-1"0"-45,0 0-44,0 0-41,0 0-37,0-1-36,2 1 318,-1 0-286,-1-1-47,5 0 289,-4 0-295,9-2 620,-7 1-552,-1-1-3,1 1 65,0-2 96,-2 1-123,1 1 44,0 1-144,1 1 38,3-1 58,0 0-44,-1-1-41,1 0-40,5-2 123,1 2-78,0 1-68,0 4-61,-2-1-30,17 7 239,-20-4-299,-1 3 37,12 10-25,-1 0-59,-1 4-87,-13-15-69,-1 0 1,-1 1-1,3 5 10,-4-7-13,-1-1 0,0 1 1,-1-1-1,1 1 0,-1 0 0,0-1 1,-1 1-1,0 0 0,1 2 13,-1-6-8,0 15-119,-1 0-1,0 0 1,-2 9 127,1-20-53,1 0 0,-1 0 1,0 0-1,-3 4 53,2-4-64,0 0-1,-1 0 1,0 0 0,-4 4 64,1-2-177,-1 0 0,0 0 0,-2 1 177,-27 17-596,18-16 161,0-1 0,-1 0 0,-4 0 435,0-1-433,1-1 63,1-2 52,1-2 38,11-2 158,0-1 0,0-1 0,0 1-1,0-2 1,1 1 0,-1-1-1,0-1 1,-6-2 122,-20-10-213,3-5 84,-4-9 52,28 19 68,0 1 1,0-1-1,1 0 1,-1-3 8,-14-27 36,14 21 36,1 0 45,3 0 52,1 0 58,1-1 64,3-1 71,0 17-266,0 1-1,0-1 0,0 1 1,1-1-1,0 0 1,0 1-1,0-1 0,0 1 1,0 0-1,1-1 0,1-2-95,2-2 237,2 0-38,1 0-52,0-1-66,1 1-76,-4 3 29,1 0-72,-1 1-68,1 0-63,0 0-58,0 1-55,0 0-48,0 1-45,4-2-304,1 0-83,1 1-232,8-2-592,-11 3 828,1-1-208,-1 1-76,3-1-281,5-1-743</inkml:trace>
  <inkml:trace contextRef="#ctx0" brushRef="#br0" timeOffset="6350.584">2245 1188 10752,'1'-1'-86,"-1"1"47,1-1 43,-1 1 41,1-1 40,-1 1 35,1-1 222,0 0 37,0 1 73,0-1 62,0 0 50,1 0 645,0-1 878,0 2-1226,-1-1-45,0 1-94,0-1-399,0 1-37,0 0-39,-1 0-45,1 0-49,0 0-51,0 0-57,-1 0-60,1 0 467,0 1-107,0-1-93,-1 1-79,-1 1-48,1-1-69,-1 3-52,0-3 39,1-1 96,-3 2 41,0-1-39,-7-1 41,0-1-105,-2 3-49,-20 3 34,0-1 0,0-1 0,-1-2 0,-27-3-62,2 1 14,-59 1 23,62 0 32,31-1-12,-10 1 56,-2 3 91,27-2-143,-10 2 17,7 0-112,2-1-88,3 1-112,6-2 156,0 0-58,0 1-58,1 0-55,-1 0-55,1 0-52,0 1-52,0 0-49,0-1-49,0 1-46,0 0-46,0-1-43,1 1-42,-1-1-41,1 0-40,-1-1-36,2 1-130,0 1-52,0 0-247,2 1-670</inkml:trace>
  <inkml:trace contextRef="#ctx0" brushRef="#br0" timeOffset="6679.775">2474 1513 10624,'5'0'1273,"-2"1"-116,-2 0-629,-1-1-38,1 1-39,0 1-42,-1-1-5,1 1-61,1 0-63,0 0-69,2 1-103,-1 0 72,0-1 34,-1 0 49,0 1 44,0 0 40,1 6 452,-2 4 114,-1-6-658,0 0-36,-2 7 124,0 3-65,-4 6-24,5-19-223,0-1 0,0 1-1,1-1 1,-1 1 0,1-1 0,0 1 0,0 2-31,0 0 6,1 0-42,-1-1-29,1 1-39,-1-1-45,0 0-50,0-2 191,0 0-52,-1-1-16,1 0-33,0 1-37,0-1-40,0 1-44,0 0-49,0-1-52,1 1-57,0-1-59,-1 0-64,2-1-68,-1 0-72,1 0-75,0 0-79,1-2-84,0 1-87,5-4-750,6-2-990</inkml:trace>
  <inkml:trace contextRef="#ctx0" brushRef="#br0" timeOffset="13169">4737 863 9472,'0'0'1275,"0"0"-469,0 0-184,0 0-61,0 0 37,0 0-107,0 1-94,0 0-81,0 3 566,0-1-49,0 1-49,0 0-46,1 0-47,-1 0-45,0 1-43,0-1-42,1 1 78,-1 1-61,0-1-59,0 1-57,0-1-54,1 1-53,-1 0-49,0-1-47,0 1-46,-1-1-43,1 1-40,-1-1-39,1 0-36,-1 0-34,-1 5-72,0-2 23,1-1 42,-3 14 147,3-12-127,1-3-49,-1-1-37,1 0-25,0 0-35,-1-1-42,1 1-45,0 0-51,0 1-56,0-1-60,0 1-65,0-6 156,0 0 63,0 0 77,0 0 35,0 1-16,0 0 79,0 1 26,0-1-27,0 0-41,0 0-88,0 0-101,0 0-49,0-1-101,0 1-114,1-1 219,-1 1-34,0-1-35,0 0-36,0 0-40,0 0-40,0 0-42,1 0-44,-1 1-46,0-1-47,3 0-1356,4 0-1176</inkml:trace>
  <inkml:trace contextRef="#ctx0" brushRef="#br0" timeOffset="11676">3956 249 7808,'1'-1'142,"0"-1"74,0 1 61,0 0 51,1-1 423,1-2 596,-2 2-797,0 0-49,-1 0-89,0 1-222,1-1-48,-1 1-54,0 0-62,0-1 389,0 2 322,0 0 469,-1 1-690,0 0-111,0 0-97,1 0-85,-1 0-45,0 0-76,-1 0-46,1 0-21,0 0 1,0-1 40,1 1 6,0-1 34,-2 1 187,1 0-55,0-1-51,0 1-45,0-1-21,1 0-47,-1 0-31,-1 0-38,0 0-13,1 0 46,1 1 47,-3 2 91,1 0-35,0 2-6,0 3 22,-3 5 154,-2-2 43,1 0-55,0 1-46,1 0-41,0 3-1,1-1-37,-8 30 257,8-29-285,-4 25 215,3-1-44,1-1-42,2 0-36,-1-2-35,0 39 269,6-8-76,5-24-121,4-6-83,5-3-84,5 1-87,3-3-498,-14-21 237,2-1-108,-6-5 121,0-1-40,-1 0 7,1-1-35,-1 0-40,1-1-42,0 1-47,0 0-50,0-1-53,1 0-58,2 1-328,0 0-66,-1 0-77,0 0-88,-2 0 160,0-1-50,2 1-254,4 1-692</inkml:trace>
  <inkml:trace contextRef="#ctx0" brushRef="#br0" timeOffset="12509.974">4257 405 5632,'0'0'1264,"0"0"-886,0 0-36,0 0 24,0 0-60,0 0-46,0 0-35,0 0 348,0 0-282,0 0 192,0 0 351,0 0 542,0 0 22,0 0 20,0 0-573,2 0-362,-2 0-500,1 0 56,0 1 105,1-1 86,-1 0 15,1 0 35,5-1 735,-5 1-606,0-1-55,0 0-98,4-7 789,1 5-575,-2 2-93,-1-2-70,-1 1 7,2-3 69,-2 3-196,6-4 190,-2 4-86,-1 1-5,1 0 93,-1 1-63,-1-1-60,-1 0-51,-1 0-39,1-1 39,-3 2-179,0 0 1,-1 0-1,1 0 0,0 0 0,0 0 0,0 0 1,0 0-1,0 0 0,-1 1 0,1-1 0,0 0 1,0 1-1,0-1 0,-1 0 0,1 1 1,0-1-27,7 3 202,0-2-37,2 1 1,-6 1-132,0 2-36,-2 0-17,1 1 1,-1-1-1,-1 0 1,2 6 18,0 22-35,-3-13 39,-2 1 0,-1 6-4,-2 11 26,-7 90-68,8-31 36,-1-74 19,1-1-26,3-5-45,1-1-129,0-10 61,0 0-74,0-1-41,0-1-84,0 1-98,0-1-113,0-4 142,0 0 41,0 0 38,1-1 37,-1 1-181,1-1 114,0 0 67,0 0 89,1 0 61,0-2-105,-1 2 21,0 0 20,-1 1-69,3-15-3237,-3 7 2052,0 4 683,0 0 39,0 0 46,0 1 55,-1 0 198,1 1 38,0 0 42,0 1 45,0-6-1229,0 0-835</inkml:trace>
  <inkml:trace contextRef="#ctx0" brushRef="#br0" timeOffset="12816.946">4401 598 9728,'-4'-14'1410,"-2"-18"1816,5 12-1186,0 5-502,1 0 98,-1 10-1278,-2 1-52,-1 2-47,-1 0-38,-4 1 67,-6 2 51,6 0-99,1-1 1,2 1-60,-1 1-19,-2 2 30,-1 1 34,-4 0 42,0 0 54,0 1 60,-25 14 886,33-14-809,2 2-42,0 1-45,3 2-49,0-1-51,2 0-55,1-1-59,1-2-61,13 8 69,3 0-96,-9-9-61,36 30-73,-35-27-35,0-4-83,1-1-82,-1-1-81,-3-2 36,-1 1-44,-2 0-268,0-1 87,0-1 9,6 0-610,-7-1 692,-1 0 69,0 1-42,-1-1-51,1 0-61,-1 0 109,0 0-40,0 0-42,0 0-48,-1 0-49,1 0-54,0 0-57,0 0-60,0 1 124,-1-1-42,1 0-42,-1 0-44,11-9-4117</inkml:trace>
  <inkml:trace contextRef="#ctx0" brushRef="#br0" timeOffset="24417">5267 622 7552,'0'0'1025,"0"0"-378,0 0-146,0 0-50,0 0 31,0 0-85,0 0-73,0 0-61,0 2 559,0-1-41,0 0-60,-1 0-59,1 0-57,-1 0-53,1 0-51,-1 0-49,0 0-47,0-1-44,0 1-42,0-1-40,0 1-36,-1-1 141,-1 1-120,0-1-76,0 0-112,-1 0-75,-5 0-130,5 0 122,1-1 63,0 1 71,1 0 93,0 0 110,-9 0 85,2 0-69,0 1-59,0 0-47,-5 0 102,-21 6 311,18-5-409,-1-2-43,13 0-147,1-1 0,0 1-1,-1 1 1,1-1 0,0 1 0,-5 0-54,0 2 91,0 0-25,-12 1 30,10-4-34,-2 0-20,4 0-90,6 0-13,-1 0-34,1 0-39,1 0-45,1 0-300,1 0 115,0 0 99,-1-1 83,1 1 68,0-1 49,0-3-40,0 3-19,0 0 19,0 1-35,0-1-82,0 1-68,0-1-77,0 0-87,0 1-47,0 0-89,0-1-95,0 1-103,0 0-77,0 0-91,0 0-277,0 0-715</inkml:trace>
  <inkml:trace contextRef="#ctx0" brushRef="#br0" timeOffset="24849.148">5833 502 10624,'0'-1'151,"1"0"74,0 0 153,1 0 93,-1-1 78,1 1 66,-1-1 36,1 1 36,4-2 1647,-4 3-1373,1 0-57,-2 0-493,1 1-34,-2-1 363,0 0-296,-1 0-32,1 1-102,0 0-87,0 0-74,0 0-64,0 0-38,1 4-1,-1-4 6,0 0 53,-3 12 228,-3-1-63,-3-2-50,-2 1-40,-11 11 87,14-10-199,0 0 0,1 0 0,0 1-68,-25 40 222,6-14-84,1-3-33,-74 116 234,59-84-137,14-34-45,16-21-42,0 0 0,1 1 0,-7 12-115,-4 16 218,4-11-15,13-25-211,-3 4 118,1-1 42,2-4-79,1 0-55,0 0-59,1-1-50,0 1-65,0-1-73,1 1-84,0-5-32,0 1 36,1 0-214,0-1 111,0 0 95,0 0 96,0 0 48,0-1-12,2 0-187,-2 1 101,-1 0 87,0 0-40,2-3-802,-1 0 242,-1 0 95,1 0-92,1-1-150,0 0-96,0-2-300,2-2-769</inkml:trace>
  <inkml:trace contextRef="#ctx0" brushRef="#br0" timeOffset="25170.939">5411 514 9472,'1'-1'150,"0"0"65,0 0 57,0-1 47,0 1 85,0 0 35,2-3 1100,-2 2-908,0 0 32,0 0-255,-1 0-112,0 2-200,0-1-37,0 0-41,0 0-45,0 0 360,1 1-63,-1-1-57,1 1-50,-1 0-23,1 0-48,0 0-30,1 0-22,0 0 0,-1 0 22,0 0 28,0-1 50,0 1 22,-1 0 50,0-1 56,0 1 64,0-1-486,0 0 61,0 0 58,0 1 51,0-1 50,1 1 43,-1-1 39,0 0 36,0 0 263,0 1 85,3-2 1406,-2 1-1558,0 1-37,0 0-44,0 0-62,0 0-74,0 0-87,0 0 264,-1 0-45,0 0-43,1 1-39,-1 0 109,0 0-114,1 1-71,-2 3 1,1-4 2,0 0 17,0 2 85,1 0-34,0 3 119,1 0-55,1 2-5,0 0 17,0 0-7,0-2-88,1 0-51,0 0-44,1 0-37,-2 0 20,2 7-1,-2 0-45,10 10-5,7 14-4,-14-22-6,2 0-78,2-1-107,-6-7 34,2 0-38,-4-4 199,-1 0-46,1-1-43,-1 1-45,0 0-42,1 0-44,-1 0-41,0 0-43,0 0-117,1 1-62,-1-1-59,1 0-59,0 0-58,0 1-57,0-1-56,1 0-54,-3-3 531,0 0 40,1 0-125,-1 1 118,1-1 89,0 1 58,1 0-36,-1 0 61,0 0-34,-1-1-66,1 1-74,0 0-91,-1 0-108,1-1-21,-1 1-97,1 0-107,-1-1-115,0 1-126,1 0 401,-1-1-35,0 0-36,0 1-38,0-1-38,0 1-41,0 0-288,0 1 35,0 5-1765</inkml:trace>
  <inkml:trace contextRef="#ctx0" brushRef="#br0" timeOffset="25832.463">5977 285 8448,'0'-3'815,"1"0"-69,-1 1-64,1 0-56,0 0-48,0 1-42,1-2 441,4-5 1007,-6 8-571,0 0-21,0 0-48,0 0-1066,0 0-33,1 0 150,-1 1-109,1-1-92,0 0-83,-1 0-47,2 0-27,1-1-9,-2 1 56,1 0 106,-1 0-40,0 0 43,-1 0 49,1 0 55,6 2 719,-3 2-368,1 0-63,1 0-55,0 0-201,0 0-81,1 3-33,1 2 7,-1-1-25,-1-2-44,0 0-40,2 2 16,10 8 14,-1 0-60,-1 6-52,-10-12-27,14 18 17,-12-13-21,0 0 1,-1 1-1,-1 0 1,2 7-1,-2 0-28,0-1-1,1 24 29,-3-5-47,-2-1-1,-1 1 1,-4 19 47,0-35-114,-4 21 114,0-12-64,-2-1 1,-1-1-1,-15 32 64,8-27-197,-12 17 197,18-37-78,0 0 1,-8 6 77,-6 9-14,5 1 82,11-21-47,1-5 24,5-4 1,1-1 59,1 0-35,1 0-23,0 0-19,-1 2 31,-1-2 15,-1-1-33,1 0-42,0 0-48,1 2-57,1 1-66,0-2-162,0-2 17,-1 0-59,1 0 42,-1 0 39,0 0 35,0 0-161,0 0 110,0 1 91,0-1 63,-2 1-175,3 0 143,-1-1 53,1 1-37,0-1-45,0 1-53,0 0-67,-1-1-72,1 1-78,0 0-88,0 0-95,0 0-105,0 0-112,0 0-120,0-1 537,0 0-35,0 0-589,0 0-55,1-1-1617,-1 1 1951,1-1 38,0 1 82,-1-1 43,1 0 37,0 0 33,2-2-709,1-1-484</inkml:trace>
  <inkml:trace contextRef="#ctx0" brushRef="#br0" timeOffset="104082">7169 948 12800,'2'0'774,"0"0"71,3 2 2087,-4-2-1756,0 1-545,-1 0-69,0 0-85,1-1-100,-1 1-115,0 0-179,0-1-35,0 1-36,0 0-38,0-1-40,0 1-43,0-1 13,0 1 556,0 0 771,0 0-799,-1-1-43,1 1-41,0-1-39,0 1-35,0 0-33,0 1 150,0-1-179,0 1-44,0 1 66,2 9 198,-2-10-278,1 0 64,1 8 14,1-1-38,3 10 98,-1-1-123,0 0-59,-1-2-19,-1 1 0,1 7-91,-3-12-46,0 6 60,1 6 10,0-8-92,0-2-88,-1-7 33,1-1-36,1 5-196,-1-5 130,0-1-35,0 0-37,0 1-40,1-1-41,0 0-45,-1-2-30,0 0-55,0 0-50,0-1-43,1 1-170,-1 0-42,2 1-204,1 1-556</inkml:trace>
  <inkml:trace contextRef="#ctx0" brushRef="#br0" timeOffset="103489">6856 429 8448,'0'0'104,"0"-1"45,0 0 42,0 0 38,0 1 37,0-1 35,-1 0 391,1 0-225,0 1 35,0-1 584,-1 0 322,1 1 795,-1 0-1117,0 0-44,1 0-385,0 1-38,-1-1-138,1 0-37,-1 1-40,1-1-45,0 0-98,-1 1-37,1-1-39,-1 1-43,1-1-44,0 0-46,-1 1-51,1-1-52,-1 1-26,1-1-35,0 1-35,-1-1-36,1 0-39,0 1-39,-1-1-40,1 0-41,-10 11 769,-1-1-74,1 0-62,0 0-53,0 0-36,0 0-34,-22 23 291,18-20-235,3-1-69,2-1-42,-1 3-18,-2 7-1,0-1-28,-53 77 158,4-9-101,43-59-110,-8 12 14,8-13 45,6-17 33,8-8-127,1-2-74,3 0-101,0-2 53,1 1-34,2-1-40,0-1-40,2-2-616,-2-2-47,-1 0-62,0-1-72,-1 2 186,0 1-56,0 1-2,1 0-81,0-1-280,3 0-731</inkml:trace>
  <inkml:trace contextRef="#ctx0" brushRef="#br0" timeOffset="103749.111">6495 429 11776,'0'-1'399,"0"0"63,0-1 57,0 1 52,0 0 370,0 1 85,0-1 67,0 1 47,1 1 2147,0 0-1912,-1 0 75,1 0-770,-1 0-37,0 0-85,1-1-41,-1 1-46,0 0-49,1 0-55,-1 0-59,0 0-64,1 0-67,-1-1-72,1 1-77,-1 0-81,1 0-86,-1 0-90,1-1-94,-1 1-98,1 0-105,1 1 705,0 0-35,1 2 55,-1 0-78,0 3-68,1-1-10,-1-1 45,11 17 111,29 41 436,-22-34-429,-11-15-155,-1-2-49,0 1 32,14 20 23,-10-20-45,1-1-1,6 5-11,17 15 30,2 5-29,-25-25-32,-1-1-40,-1-2-31,0 1-48,0-1-57,0 0-65,0-1-329,-4-3 133,-2-2-20,-3-2 199,1 0-37,2 1-312,-3-1 269,0 0-37,1 0-39,-1 0-43,1 0-45,0 0-47,-1-1 46,-1 1-38,2 1-667,0 1-379,2 1-952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5:1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8064,'0'0'1093,"0"0"-403,0 0-158,0 0-53,0 0 31,0 0-91,0 1-79,0 2-67,0-2-238,0 2 116,0 0 101,0 0 88,0 2 199,0 1 93,-1 1 150,1 10 1133,0-10-1273,0-2-190,0-1-45,0 1-55,1 0-66,-1-2-127,0 0-43,0 0-46,1 0-50,-1-1-53,0 1-59,1-1-60,-1 0-66,4 9 449,1 3 66,-4 1-14,-1-2-152,0 14 46,2 3-69,1-10-60,3 16 46,-5-6 4,0-10-13,0-1 1,1 0-1,0 0 0,4 9-85,2 11 134,-2 2 83,0-3 49,0-4 45,2-19-85,3-6-71,-8-8-132,-1 0 0,1-1 0,0 1 0,0 0 0,0-1 0,0 0 1,0 0-1,1 0-23,-3 0-1,0 0 0,0 0 1,0 0-1,0 0 0,0 0 1,-1-1-1,1 1 0,0 0 1,0-1-1,0 1 0,-1 0 1,1-1-1,0 1 0,0-1 0,-1 1 1,1-1-1,-1 0 0,1 1 1,0-1-1,-1 0 1,11-17-38,1-2-1,-12 20 38,5-5-18,-1 0-1,1 0 1,-1 0-1,1-2 20,6-16-22,-7 7 66,0 1 1,0-10-45,2-7 38,0 12-53,3-21 9,-8 33 6,0 0 0,1 1 0,0-1 0,0 1 0,1-1 0,1-2 0,-2 6 2,0 0-1,-1 0 0,1 0 0,-1 0 0,0-1 0,0 1 1,0 0-1,-1-1 0,1-3-1,-1 8 4,0-1-1,0 0 1,0 1 0,0-1-1,0 0 1,0 1 0,0-1 0,0 1-1,1-1 1,-1 0 0,0 1-1,0-1 1,1 1 0,-1-1 0,0 1-1,1-1 1,-1 1 0,1-1-1,-1 1 1,0-1 0,1 1-1,-1-1 1,1 1 0,-1 0 0,1-1-1,-1 1 1,1 0 0,0 0-1,-1-1 1,1 1 0,-1 0-1,1 0 1,0 0 0,-1 0 0,1-1-4,8 5-7,-4 3 17,0 4 52,-1-3-1,10 24 206,-2 0-51,3 20 32,-2 0-60,14 49 121,-12-59-150,-5-10 107,-9-28-215,0-1-1,-1 0 0,1 0 0,0 0 1,1 0-1,0 3-50,-1-5 21,0 0-1,0 0 1,0 0 0,0 0-1,0 0 1,0 0-1,0 0 1,0 0 0,0-1-1,0 1 1,1 0 0,-1-1-21,0 1 4,-1-1 1,0 0-1,0 0 0,0 0 1,1 0-1,-1 0 1,0 1-1,0-1 1,1 0-1,-1 0 1,0 0-1,0 0 1,1 0-1,-1 0 1,0 0-1,1 0 1,-1 0-1,0 0 1,0 0-1,1 0 1,-1 0-1,0 0 0,0 0 1,1 0-1,-1-1 1,0 1-1,0 0 1,1 0-1,-1 0 1,0 0-1,0-1-4,5 0 18,11-9 34,-2-7 22,5-14-9,6-6-56,11-17-29,-7 3-61,-9 9 39,11-33 42,-16 34-81,-2 5-57,-7 18 50,-2 5-13,-1 0-63,1 0-80,1 0-101,-2 7 128,0 0-32,11-14-882,-11 16 841,0 0-49,1 0-80,-1 0-84,0 0-102,0 0-118,-1 2 313,-1 0-36,1-1-37,-1 1-40,0 0-41,1 0-44,-1-1-46,0 1-47,0-1-206,0 1-46,-1-1-235,0-1-644</inkml:trace>
  <inkml:trace contextRef="#ctx0" brushRef="#br0" timeOffset="571.721">760 445 8576,'0'-2'874,"0"0"-97,0-1-89,0 1-84,1 0-78,-1-1-73,1 1-65,-1 0-61,1 0-24,0 0-60,0 0-51,0 0-43,1-2 52,4-3 108,-4 5-166,-1 0 63,1 0-44,-1 1 36,0 0 40,0 0 45,1-5 607,0-8-303,6 1-44,2 0-42,3-1-37,-10 12-388,4-9 390,2-2 70,12-2-11,-9 8-353,-6 4-116,1-1-37,-2 1-47,0 1-54,-5 2 84,1-1 1,0 1 0,-1 0 0,1 0-1,-1 0 1,1 0 0,-1-1 0,1 1-1,0 0 1,-1 0 0,1 0 0,-1 0-1,1 0 1,0 0 0,-1 1 0,1-1-1,-1 0 1,1 0 0,0 0 0,-1 1-3,10 8 21,-2 3-35,-4-1-38,3 9-14,1 0 56,-3-7 44,0 0-1,-1 0 1,0 1 0,-1 1-34,0 10 44,3 11 24,-1-14-52,-2-15-42,-1 0 0,0 0 0,0 0 0,-1 1 1,0-1-1,0 1 0,-1 3 26,1-5-19,-1 1 1,1-1 0,0 0 0,0 0 0,2 3 18,1 7-5,-3 0 47,-1-14-68,0-2-36,0 0-26,0 0-54,0 0-142,0 0 37,0-1 36,-1 0-121,1-1 62,0 1 135,0 0 35,0-3-152,0 3 124,-1 0-48,0-1-106,0-1-45,-2-3-436,0 0-84,-3-7-1243,5 9 1489,-1 0 50,1 0-18,0 2 330,0 0 34,0-2-465,1 1-47,-1 0-187,1-1-501</inkml:trace>
  <inkml:trace contextRef="#ctx0" brushRef="#br0" timeOffset="901.526">916 445 6784,'0'0'899,"0"0"-330,0 0-130,0 0-42,0 0 26,0 0-72,0 0-64,0 0-52,0 0 517,0 0-343,0 0 302,0 0 425,0-2 10,0-6-68,0 7-466,0 0-265,0 1-78,0 0 60,0-2 268,0-2-12,-2 0-90,0 0-83,-1 1-76,0 1-68,-1 0-63,0 1-53,-1-1-47,-1 2-32,-1-1-44,-3 1-41,-12 1-71,13-1 107,2 0 91,-18 4-82,8 2 66,6-1 15,2 1 53,2 1 62,2 1 73,1-1-138,3-6-130,0 0 0,1 0 1,-1 0-1,0 1 0,1-1 0,-1 0 1,1 1-1,-1-1 0,1 0 0,0 1 1,-1-1-1,1 1 0,0-1 0,0 0 1,0 1-1,0-1 0,0 1 0,1-1 1,-1 0-1,0 1 0,1-1 0,-1 2-34,6 8 144,2 1-55,4 1-31,5 5-27,-15-16-27,-1-1 3,0 0 0,1 1 0,-1-1 0,0 0 0,1 0 0,-1 0 1,1 0-1,0 0 0,-1-1 0,1 1 0,0 0 0,-1-1 0,1 1 0,0-1 1,1 1-8,7 1 26,-5 0-85,-1-1 49,7 3 105,-7-3-81,-1-1-46,1 1-48,-1-1-83,2 1-95,0-1-115,-2 0 139,0 0-37,0 0-169,0 0-46,0-1-40,0 1-32,2-1-609,6-1-1679,-8 1 2010,0 0 49,0 0 51,0 0 87,-1 0 105,-1 0 318,0 1 33,3-2-4196</inkml:trace>
  <inkml:trace contextRef="#ctx0" brushRef="#br0" timeOffset="1403.153">1048 421 8704,'0'-2'568,"0"-1"45,0 0 319,1-4 1311,-1 5-1588,0 1-36,1-1-141,0 1-42,-1 0-49,1 1-57,1-1-63,-1 1-72,1-1-78,-1 1-85,1 0 623,-2 0-265,1 2-130,0-1-34,0 2 134,-1-1-108,1 0-89,0 1-45,3 5-49,-2-7-24,-1 1 35,7 9 101,-4 2-38,-4 13 55,0-22-178,0 0 0,0 0 0,0 0 0,0 0-1,1 0 1,-1-1 0,2 3-20,1 3 12,-2-5-15,1 0 0,-1 0 0,0 0 0,-1 0 0,1 0-1,-1 0 1,1 0 0,-1 0 0,0 1 3,0 4 10,0 0 89,0 0 69,0-2 51,0-6-3,2 0-106,-2-1-105,1 0 0,-1 0 1,0 0-1,1 0 0,-1 0 0,1 1 0,-1-1 0,0 0 0,1 0 0,-1 0 0,1 0 1,-1 0-1,1-1 0,-1 1 0,0 0 0,1 0 0,-1 0 0,1 0 0,-1 0 0,0 0-5,2-2 61,0 0 42,2-7-56,18-24 176,-14 21-151,0 0-22,5 0-27,0-2-16,1-4 13,15-8 72,-26 24-82,0 0-1,0 0 0,0 0 1,1 0-1,-1 1 0,0-1 1,1 1-1,2 0-9,-4 0-1,-1 1 0,1 0 0,0 0 0,0 0 0,-1 0 0,1 0 0,0 0 0,0 0 0,-1 0 0,1 1 0,0-1 1,2 2-8,-1-2 4,0 1-1,-1 0 1,1-1 0,-1 1-1,1 0 1,-1 0-1,1 1 1,-1-1-1,0 0 1,1 1 0,-1 0-1,0-1 1,0 1-1,0 0 1,0 0-1,0 0 1,-1 0 0,1 1-1,-1-1 1,1 2 4,18 32-23,-9-14-11,0 0 0,5 16 34,-5-12 44,-6-15-70,-4-10 19,0 1 147,0 0-70,1 0-65,-1-1-60,1 0-56,0 0-52,-1 0-48,1-1-43,0 0-101,0 0-48,0 0-42,1-1-32,0 0-441,5-5-1297,-7 5 1437,-1 0-95,1 1-265,-1 0-670</inkml:trace>
  <inkml:trace contextRef="#ctx0" brushRef="#br0" timeOffset="1661.195">1530 0 9856,'0'0'1309,"0"0"-482,0 0-189,0 0-63,0 0 37,0 0-113,0 1-103,0 0-90,0 2 48,-1 3 230,1 6 529,0-7-780,0 0-40,0-1-87,1 1-42,0-1-49,0 0-56,1 1 35,2 10 98,0 13-14,0 12-106,9 20-22,-6-31-6,-1-1-16,-1-4 22,1 0 0,3 6-50,7 8 38,-4-9-62,-6-10-86,1 0-164,-4-11 89,1-1-37,1 0-38,-1 0-41,1-1-43,0 1-45,-4-5 305,1 0-110,7 9-712,-2-2-105,-3-6 453,1 1-42,0-1-48,1 1-53,-1-2 22,0 1-55,1-1-200,3 3-527</inkml:trace>
  <inkml:trace contextRef="#ctx0" brushRef="#br0" timeOffset="1854.321">1698 289 9984,'-21'-4'1309,"9"1"-482,2 1-189,3 1-63,1 0 36,2 0-119,0 1-112,-2 0-108,0 0-104,0 0-98,-7 0-28,8 0-1,-1 0 38,1 0 27,-1 0 46,-1 0 55,-1 0 64,3 0-43,1 1-39,-3 3 103,-3 1-4,0-3-113,8-1-144,1-1 0,-1 0 0,0 1 0,0-1 0,1 1 0,-1 0 0,0 0-1,1-1 1,-1 1 0,1 0 0,-1 0 0,1 0 0,-1 1 0,1-1-31,-2 2 48,0 0-83,1-1-28,1 0-35,-1-1-39,0 1-42,1 0-46,-1-1-49,1 0-52,-1 1-57,0-1-60,0 0-63,0 0-67,0 0-70,0-1-74,0 1-78,-1-1-80,1 0-85,-3 0-720,-2 0-789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5:1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7296,'2'0'444,"0"-1"42,3 0 1200,-4 0-1009,0 1-312,-1-1-38,0 0-49,1 0-56,-1 0-65,0 0-73,0 0-83,0 0-91,0 1 39,0-2 467,0 2 342,0 0 570,0 0 37,0 0-85,0 0-543,0 0-317,0 0-97,0 0 53,0 0 232,0 0-11,0 6-144,0 2-321,0 12 120,0 0-108,0 47-34,0 4-56,0 1-62,0-1-68,-2-46 49,-2 6 33,-1-1-35,4-6-59,1-20 67,0 0-36,1 0-35,0 0-39,0 0-41,0 1-40,0-1-45,0 0-44,1 0-47,0-1-48,0 1-51,0-1-51,0 0-54,0 0-55,0 0-57,0-1-58,-1-1-22,-1 0-95,1-1-259,-1 0-653</inkml:trace>
  <inkml:trace contextRef="#ctx0" brushRef="#br0" timeOffset="317.789">169 109 11136,'0'-6'1613,"0"3"-84,1 3-814,-1 1-40,0 0-47,0 1-54,0 0-60,0 0-67,-1 0-73,1 1-80,0-1-86,-1 0-92,1 0-99,-1 0-106,-1 3 276,0-1-36,-2 3 70,-7 13 215,9-13-300,-1 0 40,-8 15 68,2-10-64,5-8-103,-4 9 120,0 0 0,0 1 0,0 4-197,-14 25 405,4-15-67,14-24-254,0 1-19,-2 2 25,2-1 58,1 1 82,2-3-67,-1 1 38,-1 1 42,-1 3 35,1-2-63,3-1-2,2 0 43,1 0-77,0-1-35,4 5 52,2-2-100,3-3-71,31 5-36,-13-4-49,-7-1-42,-3-2-61,-13-2-56,-1 0 33,5 1-100,0-1 50,2 1-28,-4-1 15,-3 0 9,-1 0-30,2 0-83,-2 0-16,2 0-80,0 1-87,2-1-100,-2 1-2,2 0-62,-1 0-103,-4-1 352,0 0-40,1 0-376,1 0-90,0-1-278,3 0-713</inkml:trace>
  <inkml:trace contextRef="#ctx0" brushRef="#br0" timeOffset="893.841">362 253 10624,'0'-5'1711,"1"3"-608,-1 1-239,1 1-74,0 0-344,-1 0-43,1 1-48,0-1-54,0 1-60,-1 0-64,1-1-71,0 1-75,-1 0-52,1-1-33,-1 1-35,1-1-35,0 1 514,-1 0-73,0 0-64,1 0-58,-1 0-24,0 0-58,0 1-34,0-1-28,0 1-14,0-1 17,0 0 26,0 0 45,0-1 22,1 0 45,-1 0 55,1 0 59,3 2 39,0 1-87,-1 2-76,0 1-61,0 5-23,1 8-67,-1-4 16,0-4-29,4 15-5,-2 2-1,0 1-12,-3 9 96,-1-25-51,-1-13-47,0 0-1,-1 0 0,1 1 1,0-1-1,0 0 1,0 0-1,1 1 1,-1-1-1,0 0 0,0 1 1,0-1-1,0 0 1,0 0-1,0 1 1,0-1-1,0 0 0,0 0 1,1 1-1,-1-1 1,0 0-1,0 0 1,0 0-1,1 1 0,-1-1 1,0 0-1,0 0 1,1 0 2,2-3-38,-1-1 45,0-2 31,1-2 38,3-13 32,-1 2-57,-4 15-45,0 0 1,1 0-1,0-1 1,0 2-1,0-1 1,0 0-1,1 0 1,-1 1-1,1-1 1,2-1-7,6-7 34,17-18 13,-12 18-64,-1 8-47,-13 4 66,0 0-1,1 0 1,-1 0 0,0 0 0,0 0 0,0 1 0,0-1 0,-1 1 0,1 0 0,0 0-1,0-1 1,0 1 0,0 0 0,1 2-2,-1-2-7,-1 1 0,1-1 0,-1 1 0,1 0 0,-1 0 0,0 0-1,0 0 1,0 0 0,0 0 0,0 0 0,0 0 0,0 1 7,-1 0-3,1-1 0,0 1 0,1 0 1,-1-1-1,0 1 0,1-1 0,-1 1 0,1-1 0,0 1 3,7 9 5,-1 12-27,-1-12 8,-5-8 13,0 0 0,0 0 0,0 0 0,0 0 1,-1 0-1,1 1 0,-1-1 0,0 1 1,2 6 24,0 0 1,1-1-1,0 1 0,3 4-24,6 7-12,-8-14-143,-1-1-122,-1-2 5,0-1-72,0 1-77,0-1-81,0 0-89,0 0-92,1 0-98,-1-1-105,-3-2 249,1-1 35,-1 0 34,0 1 33,1-1-441,0 0 119,-1 1 110,1-1 102,-1 0 92,1 0 85,0 0 6,0 0 93,-1 1 80,1-2 63,0 1-66,1 0-69,-1 0 170,0 0-35,-1 0-76,1 0-97,-1-1-119,2 1-391,1 0 98,0 0-67,1 0-332</inkml:trace>
  <inkml:trace contextRef="#ctx0" brushRef="#br0" timeOffset="1336.494">892 265 10496,'0'0'1400,"0"0"-515,0 0-202,0 0-67,0 0 39,0 0-123,0 0-115,0 0-107,0 0-57,0 0 155,0 0-75,2 0 262,0 1-340,1 0 76,-1 0 133,0 2 286,-1-1-351,1-1-42,-1 0-155,1 0-35,-1 0-62,1-1-33,-1 0-39,2 1-42,5 0 267,-3 1-134,-1 0-39,6 3 65,1-3 1,0-2-57,2 5 113,-7-1-116,1 2-34,4 5-69,-2-1-27,0 1 0,-1 0 0,0 1 39,-5-7-23,0 0 0,-1 0 1,0 0-1,0 1 0,0-1 1,0 1-1,-1 1 23,4 9-60,-5-15 58,0 1 1,1-1-1,-1 0 0,0 0 1,0 1-1,0-1 0,-1 0 0,1 1 1,0-1-1,0 0 0,-1 0 1,1 0-1,-1 1 0,1-1 1,-1 0-1,1 0 0,-1 0 2,-13 19 0,10-14-24,3-5 17,0 0 0,1 0 0,-1 0 0,0 0 0,0 0 0,0 0 0,0 0 0,-1 0 1,1-1-1,0 1 0,0 0 7,-16 3-28,-20-4 52,17-1-3,9 2-17,7-1-2,0 1 1,1-1-1,-1 0 1,0 0 0,1 0-1,-1-1 1,0 1-1,1-1 1,-1 0-1,1 0 1,-2-1-3,1-1 7,1 0 0,0 0 0,0 0 0,1 0 0,-3-3-7,-10-17 109,10 8-41,5 13-49,0 0 1,0 0-1,0 0 0,0 0 0,0 0 1,0 0-1,0 1 0,0-1 1,1 0-1,-1 0 0,1 0 0,0 0 1,0 0-1,-1 1 0,1-1-19,6-8 46,-2 5-57,0-1-40,1 1-48,0 0-55,0 1-63,0-1-72,1 1-79,-1 0-87,-1 1 37,3-2-331,-2 3 189,0 1 25,-1 0-85,-1 0 39,1-1-82,-1 1-94,0 0-104,0-1-116,-2 1 441,0 0-33,0-1-35,0 1-36,0-1-38,0 1-39,3-4-933,2-2-716</inkml:trace>
  <inkml:trace contextRef="#ctx0" brushRef="#br0" timeOffset="1840.141">1168 362 9216,'0'-3'804,"2"-3"1687,-1 4-1509,-1 1-534,1 1-59,0-1-70,0 1-83,0 0-94,0 1-107,0 0-117,0-1-7,-1 1-34,3 1 505,-1 0 60,0-1-43,0-3-53,1-1-61,-3 3-273,0 1 369,0-1-70,0 1-64,1 0-54,0 1-22,0-1-54,1 0-26,2 2-8,0-1 48,-2 0 48,6 8 6,-5-5-111,0 0 0,0 1 0,0-1 0,-1 1 0,2 3-74,-2-4 26,1 1 1,0-1 0,0 0-1,1 0 1,-1-1 0,1 1-1,0-1 1,4 3-27,2 6 65,-8-4-87,-1-7-49,2-2 39,-3 1 33,1-1 0,-1 0 0,0 0 0,1 0 0,-1 0 0,0 0 0,0 0 0,1 0 0,-1 0 1,0 0-1,1 0 0,-1 0 0,0-1 0,1 1 0,-1 0 0,0 0 0,0 0 0,1 0 0,-1 0 0,0-1 1,1 1-1,-1 0 0,0 0 0,0 0 0,0-1 0,1 1-1,-1-33 405,0 21-190,0-1 98,2 1 140,5-4 104,-2 8-265,0 2-88,1 2-64,2 2-52,0 1-37,-5 1-46,-1 1 0,0-1 0,0 0 0,0 1 0,0 0 0,0-1 1,0 1-1,0 0 0,0 0 0,0 0 0,0 0 0,0 1 0,0-1 0,0 1-5,17 15-22,-15-13 20,0-1-1,0 1 1,0 1-1,0-1 1,-1 1-1,3 3 3,0 0 25,1 0-1,0-1 1,1 0-1,-1 0 1,1-1-1,5 3-24,13 9-14,-4-7 128,-19-11-105,-1 1 1,1-1 0,-1 1 0,1-1-1,-1 0 1,1 0 0,-1 0-1,1-1 1,-1 1 0,0 0-1,3-1-9,-2 0 16,0-1-1,0 1 0,0 0 1,-1-1-1,1 1 1,-1-1-1,1 0 0,-1 0 1,2-1-16,13-17 169,-3 0 1,-7 9-147,1 0-80,0-1-112,-4 6 32,-1 1-39,2-3-129,-2 1-88,1 1-98,-2 0-107,-1 2-94,0 1 50,-1 0 43,1 0 38,-1-1-69,0 1 36,-1-6-1064,1 5 706,0 1 288,0-4-1151,0 0-1036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6:2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7424,'0'0'1002,"0"0"-370,0 0-145,0 0-48,0 0 28,0 0-80,0 1-61,0 0-45,0 1 87,0 0-100,1 0-10,2 0 59,-2-1-150,0 0 122,0 0-95,0-1 41,-1 1 48,1 0 54,0 0 61,-1 0 67,1 0-115,-1 0 35,0 0 36,0 0 39,0 0 40,1 0 42,-1 0 44,0 1 47,0 1-138,0 5 882,0-6-1118,-1 0-36,1-1-28,0 1-68,-1-1-84,1 0-96,-2 1 232,-1-1-2,0 1 12,2 0-3,0 1 48,1 1 103,-1-4-214,1 0-44,-2 0-19,-5 0-25,5 0 20,0 0 51,2 0-299,0 0 62,0 0 56,0 0 49,-1 0 74,1 0 85,-3 0 499,2 0-532,1 0-39,-1 0-48,1 0-64,-1 0-74,0 0-87,1 0-61,-1 0-86,1 0-96,-1 0-105,1 0-112,0 0-121,0 0 348,0 0-33,0 0-35,0 0-35,0 0-373,0 0-104,0 0-304,0 0-777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6:2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25 12160,'-2'-2'652,"0"1"-12,1-1 71,-1 0 62,0 0 52,0-1 221,1 0 45,0 3-913,1-1-1,0 1 1,0-1 0,0 1-1,0-1 1,0 1 0,0-1-1,0 1 1,0-1 0,0 1-1,0 0 1,0-1 0,0 1 0,0-1-1,0 1 1,0-1 0,0 1-1,0-1 1,1 1-178,-2 0 192,0 0-62,0 0-49,-1 0-37,-4 0 26,5 1-14,1 0 38,0 0-186,-1 1 42,1 0 56,-1 0 84,-3 0 231,3-1-209,0 0-97,0 0-37,0 0-81,0 1-99,0 0-56,1 0-93,0 0-103,0 1-116,0-1 91,0 0-75,0-1-68,1 0-60,0 1-205,1-1-64,0 0-566,2-1-70,-3 0-258,0 0-998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6:2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10624,'0'0'1400,"0"0"-515,0 0-202,0 0-67,0 0 40,0 0-113,-1 1-98,0 0-79,1-1-447,-1 1 42,1-1 38,-1 1 38,0 0 133,0 0 113,0 1 81,0-1 64,-2 4 1164,3-2-951,-1-2-352,1 0-36,0 0-43,0 1-52,0 0 571,0-2-317,-1 1-40,1 1-82,0 0-72,0-1-61,0 2-35,0 0-57,1 3-24,-1-3-10,0-2 60,0 0-28,-2-1-35,1 1-41,-1 0-45,0-1-53,0 1-58,1-1-64,1 0-69,-1 1-9,1-1-53,0 1-47,-1 0-41,1 0-137,0 1-40,0-1-164,0 2-442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5:2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755 206 8576,'0'1'227,"0"0"42,0 2 370,1-2-170,0 2 923,-1-2-820,1-1-105,0 1-59,0-1-72,1 0-101,-1 1-121,0-1-107,0 0-38,1 0 313,-2 0 241,0 0 368,0 0 58,0 0 53,0 0-384,0 0-260,-3-1 529,0 0-493,0 1-40,-1 1-45,1-1-48,0 0-55,1 0-60,0 1-71,1-1-51,-7-1 310,0 0-86,2-1-67,-1 0-48,-14-4 167,9 6-125,-23-1 2,0 1-56,-16-1-17,-1 1 49,-16 4-153,-51 4 159,38-6-4,35-2 125,-12 4-280,-7 6 270,57-9-313,-2 2 99,1-1 19,3-1-68,1 0-53,0-1-69,1 1-45,0-1-71,0 1-81,-1-1-93,4 0-60,0 0 51,0 0 48,0 0 44,1 1 40,-1-1 37,0 1-147,0 1 131,0-1 68,0 0 29,0 2-149,1-3 171,0 1-137,0-1 93,0 0-40,1 1-520,0-1-50,2 1-71,0-1-95,-1 0 115,1 0-60,0 0-239,1 0-636</inkml:trace>
  <inkml:trace contextRef="#ctx0" brushRef="#br0" timeOffset="426.585">767 169 8320,'0'-1'9,"0"-1"112,0-1 106,0 1 100,0 0 94,0-1 88,0 1 81,0 0 75,0 1 70,0 0 62,0 0 57,0 2 51,0 0 43,0 1 40,0 4 1075,0-1-1649,-1-1-46,-1 0-43,-1-1-41,1 0-37,-2-1-37,-3 2 114,0 1-120,1-1-89,-4 11 72,-6-2-76,8-7-71,0 0 0,1 1 1,-1 0-1,-1 4-40,-19 24 25,-18 28-78,18-25 43,-10 11 184,-6 1-174,13-14 98,9-12 116,-16 12-214,1 0 166,4 2 73,30-34-212,1 0 1,-1 0-1,1 0 1,0 0-1,0 2-27,0-1-10,0 0-43,0 1-61,-1 0-75,1 0-88,-1 0-102,2-5 311,-1 4-436,1-1-66,0-2 137,1 0-55,1 0 31,0 0-51,0 0-59,0 1-63,0-2 460,0 2-808,0-1-42,2 1-2155,-2-3 1609,1-1 76,-1 0 562,0-1 69,0 1 353,0 0 36,0 0-474,-1 1 110,1-1-61,-1 1-330</inkml:trace>
  <inkml:trace contextRef="#ctx0" brushRef="#br0" timeOffset="776.453">57 206 6656,'-4'4'876,"1"-2"-322,1 0-128,1 0-42,0-1 24,0-1-72,0 0-58,0-1-47,1 0-556,-1 1 102,1-1 94,-1 1 87,0-1 81,1 1 73,-1-1 67,1 1 59,-1-1 47,0 1 43,0-1 435,-1 0 79,-1-1 1209,1 2-1472,1-1-53,0 1-65,0 0-94,-1 0-113,2 0-175,-1 0-37,-1 0 737,2 0-342,0 0-178,0 0 250,0 0-81,0 0 72,0 0 551,0 0-625,2 0-68,4 0 36,0 1-69,-1 1-62,0 1-56,1 0-48,-2 0-43,5 6 16,-2-2-94,7 12-23,-8-8 75,21 34-17,22 36-45,-37-62-85,0 0 76,16 27 79,-19-32-103,0 1-39,0 1-65,0 0-80,0 0-98,-1 0-115,-6-12 160,0 1 36,1 0-4,0 3-58,4 6-230,-5-9 293,1-1-40,-2 0 3,1-1-41,1 1-50,-1-1-54,0 0 17,0 0-46,0 0-52,0 0-54,0 0-58,1-1-63,-1 1-65,1 0-71,-2-2-89,-1-1-52,1 1-233,-1-1-631</inkml:trace>
  <inkml:trace contextRef="#ctx0" brushRef="#br0" timeOffset="1347.095">575 639 7552,'1'-1'131,"0"0"72,0-1 63,1 1 52,0-1 417,4-1 1175,-4 2-1383,0 0-78,-1 1-229,0 0-44,0 0-48,1 0-55,-2 0 291,0 0-39,0-1-38,1 1-36,-1-1 157,0 0-111,1 0-60,-1-1-98,1 1-69,-1-2 28,1 2 40,-1 0-13,0 1 53,1-3 419,1 1-61,1 0-58,-1 0-54,1 1-49,0 0-46,0 0-43,1 0-38,1 1 79,1-1-73,2 1-24,3 1 21,1-1-9,-5 0-42,-1 0 21,-2-1 71,9-2-133,1 2 50,-6 2-54,-1 0 0,0 0-1,0 1 1,1 0 0,1 1-155,19 7 436,-10-2-214,-4-1-102,-1 0-77,7 5-84,-8-3-72,-1 1 0,5 5 113,-13-11-31,0-1 0,0 1 0,0 0 0,0 1 1,-1-1-1,0 0 0,0 1 0,0-1 0,0 1 0,0 1 31,0 1-38,-1 1 1,1-1 0,-1 0 0,-1 1-1,1 3 38,-7 17-58,5-24 50,1-1 0,-1 1 0,0-1 0,0 1 0,0-1 1,-1 0-1,1 0 0,-1 0 0,0 0 0,0 0 0,0 0 0,0 0 0,0 0 1,0-1-1,-1 1 0,0-1 0,1 0 0,-1 0 0,0 1 8,-3 1-18,0 0-1,1 0 1,-1 0-1,-1-1 1,1 0 0,0 0-1,-1 0 1,0-1-1,-6 1 19,5-1-15,0-1-1,1 0 0,-8-1 16,-27-3 21,23-1-72,0 0 63,9 1 37,0 0 0,0-1 1,1 0-1,-9-5-49,-6-8 59,13 6-70,2 0-40,-1-6-93,3-3-107,4 8-153,3 4-105,3 2-113,5-2-120,-4 4 433,1-1-185,-2 2 33,1-1-34,-1 2-39,0 0-43,1 0-49,0 0-55,1 0-59,2 0-65,-2 1 41,-1-1-51,2-1-214,3-1-571</inkml:trace>
  <inkml:trace contextRef="#ctx0" brushRef="#br0" timeOffset="1679.729">888 759 7040,'0'3'663,"0"-1"-69,0 0-64,0-1-60,0 0-57,0-1-50,0 1-48,0-1-42,0-1 87,0 0-80,0-1-24,1-2 31,-2-2 34,1 2-36,0 0 41,0 1 115,-1 1 35,1 0 120,0 1-248,-1 0 36,1 1 40,0-1 40,-3-1-212,-2 2-62,-13 0 234,13 0-276,0 0 38,-14 0 249,3 0-163,-1 0-53,2 0-46,1 2-40,-3 2 77,-5 0 51,-1-2-60,17-2-268,-1 0 34,-5 0 49,-6 0 144,-12 0 222,18 0-255,-1 0-68,0 0-105,6 0-36,0 0-49,-1 0-55,1 0-58,0 0-67,0 0-71,0 0-77,0 0-83,5 0 210,1 0-39,-1 0-469,-1 0-299,-1 0-717</inkml:trace>
  <inkml:trace contextRef="#ctx0" brushRef="#br0" timeOffset="136495.025">1381 145 6656,'0'0'-75,"0"-1"35,0 0 60,0-1 120,0 1 105,1 0 34,-1 1 56,0-1 48,0 0 42,0 0 492,2-1 1356,-1 2-1631,0 0-64,0 0-79,0-1-115,0 1-242,0 0-39,-1 0-39,1 0-45,1 0 808,-2 0-310,0 0 59,0 0-64,0 0-52,0 0-83,0 0 146,1 1-281,-1-1-36,1 0 112,0 1-150,0-1-47,1-1 17,1 1 4,-2 1-56,-1-1 50,1 1-57,-1 0-1,1 0 1,-1 0 0,0 0-1,1 0 1,-1 0 0,0 0-1,0 0 1,0 0-1,0 0 1,0 0 0,0 0-1,0 0 1,0 0 0,0 0-1,0 0-78,-1 8 529,3-1-71,-1-7-420,-1 0-1,1 0 0,0-1 0,-1 1 1,1-1-1,0 1 0,-1 0 0,1-1 1,0 1-1,0-1 0,-1 1 0,1-1 1,0 0-38,5 4 274,-2 0 55,5 21 422,-7-15-534,1 1-40,-1 0-42,6 21 153,-2 1-102,0 0-94,-1-1-82,1 6-63,-7-23-26,-1-1 0,-3 13 79,3-11-61,0-10 38,1 0 0,-1 0 0,0-1 1,0 1-1,0-1 0,-1 0 0,1 1 0,-3 2 23,-2 1-39,-1 1 1,0-1 0,-7 7 38,11-12-20,-1 0 1,0-1 0,1 1 0,-2-1 0,1 0 0,0-1 0,-1 1 0,-3 1 19,-10 4-45,-12 7 8,26-14 40,1 1-1,-1-1 1,1 0 0,-1 0-1,1-1 1,-1 1 0,0-1-1,-1 0-2,-7 0 16,0-1 0,0-1 0,-11-2-16,4-1 65,0 0 69,1 0 94,8 3-125,-4-3 154,4-2-153,10 6-176,0 0 36,-3-4 48,3 5-38,1-1-35,-1-1-60,0 1-72,1 0-86,-1 0-102,1-1-25,-1 1-89,1 0-99,0-1-107,0 0-116,-1 1-124,1 0 421,0 0-35,0 0-35,0 0-37,0-1-309,0 0-80,0 0-280,0-2-735</inkml:trace>
  <inkml:trace contextRef="#ctx0" brushRef="#br0" timeOffset="136883.324">1538 1 9856,'1'0'-3,"-1"0"47,1 0 45,0 0 42,0 0 38,-1 0 35,2 0 298,-1 0 91,0 1 77,0-1 5,0 1 1305,0 0-1165,-1-1-329,0 1-35,0 0-44,1-1-53,-1 1-13,0 0-100,0 1-115,0-2-111,0 1-34,0 1 1134,0-2-639,0 0-56,0 0-107,0 1-81,0-1-70,0 1-57,0 0-47,0 0-34,0 3-31,0-2 77,-1-1 91,1-1-10,0 1 50,-1-1 56,1 0 64,-13 0 260,0-1-84,5 1-222,-1 0-32,-9 0 143,0 1-126,-2 1-123,7 0-77,-3 1 23,1-1 0,-1 0 0,-6-1-83,12-1-103,-1 0 53,0 0 46,1 0 38,-12 0 114,-28 0 341,35 0-382,-1 0-56,-3 0-91,10 0-32,0 0-39,-2 0-58,1 0-55,0 0-62,0 0-67,-1 0-72,1 0-77,0 0-83,-1 0-88,8 0 215,-1 0-53,0 0-50,0 0-45,0 0-41,1 1-36,-3 0-779,3 0 220,2 1-50,0 1-307,0 1-854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6:33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1757 9216,'0'-5'1218,"0"3"-449,0 0-176,0 1-59,0 0 34,0 0-104,0 1-94,0 0-81,0 0-28,0 0 262,0 0-104,0 2 341,0-2-587,0 1-55,0 0-9,0 0-18,0 0-24,0 0 51,0-1 75,0 1 62,0 0 96,0 0 113,0 0-185,0 0 36,0-1 906,0 0-529,0 0-301,0 0-88,2 0 71,6 2 313,-6 6 87,-2-8-371,1 1-87,-1-1-77,1 0-64,0 1-61,0-1-37,1 1-6,1 0 32,-2-1-23,-1 0 49,3 3 193,0 0-78,0 0-78,-1-1-38,11 9 303,-2-3-109,-1 0-79,0 2-26,3 5 18,5 4 60,-3-4-69,-1-1-49,0 1-42,0 1-36,10 12 18,-2 0 62,8 13-179,-21-28-3,-1-1-13,1 2 1,-1-1 0,3 9 15,-3 1-56,-3 4-37,-4-10 19,0 0-1,-1 0 0,-2 15 75,-2-3-116,-2-1-39,-4 1-141,1-11 12,-2-2-35,6-10 151,-1 0 1,0-1-1,0 1 0,0-1 168,-19 13-414,20-15 337,-27 16-350,14-12 263,0-4 42,-11-6 18,14 0 103,0-2 38,1-1 43,2-1 45,1-2 50,3 0 52,4 2 74,1 1-72,0-1-26,1-2 25,0 2-10,0-3 96,4 4-84,2 1-70,2 2-57,6 1-24,6 1-50,-12 1-11,6 1-39,-2 1-45,1 0-51,-1 1-60,-1 1-69,1 0-75,-1 1-84,0-1-91,-3-1 105,1 0-47,-1 0-51,1 0-52,-1 0-56,1-1-56,0 1-61,0-1-62,-2-1 115,0 0-72,-2-1 121,1 1-55,-1 0-60,0 0-66,0 0-73,0 1-77,0 1-83,1 0-90,8 9-3582</inkml:trace>
  <inkml:trace contextRef="#ctx0" brushRef="#br0" timeOffset="1173">1348 2179 10496,'0'9'1400,"0"-4"-515,0-2-202,0 0-67,0-1 40,0 0-113,-1-1-98,0 0-79,0 0-480,0-1 102,1 1 33,-1 0 110,0 0 104,0 0 86,0 0 58,0 1 48,-1 3 1090,1-2-916,1 1-89,0-2-310,0 0-43,0 3 196,0 1-34,0 5 227,0 1-114,0 0-100,0 2-46,0 1-100,0 2-60,0 5-49,0-9-45,0-4-44,0 4 33,0 15 84,0-19-96,0 1-42,0-1-61,0 2-105,0-6 55,0 1-34,0 0-37,0 0-40,0 0-43,0 0-46,0 5-319,0-6 281,-1 0-45,1 2-228,-1-1-118,-1 0-133,0-1-113,0 1-312,-2 3-786</inkml:trace>
  <inkml:trace contextRef="#ctx0" brushRef="#br0" timeOffset="545">758 1769 10624,'0'-13'1400,"0"5"-515,0 3-202,0 1-67,0 3-223,0 1-42,0 0-41,0-1-38,0 1-36,0 0-34,1 0 112,-1 0-178,0 0-33,1 0 16,0 0-88,1 1-95,-1 0 31,-1 0 39,2 0 89,-1 0 103,-1-1-48,1 1 39,0 0 226,-1-1-156,1 1 37,-1-1 40,1 1 42,-1-1 44,1 0 47,-1 1-229,1 0-65,0 0 0,0-1-1,0 1 1,1 0 0,-1 0 0,0-1-1,1 1 1,-1-1 0,0 1-1,1-1 1,-1 1 0,1-1-175,7 1 864,2 0 16,-6-1-484,1 0-37,3 0 118,-4 0-284,-1 0-35,0 0-37,0 0-40,0 1-42,0 0-45,10 2 272,0 0-42,2 0 3,1 1-38,-12-2-122,1 0 0,0 0 1,0 0-1,-1 1 0,1 0 0,-1 0 0,4 3-67,17 14 64,-6-4-48,18 18-16,-33-28 9,1 0 0,-1 1 0,-1 0 0,4 5-9,14 30-40,-14-26 12,-1 0 6,-3 1-49,-2-1-47,-1 2-44,-2-1-43,-2 0-39,0-1-37,-2 0-35,3-12 174,1 1 1,-1-1-1,0 0 0,-1 0 0,1 0 0,-1 1 142,-11 11-532,0-5 122,-1-1 41,-6 0-22,0-2 94,0-2 111,10-3 141,1-1 33,7-1-2,-33 6-106,-1-2 68,29-4 50,1-1 0,-1 0 0,0 0 0,0-1 0,0 0-1,0 0 1,1-1 0,-4-1 2,-25-12 17,10 1 61,5 1 59,2 1 90,4 2 60,3-1-38,8 8-156,1 0-1,-1-1 0,1 0 0,0 0 1,0 0-1,1 0 0,-1 0 1,1-1-1,0 1 0,0-1 0,-1-2-92,-2-15 465,0-6-28,5 19-334,1 1-50,1-2-81,0 4-36,0 2-39,0-1-42,2 0-47,-1 0-51,2 0-55,0 1-77,0 0-62,0 0-63,0 0-108,-5 4 566,10-10-1688,12-6-2391,-14 12 2894,2 0 43,10-3-1696,-4 2 678</inkml:trace>
  <inkml:trace contextRef="#ctx0" brushRef="#br0" timeOffset="890.963">1119 1925 10496,'0'-5'781,"0"1"-48,0 1-46,0 1-47,0 1-44,0 0-45,0 2-42,0 0-43,0 1-40,0 0-41,0 1-38,0 0-39,0 1-37,0 0-36,0 0-35,0 0-34,0-4 250,0 0 144,0 2 293,-1 3-454,1-4-362,0-1-1,0 0 1,0 0-1,0 1 1,0-1 0,0 0-1,0 0 1,-1 0 0,1 1-1,0-1 1,0 0 0,0 0-1,-1 0 1,1 0 0,0 1-1,0-1 1,0 0 0,-1 0-1,1 0 1,0 0 0,0 0-1,-1 0 1,1 0 0,0 0-1,0 0 1,-1 0 0,1 1-1,0-1 1,-1 0-37,-2 0 318,0 0-135,-1 0-62,0 1-73,-1 0-89,5-1 44,-10 4 104,0-1 1,0-1-1,-1 0 0,0-1-107,-22 7 142,13-3-24,1-1 0,-4-1-118,-115 14 416,123-15-361,-39 4 144,35-5-79,-3 0 66,18-1-211,0 0 33,-8 0 99,7 0-102,-1 0-77,4 0-5,-1 0-32,0 0-57,1 0-53,-1 0-60,0 0-65,0 0-71,0 0-79,0 0-85,1 0-90,1 0 246,1 0-41,-1 0-568,1 0-346,0 0-844</inkml:trace>
  <inkml:trace contextRef="#ctx0" brushRef="#br0" timeOffset="5118">1853 1096 7296,'0'-2'148,"0"1"60,0 0 57,0 0 51,0 0 47,0 1 43,1-1 39,-1 1 34,0-1 311,0 1 55,0 0 218,-1 0 576,1 1-9,0 0-607,-1-1-233,1 1-75,-1 0-188,1-1-73,-1 1-82,0 0-91,0-1-124,1 0-76,-1 1-80,0-1-88,0 0-92,0 0-97,0 1-103,-1-1-109,-6 1 770,-1 3 77,-1 1 19,-1-3-85,8-2-223,0 0-1,0 1 1,0-1 0,0 1 0,0 0 0,0 0 0,0 0 0,1 0 0,-1 0-1,-2 2-69,0-1 134,-1-1-40,-4-1 11,-3 1-27,3 2-50,-2 4 137,4-3-69,3-2-66,0 0-41,1-1-41,0 0-30,-1 0-41,1 0-45,-1-1-51,4 0 49,1 0 46,-1 0 39,1 0 33,-1 0 21,-1 0 79,1 0-71,1 0-49,-1 0-101,0 0 41,1 0-34,0 0-55,-1 0-49,1 0-53,-1 0-59,1 0-62,-1 0-67,0 0-72,1 0-76,0 0-164,0 0-94,0 0-275,0 0-697</inkml:trace>
  <inkml:trace contextRef="#ctx0" brushRef="#br0" timeOffset="5381">1829 1276 9728,'1'0'63,"2"0"774,-1 0-62,0 0-59,-1 1-53,-1-1-50,0 1-45,-1 0-40,0 0-36,-1 1 101,0 1-42,-3 4 463,5-5-925,-2 2 238,-1 0 106,0 1 18,-5 5 673,4-7-745,1 0-37,-2-2-50,1 0-67,1-1-119,-1 0-41,1-1-45,-1-1-49,-4-1 67,-8-2 169,9 4-200,-2 0-99,4 1-5,0 0-41,-2 0-473,3-1 224,1 1 146,1 0-46,-2 0-187,3 0 191,-1 0-35,-1 1-299,0-1-121,2 1 319,-1-1-36,1 1-38,0-1-40,-2 2-370,1 0-50,-1 0-239,-1 2-650</inkml:trace>
  <inkml:trace contextRef="#ctx0" brushRef="#br0" timeOffset="10439">2612 1372 7040,'0'0'968,"0"0"-357,0 0-140,0 0-47,0 0 29,0 0-80,0 0-64,0 0-52,0 0 334,0 0-312,0 0 183,0 0 356,0 0 595,0 0 16,0 0-5,0 0-579,0 0-362,0 0-108,2 0 87,1 0-245,-1 1 106,0 0 167,0 2 354,1 0 75,-2-2-654,1 0-34,-1 0-71,1-1-34,0 0-38,0 1-44,3-1 343,0 1-71,-1 1-54,0 1-39,7 2 347,-4-4-285,0-1 4,0 3-68,3 2 11,0 2-76,4 2 44,7 3-44,-3 0-67,-8-2-46,0 0 0,-1 0 0,7 10-43,4 6-51,14 23 51,-24-33-27,-1 2-1,0-1 1,-2 1 0,1 1 0,-2-1 0,0 4 27,-4-12-27,0 2 1,-1-1-1,0 0 0,-1 7 27,0 1-90,-2 0-1,0 0 1,-4 16 90,-3-9-78,-4 0-105,-2-1-91,-1-2-74,0-1-39,-2 1 84,-4-5 70,-4-7 84,21-9 139,1-1 0,-1-1 0,1 1-1,-1-1 1,-2 1 10,2-2 6,1 1-1,-1-1 0,0 0 0,1 0 1,-1 0-1,-1-1-5,0 0 30,-1-1 0,1 0 0,0 0 1,-4-3-31,7 5 17,0-1 1,1 0 0,-1 0-1,1 0 1,-1 0 0,1 0 0,0 0-1,0-1 1,0 1 0,0-1-1,0 1 1,0-1 0,1 0 0,-1 0-1,1 1 1,0-1 0,0 0-1,0 0 1,0-1 0,0-2-18,1 5 20,0 0-1,0-1 1,0 1 0,0 0-1,0-1 1,1 1 0,-1 0 0,0-1-1,1 1 1,-1 0 0,1-1-1,0 1 1,-1 0 0,1 0 0,0 0-1,0 0 1,0 0 0,-1 0-1,1 0 1,0 0 0,1-1-20,11-4 159,0 2-48,-5 1-70,-5 2-43,0 0-1,-1 1 1,1-1-1,0 1 0,0-1 1,0 1-1,0 0 1,2 0 2,10 3-50,-1-1-41,3-1-68,-4 0 15,-2 2-103,0 1-109,-1 0-117,-3-1 119,-1 0-50,1-1-50,0 0-52,-1-1 26,-2 0-39,0 0 81,-1 0-46,1 0-57,-1 0-67,0 0-76,-1 0-87,1 1-97,0 0-107,-2-1 66,-1 0-60,0-1-253,1 0-675</inkml:trace>
  <inkml:trace contextRef="#ctx0" brushRef="#br0" timeOffset="13170">3684 1721 9984,'4'12'1343,"-1"-4"-494,-1-3-195,-1 0-66,-1-5-123,0 0-54,0 0-51,1 0-48,-1-1-44,0 1-42,0-1-36,0 1-35,0-1-17,0 0-35,0 0 23,1-1-79,-1-2-25,0 3 12,0 0 37,0 0 78,0 1 92,0-1 239,0 1-53,0 0-50,1 0-47,-1 0-44,0 0-41,1 0-37,-1 1-34,1-1 72,0 1-86,0 0-76,0 0-33,1 2 40,-1-2-9,0-1 79,-1 1-39,0-1 33,2 6 613,-2 4-101,0-10-667,1 11 412,0 1-38,1 1-45,0 0-48,0 1-48,0 0-64,0-1-72,-2-1-77,0 7 51,0 0-62,0 0-91,0-10-2,0 0-33,0 3-97,0-1-74,0 0-82,0-2-91,0 1-121,0-5 241,0 0-48,-1 1-224,1-3 257,-1 1-35,1-1-40,-1 1-35,-1 5-559,-1 2-329,-1 6-815</inkml:trace>
  <inkml:trace contextRef="#ctx0" brushRef="#br0" timeOffset="12505">3178 1433 4736,'0'3'589,"1"0"-96,0-2-85,0-1-74,1-1-62,-1 0-51,3-6 112,-3-5 111,0 6-98,-1 6-346,0-3 437,0 2 326,0 1 549,1 0-836,-1-1-87,1 1-80,0-1-68,-1 1-31,1-1-69,0 0-41,0-1-30,-1 0-14,1 1 23,0 0 35,-1 0 62,1 0 29,0 1 65,0 0 73,0 0 83,-2-1-94,1 1-71,0-1-61,0 0-52,1 0-33,-1-1-39,1-2 53,-1 2-48,1 2 108,2-7 238,1 1 99,0 0 198,7-2 452,-6 6-728,0-1-46,1 1-43,0-1-39,5-2 216,1 1-113,3-1-27,27-4 472,-33 9-654,0-1 33,4 3 33,2 1-46,0 2-45,-1 3-43,-1 1-41,-2 1-39,-2 2-38,-5 2-36,2 16-3,-3-9-40,0 0 0,-1 10 51,-4-8-4,0-3 0,-2 8-5,2 0 0,0 6 9,2-7-80,-4 21 80,-4-2-26,4-25 25,1 1 1,0 1-1,2 6 1,0 1 32,1 2 41,0-7 21,0-11-71,0 3 2,0-9-54,0 3-33,1-6-88,-1-1 42,6 5-146,-3-7 93,0-1 22,0 0-43,0-1-52,0 1-61,0-1-71,1 0-81,0 0-88,0 0-99,-1 0 178,0 0-45,0 0-48,-1-1-50,6 1-1468,-2-3 85,-1 0 116,-3 0 985,-1 0 40,2-9-3223</inkml:trace>
  <inkml:trace contextRef="#ctx0" brushRef="#br0" timeOffset="12845.149">3382 1649 7936,'0'0'1059,"0"0"-390,0 0-153,0 0-51,0 0 30,0 0-93,0 0-88,0 0-80,0 0-43,0 0 125,0 0-51,0 0 227,0 0 314,0 0 42,0-2 32,0 0-551,0-3 14,0 0-48,0 0-45,-2 2-38,-1 0 98,0-1-53,1 1-4,0-3 57,0-2-70,-4-3 189,-3 4-77,-1 2-79,0 3-81,1-1-83,0-1 4,0-1 87,-1 6 36,-6 5 97,10-3-180,0 1-1,0 0 1,0 0-1,-1 1-152,-4 4 270,0 1 83,6-5-135,-1 1 34,1-1 38,-1 1 42,1-1-8,4-4-317,-12 14 544,6-1-133,5 0 14,5 3 112,5 4-130,0-7-214,0-2-108,2-1-89,-1-2-95,-1-1-31,0-1-67,-3-3 10,0-1-57,1-1-11,-1 0-51,2-1-59,0-1-64,2 0-388,15 0-1353,-15 0 1202,-1 0 43,0 0-81,-2 0 39,-1 0-93,1 0-301,3 0-777</inkml:trace>
  <inkml:trace contextRef="#ctx0" brushRef="#br0" timeOffset="14172">4105 963 9728,'0'0'1275,"0"0"-469,0 0-184,0 0-61,0 0 37,0 0-103,0 0-88,0 0-73,1 0 409,0 0-392,1 0-182,0 0 48,-1 1 42,1-1 39,-1 0 212,0 1 63,-1 0 49,0 0 35,-1 2 1248,0-2-1115,0 1 27,-1 0-97,1-1-289,0 1-76,0-1-88,0 0-99,1 1-111,-1-1-123,1 0-17,0-1-35,-1 1-36,1-1-38,0 2 406,0-1-50,-1 1-45,0-1-37,-2 2 3,-1 1-75,2-3 16,1-1 42,0 2-171,-1 0 59,1-1 50,0 1 39,-1 0 48,-2 6 395,3-5-406,0-1-82,0-1-37,0 1-40,0-1-47,0 1-53,0-1-58,-1 2-178,2-2 160,-1 0-34,0 0-34,0 0-38,0 0-38,-1 0-39,0 2-664,-2 0-79,0 2-164</inkml:trace>
  <inkml:trace contextRef="#ctx0" brushRef="#br0" timeOffset="17105">4658 12 7296,'0'0'1002,"0"0"-370,0 0-145,0 0-48,0 0 27,0 0-85,0-1-73,0 0-61,0-7 505,0 7-337,0 0 322,0 1 469,0 0-28,0 0-21,0 0-487,0 0-289,0 0-149,0 0 245,0 0-64,0 0 76,2 0 604,2 0-551,-1 1-61,0-1-55,0 1-53,0-1-48,-1 1-44,1 0-40,-1 1-37,3 0 87,-1 1-80,0 0-65,6 7 165,-5-5-145,-1-1-5,-1-1 48,6 6 13,0-1-75,7 11 55,2 2-4,1-5-50,-1 0-75,-4 9-75,-10-18 1,24 65-90,-25-66 80,0 1 0,0 0-1,0-1 1,-1 1 0,0 0 0,0 1 0,-1-1 0,1 0 0,-2 0-1,1 1 1,-1-1 11,0 14-43,-1-1 0,-1 0-1,-1 1 1,0-1 0,-2 0 0,0-1-1,-1 1 1,-1-1 0,-9 18 43,12-30-36,1 0 0,-1 0 0,-1 0-1,1-1 1,-1 1 0,-1-1 0,1 0 0,-2 0 36,-21 14-173,-12-1-80,29-14 192,-29 12-62,19-11 105,-1-2 34,10-2 16,0-2 0,0 0 0,0 0 0,0-1 0,0 0 0,0-1 0,0-1 0,0 0-32,9 3 11,-17-8 137,19 8-137,0-1 0,0 0-1,0 0 1,0 0 0,0 0-1,1 0 1,-1 0 0,0 0-1,1 0 1,-1 0 0,1 0 0,-1 0-1,1-1 1,-1 1 0,1 0-1,0-1-10,-1 1 12,1 0 0,0 0-1,0-1 1,0 1 0,0 0-1,0 0 1,0-1 0,0 1-1,0 0 1,0 0 0,0-1-1,1 1 1,-1 0 0,1 0-1,-1 0 1,1 0 0,-1-1-1,1 1 1,-1 0 0,1 0-1,0 0 1,0 0 0,0 0-1,0 1 1,-1-1 0,1 0-1,0 0 1,0 1 0,1-1-1,-1 0 1,0 1 0,0-1-1,1 0-11,0 0 21,1-1-2,0 0 1,1 1 0,-1-1 0,0 1 0,1 0 0,0 0 0,-1 0 0,1 0-1,0 0 1,-1 1 0,1 0 0,2 0-20,22 3 93,-14 0-83,-1 2-33,1 0-44,-1 2-50,0 0-59,-1 1-68,-1 0-75,-1 1-83,-1 0-93,-2 0-99,-3-4 239,-1-1-55,1 0-57,-1-1-56,0 1-59,1-1-60,-1 0-59,0 0-62,1 1-303,-1-1-103,0 0-149,-2 1-708,-1-5 357,0 1 1669,0-5-1913,0-8-840</inkml:trace>
  <inkml:trace contextRef="#ctx0" brushRef="#br0" timeOffset="19187">5706 481 10112,'0'0'1343,"0"0"-494,0 0-195,0 0-66,1 0 38,-1 0-115,0 1-104,1 0-89,0 0-327,0-1 37,1 2 114,-1-1 118,1 1 117,-1 1 117,0 0 117,0 0 116,-1 2 116,1 1 115,0 5-462,3 2-86,-2-5-234,1 0-43,-2-1-51,0 0-56,-1-1-146,0 0 45,0 0 38,0 0 34,0 6 84,0 15 247,0-17-289,0-3-77,0 1-79,0-1-96,0 0-115,0-1 14,0-1-73,0 1-81,0 0-86,0-1-93,0 1-100,0 0-106,0 0-112,0-2 137,0 1-79,0 0-259,0 4-669</inkml:trace>
  <inkml:trace contextRef="#ctx0" brushRef="#br0" timeOffset="19718">5922 927 7808,'1'-1'143,"1"0"39,-2 0 37,1 0 33,1-1 343,-1 0 104,-1 1-77,0 0 43,0 0 176,-1 0 472,-1 1 269,0-1-572,0 1-222,0 0-68,0 0-184,-1 0-69,1 0-80,0 1-90,0-1-147,0 0-54,0 0-58,0 0-61,0 0-66,0 0-69,-1 0-73,1 0-76,-16 0 630,0 0-43,-1 0-38,0-1-36,-18 1 109,-1-1-99,-7 2-50,-22 2-21,-7 3-62,-30-2 0,-54 2 9,82-2 8,-9-2 92,-21 1 117,-8 7 108,1 7 90,74-8 73,-29 10-580,57-15-28,0-1 57,-3 0 61,-6 2 103,-2 0 10,8-1-134,2-1-83,1 1-87,4-1-16,0 0-48,0 0-52,1 1-58,-1 0-62,1 0-69,0 1-73,1 1-78,3-4 189,1 0-34,0 0-216,1 0 4,0 0-115,0-1-129,0-1-110,0 0-302,0 1-753</inkml:trace>
  <inkml:trace contextRef="#ctx0" brushRef="#br0" timeOffset="18531">5284 240 6016,'0'0'808,"0"0"-297,0 0-116,0 0-40,0 0 24,0 0-67,1 0-59,0 0-50,-1 0-413,0 0 52,0 0 51,0 0 48,0 0 45,1 0 42,-1 0 41,1 0 38,0 0 34,0 0 34,1 0 263,0 0 102,0 0 81,2 0 552,1 0 874,-3-1-1206,-1 1-53,-1-1-104,0 1-641,0-1 1,0 1 0,0-1 0,0 1 0,0 0-1,0-1 1,0 1 0,0 0 0,0-1 0,1 1-1,-1-1 1,0 1 0,0 0 0,0-1 0,0 1-1,0 0 1,1-1 0,-1 1 0,0 0 0,0 0-1,1-1 1,-1 1 0,0 0 0,1 0 0,-1-1-1,0 1 1,0 0 0,1 0 0,-1 0 0,0-1 0,1 1-1,-1 0 1,1 0 0,-1 0 0,0 0 0,1 0-1,-1 0 1,0 0 0,1 0 0,-1 0 0,1 0-1,-1 0-43,2 0 329,-1 0-62,0-1-55,0 1-48,0-1-22,0 0-47,0 0-29,-1-1-22,1 0-4,0 1 17,-1 0 27,1 0 45,0 1 21,0-1 46,1 1 54,-1 0 59,15 0 563,-10 0-615,0 0-36,-2 0-72,0 0-41,-1 0-47,0 0-53,-3 0-26,14 1 179,-6 1-64,0 6-9,3 5-18,-10-12-78,0 1 0,0-1 0,0 1 0,0-1 0,0 1-1,0-1 1,0 1 0,-1-1 0,1 1 0,0 0 0,-1 0 0,1-1-1,-1 1 1,0 0 8,3 8-40,3 15-26,-4 1 37,-2-6 47,-2 0-1,-2 14-17,2-16 17,-2 68 26,-7-17-24,2-8-97,7-48 13,1-2 63,0 21 171,2-18-147,-1-7-53,0 0-41,0 1-48,1 1-58,-1-2-340,3-1-43,0-1-53,1-1-61,-4-4 86,1 1 65,-1-1 63,1 0 56,0 1 53,-1-1 48,1 0 45,0 0 38,0 1-90,0-1 87,0 0 72,2-1-163,-2 1 146,-1 0 15,1 0-45,-1 0-56,1 0-67,1 0-474,0 0-69,1 0-241,2 0-628</inkml:trace>
  <inkml:trace contextRef="#ctx0" brushRef="#br0" timeOffset="18871.798">5477 445 7680,'0'0'1025,"0"0"-378,0 0-146,0 0-50,0 0 31,0-1-85,-1 1-73,0-1-61,0 0-176,-1-1 107,0 1 92,1 0 77,-2-1 53,1 1 46,-10-6 1888,8 5-1713,0 0-109,2 1-314,0 1-45,0-1-50,0 1-55,0-1-62,0 1-66,0 0-72,1 0-78,-13-3 539,-4-7 25,5 2-59,3 5-28,1 2 27,-2 3 85,6 0-224,-5 1 31,2-1-28,2 1 19,1 2 57,-9 13 160,9-13-315,3-4-49,1 1 0,-1-1 0,1 1 0,-1 0 0,1 0 0,-1-1 0,1 1-1,0 0 1,0 0 0,0 0 0,0 1 0,0-1 0,1 0 0,-1 0 0,0 3-26,-3 7 128,-2 0 37,4-8-83,0 1 1,0-1 0,0 0 0,1 1 0,0 0-83,0-3 26,1 1-1,0-1 1,0 0 0,0 0 0,0 0-1,0 0 1,0 0 0,1 0-1,-1 0-25,2 4 6,-1 1 60,9 19 331,-5-14-261,-1-5-97,0-1-44,0-1-58,1 0-66,1-1-79,0 0-89,0-3-101,1 0-111,-6-1 541,1 0-37,-1 0-35,0 0-34,2 0-169,0 1-115,0-1-145,1 0-104,-1 0-87,1 0-71,1 0-313,9-1-2119,-8 0 1895,-2 0 249,-2 0 580,0 0 44,3-2-485,0 0 35,10-11-1637</inkml:trace>
  <inkml:trace contextRef="#ctx0" brushRef="#br0" timeOffset="40702">5923 1745 12288,'0'3'737,"0"0"-49,0 0-46,0-1-46,0 1-44,0-1-42,0 0-41,0 1-40,0-1-37,0 0-37,0 0-34,0-1-34,0 3 194,0-1-114,0 0-107,0-1-87,0 1-75,0-1-63,0 0-58,0 1-50,0 6-309,0-4 250,0-2 90,0 0 39,0 3 95,0-3 7,0 0 40,0 1 45,0-1 50,0 2 53,0-1 58,0 6-195,0 1 49,0 23 599,0-19-482,0-5-161,0-1-36,0 0-42,0 1-62,0 0-74,0 0-84,0 1-128,0-6 87,0 1-35,0-1-37,0 0-39,0 1-41,0-1-42,0 0-44,0 1-47,0-1-48,0 0-50,0 0-52,0 0-54,0 1-55,0-1-58,0-2-74,0 0-65,0 0-247,0 2-655</inkml:trace>
  <inkml:trace contextRef="#ctx0" brushRef="#br0" timeOffset="20956">4803 1263 6912,'0'0'933,"0"0"-343,0 0-134,0 0-46,0 0 28,0-1-79,0-1-69,0-3-60,0 3 66,0 1-85,0-1-74,0 1-66,0 0-55,0 0-34,0-1-100,0-5-534,0 5 559,0 1 51,0-1 65,0 0 85,0 0 99,0 0 115,0-1 76,0 1 117,0 1-211,0 0 34,0-1 34,0 1 36,0-1 38,0 1 39,0-1 41,0 0 41,0 1 43,0-1 45,0 0 46,0 0 47,0 1-347,0 0-85,1 0-75,0 0-63,0 0-39,0 0-49,3-2 54,-3 2-53,0 1-3,-1 0 38,2-2 898,0 2-476,0 0-108,-1 0-94,1 1-80,-1-1-78,0 1-47,0 0 21,1 3 126,-2-3-147,0 1 59,0-1 37,0-1-42,0 1-38,1-1-33,-1 0-14,1 0-34,0 0-20,1 0-16,1 0 22,-1 0 70,0 1 92,-1-1-61,0 1 42,7 6 98,-3-3-145,1-1-39,10 8 124,-3 0-10,3 5-21,0 2-44,0 0-41,0 1-39,-1 2-35,-1 0-34,9 23-68,-7 0 7,2-4-27,-12 6-33,-4-31 83,-1-1 1,0 1-1,-1-1 0,-1 1 1,-1 5 18,-4 11-96,-5 2-93,1-6-7,-2 0-45,-12 23-341,3-17 18,9-19 316,-1-1 33,-5 1-7,0-2 90,-7-1-7,2-9 81,3-6 74,2-6 67,3-6 63,3-3 57,5-2 49,5-2 45,2 15-85,2 2-55,2 1-27,2-2-10,4-5 34,-10 11-144,1 0 0,-1 0 1,1 1-1,-1-1 0,1 0 1,0 0-1,-1 1 0,1-1 1,0 0-1,0 1 0,-1-1 1,1 1-1,0-1 0,0 1 0,0 0 1,0-1-1,0 1-10,1-1 10,0 1 0,0-1 0,1 1 0,-1 0-1,0 0 1,0 0 0,0 0 0,1 0-10,8 2-6,-1 1-37,0 0-40,-2 2-44,-5-3-127,1 0 38,7 2-380,-6-3 318,-1 0-74,1 1-102,-3-2 177,0 1-39,0 0-44,0 1-48,1 0-220,-1 0-104,1 1-116,-2-2 377,0 1-33,1 2-427,1 0-36,-1 1-230,1 2-646,-1 7-3378</inkml:trace>
  <inkml:trace contextRef="#ctx0" brushRef="#br0" timeOffset="40486.748">5200 1528 4480,'0'0'1021,"0"0"-442,0 0-288,0 0-49,0 0 131,0 0 52,0 0-210,0 0 151,0 2 298,0 6 557,0-6 96,0-2-5,0 0-563,0 0-324,0 0-92,0 2 96,0 2-116,1-1 34,0-3-295,-1 0 0,0 0 1,1 1-1,-1-1 0,0 0 0,0 1 0,1-1 1,-1 0-1,1 0 0,-1 0 0,0 0 0,1 1 1,-1-1-1,0 0 0,1 0 0,-1 0 0,1 0 0,-1 0 1,0 0-1,1 0 0,-1 0 0,1 0-52,1 0 976,-2 0 11,0 1-634,1 0-64,-1 0-57,0-1-50,0 1-45,0 0-36,0 0 15,0 2 23,0-3-61,1 1 44,4 3 347,-1-2-47,-3 6-60,1 2-6,2-2-103,-3-7-226,0 1-1,-1-1 1,1 0 0,-1 0-1,1 0 1,-1 1-1,1-1 1,-1 0 0,0 1-1,1-1 1,-1 0-1,0 1 1,0-1-27,0 7 94,1 0-36,-1-4-44,1 0 0,-1 1 0,0-1 0,0 0 0,0 0 0,-1 0-1,1 1 1,-1-1 0,-1 2-14,-2 1-1,4-6-1,-1 0 0,0 0-1,0 0 1,1 0 0,-1 0 0,1 0 0,-1 1 0,1-1-1,0 0 1,-1 0 0,1 1 0,0-1 0,0 0-1,0 1 3,-2 7 48,-2-7 4,-4-1 51,-1-4-68,9 3-35,0 0 1,0-1-1,-1 1 0,1 0 1,0 0-1,0-1 0,0 1 1,0 0-1,-1-1 0,1 1 1,0-1-1,0 1 0,0 0 1,0-1-1,0 1 0,0 0 1,0-1-1,0 1 0,0 0 1,0-1-1,0 1 0,0-1 1,0 1-1,0 0 0,1-1 1,-1 1-1,0 0 4,0-1-1,0-15 53,0 10-44,0 0 0,1 0 0,0 0 0,0 0 0,1-3-12,5-8 62,-1 6-16,13-27 138,3 1 70,-5 13-24,3 2 64,-18 20-298,0 1-1,0-1 0,0 1 1,1 0-1,-1 0 1,0 0-1,1 0 0,-1 0 1,0 0-1,1 1 1,-1-1-1,1 1 0,-1 0 1,1 0-1,-1-1 1,1 2-1,-1-1 0,1 0 1,-1 0-1,2 1 5,-2 0-7,0-1-1,0 1 1,0-1 0,0 1 0,-1 0-1,1 0 1,0 0 0,0 0-1,-1 0 1,1 0 0,0 1-1,0-1 8,-1 1-8,0-1 1,0 0-1,-1 0 0,1 1 0,0-1 0,0 0 0,-1 1 0,1-1 0,0 0 0,-1 1 0,0-1 0,1 1 0,-1-1 0,0 1 0,0 0 1,0-1-1,0 1 8,1 2-20,-1 0 1,1 0 0,0 1 0,0-1-1,1 2 20,0-2-17,-1 1 0,0-1 0,0 1 0,0-1 0,-1 3 17,1 1-32,-1-7 29,0 1 0,0-1 1,0 1-1,0 0 0,0-1 0,0 1 0,-1-1 0,1 1 0,0-1 0,-1 1 0,0-1 3,1 0 1,0-1 0,0 1-1,-1 0 1,1-1 0,-1 1-1,1-1 1,0 1 0,-1-1-1,1 1 1,-1-1 0,1 0-1,-1 1 1,1-1 0,-1 1-1,0-1 1,0 0-1,1 0 2,0 0 0,0 0 0,0 0 0,-1 0 0,1-1 0,0 1 0,0 0 0,-1 0 0,1 0 0,0 0 0,0-1 0,0 1 0,0 0 0,-1 0 0,1-1 0,0 1 0,0 0 0,0 0 0,0-1 0,0 1 0,0 0 0,0 0 0,0-1 0,0 1 0,0 0 0,0 0 0,0-1 0,0 1 0,0 0 0,0 0 0,0-1 0,0 1 0,0 0 0,0 0 0,0-1 0,0 1 0,0 0 0,0 0 0,1-1 0,-1 1 0,0 0 0,0 0 0,0-1-2,8-16 95,-6 10-73,1-2-20,4-10 67,-6 15-46,1 0 1,0 1-1,0-1 1,0 0-1,0 1 0,1-1 1,0 1-1,-1 0 0,1 0 1,0 0-1,0 0 1,2 0-24,3-4 16,30-19 33,-34 24-48,0 0 0,0 0 0,0 1 0,0-1 0,0 1 0,1 0-1,-1 0 1,0 1 0,1-1 0,1 1-1,18-4 0,-20 3 0,-1 1 0,1-1 0,-1 1 0,1-1 0,-1 1 0,1 0 0,1 1 0,-3-1 0,0 0 0,0 1 0,-1 0 0,1-1 0,0 1 0,-1 0 0,1 0 0,-1 0 0,1 0 0,-1 0 0,1 0 0,-1 0 0,0 1 0,0-1 0,1 0 0,-1 1 0,0-1 0,0 2 0,4 4-6,-1 0 0,-1 0 0,1 1 0,0 2 5,0 1-36,-1 1 0,0 0-1,-1 0 1,1 5 37,-1 9-134,-1 17 134,-2 2 2,1-23 46,-1 0 40,1-22-82,0 1 0,0-1 0,0 1-1,0 0 1,0-1 0,0 1 0,0-1 0,0 1 0,0 0 0,1-1 0,-1 1 0,0-1 0,0 1 0,0-1 0,1 1 0,-1-1 0,0 1 0,1-1 0,-1 1 0,0-1 0,1 1 0,-1-1 0,1 1 0,-1-1 0,1 0 0,-1 1 0,1-1-6,-1 0 3,1 1 1,-1-1-1,0 0 1,1 1-1,-1-1 1,0 0-1,1 1 1,-1-1-1,0 0 1,1 1-1,-1-1 1,0 1-1,0-1 1,1 0-1,-1 1 1,0-1-1,0 1 1,0-1-1,0 1 1,0-1-1,0 1 1,0-1 0,0 1-1,0-1 1,0 1-1,0-1 1,0 1-4,1 4-21,0-1-39,1 0-43,0 0-46,1 0-48,0-1-50,0 0-55,0 0-56,-1-1 34,0 0-38,-1-2-237,0 1 52,-1-1 51,1 1 48,-1-1 44,1 0 43,-1 1 38,1-1 37,-1 0-14,1 0 44,-1 0 39,1 0 33,0 0 2,-1 0 33,2 0-182,0 0 14,-1 0 5,0 1-61,-1-1 137,0 0-40,3 1-651,-1 1-49,1 1-241,1 1-660</inkml:trace>
  <inkml:trace contextRef="#ctx0" brushRef="#br0" timeOffset="41601">6428 891 9728,'0'0'1309,"0"0"-482,0 0-189,0 0-63,0 0 38,0 0-103,-1 0-85,0 0-64,0 0-369,0 0 46,1 0 45,-1 0 40,1 0 37,-1 0 36,0 0 287,0 1 181,0-1 95,0 0 47,0 2 1132,1-2-1374,0 0-35,-1 1 40,1 0-83,0-1-183,0 1-70,0 0-77,0-1-88,0 1-94,0 0-104,0-1-113,0 1-121,0 1 808,0-2-83,-2 1-136,1-1-54,0 0-51,0-1-47,-1 0-46,0 1-70,0 1-63,-1 1-57,0 0-40,2 0-19,0-1 25,-1 0-58,1 0-69,1 0-80,-1 0 17,1-1-52,-1 0-46,1 1-42,0-1-150,0 0-40,0 0-183,0 0-494</inkml:trace>
  <inkml:trace contextRef="#ctx0" brushRef="#br0" timeOffset="42853">6885 216 6656,'0'0'876,"0"0"-322,0 0-128,0 0-42,0 0 24,0 0-72,0 0-58,0 0-47,0 0 303,0 0-279,0 0 174,0 0 326,0 0 531,0 0-28,0 0-84,0 0-506,0 2-291,0-1-399,0 1 73,0-1 63,1 0 51,-1 1 270,4 1 749,-1-3-890,-1 0-83,0 0 685,-2 0-59,1 0-572,-1 1-42,1-1-40,-1 0-34,1 0-11,0 0-38,-1 0-5,1-1-46,2 0 34,-2 1-17,0 0 46,0 0 26,0 1 53,0 0 59,0 0 71,2 2-10,-1-1-37,3 3 176,0 1-115,0 0-93,-1-1-87,1 0-43,7 12 135,-7-10-101,6 7-39,0-3-59,1 1-48,-10-10-5,-1 0 0,1 1 1,-1-1-1,0 0 0,0 0 0,0 1 0,0-1 0,0 1 0,0-1 0,0 2 5,2 18-43,-1-9 1,1-1-1,3 12 43,-4-18-13,0 0 1,-1 0-1,1 0 0,-1 0 0,0 1 0,-1-1 1,1 1-1,-1-1 0,-1 0 0,1 1 0,-1-1 1,0 0-1,-1 1 0,1-1 0,-3 6 13,-10 30-82,4-11 32,-5-4-20,10-16 32,3-7 28,0 1 0,0-1 0,-1 0-1,1 0 1,-1-1 0,0 1 0,0 0 0,0-1 0,0 0-1,-1 0 1,-1 1 10,-13 5-14,6-5-17,-1 0 0,0-1 0,1-1 0,-5 1 31,-10-2-27,-25-1-55,32 0 73,8 0 40,-6-5 99,17 5-121,0 0 0,0-1 1,0 1-1,1 0 0,-1-1 0,0 1 1,0-1-1,0 1 0,1-1 0,-1 0 1,0 1-1,1-1 0,-1 0 0,0 1 1,1-1-1,-1 0 0,1 0 1,-1 1-1,1-1 0,-1 0 0,1 0 1,0 0-1,-1 0 0,1 0 0,0 0 1,0 0-1,0 0-9,0-1 17,1 0 0,0 0 0,-1 0 0,1 0 0,0 0 0,0 1 0,1-1 0,-1 0 0,0 0 1,2-1-18,28-7 113,-6 6-114,-20 4-195,0 1 69,0-1 57,0 0 50,1 1 43,-1 0 39,14 3 240,-11-2-203,1 1-75,-2-1-110,-3-1 1,-1 0-34,1 1-36,-1-1-40,1 0-43,-1 1-47,2 0-208,0 0-112,0 0-121,-3-1 315,0 0-34,1 0-35,-1 0-37,0 0-37,0 0-39,1 0-39,-1 0-42,0 0-42,0 0-44,1 1-263,4 6-3170,-5-3 2220,-2 2-843</inkml:trace>
  <inkml:trace contextRef="#ctx0" brushRef="#br0" timeOffset="44984.126">7234 517 7296,'0'0'1002,"0"0"-370,0 0-145,0 0-48,0 0 27,0 0-84,0 0-70,0 0-59,1 0 297,0 0-289,1 0-156,-1 0 103,0 0 89,1 1 73,-1-1 49,0 0 42,3 2 1168,-3-1-960,1 0-61,-2-1-346,1 1-33,0-1-37,-1 1-46,1-1-52,-1 1-57,1-1-62,-1 1-69,1-1-73,-1 1-79,2 1 731,-1-2-218,0 1-55,0-1-49,0 1-41,1 1 19,2 5 11,-4-6-13,0-1-113,3 4 211,-1 0-35,1 1 26,-1 1-46,2 11 227,-2-3-281,2-5-76,-3-7-50,0 0-1,0 0 1,0 0-1,-1 0 1,1 0-1,-1 0 0,1 0 1,-1 0-1,0 0 1,1 1-1,-1-1 1,-1 0-2,-4 37-72,3-30 71,0 0 0,1 1 0,-1 5 1,3-13 5,-1-1 1,0 1-1,0-1 1,0 1-1,-1-1 0,1 1 1,0-1-1,-1 1 1,1-1-1,-1 1 0,1-1-5,-7 7 132,6-7-120,-1 4 90,2-7-32,0-5 14,0-10-53,1-22 23,1 14 15,1 9 8,1 1 36,2 0 47,2 1 56,3-1 18,-1 0-39,1-2-2,6-8 43,-16 23-219,0 0-1,0 1 1,1-1-1,-1 1 1,1-1-1,-1 1 1,1-1-1,-1 1 1,1 0-17,13-5 56,4-1-47,-16 5-27,14-7-36,-17 9 52,0 0 0,1 0 0,-1 0-1,1 0 1,-1-1 0,1 1-1,-1 0 1,1 0 0,-1 0-1,1 0 1,-1 0 0,0 0 0,1 0-1,-1 0 1,1 0 0,-1 1-1,1-1 1,-1 0 0,1 0-1,-1 0 1,1 0 0,-1 1 0,0-1-1,1 0 1,-1 0 0,0 1-1,1-1 1,-1 0 0,0 1-1,1-1 1,-1 0 0,0 1 0,1-1-1,-1 1 3,14 35-128,-6-11 100,-3 24-65,-5-1 32,-1-25 87,1-16 45,0-9-52,0 0 0,1-1 0,-1 1 0,0 0 1,1-1-1,0 1 0,-1 0 0,1-1-19,16-25 98,-2 5-8,-12 17-50,1-1-1,0 1 0,0 0 0,0 1 0,1-1 1,0 1-1,0 0 0,0 0 0,0 0 0,1 1 1,5-3-40,7-2 67,1 3-32,14 2-19,-31 3-14,1 0 1,0 1 0,0 0 0,0-1-1,-1 1 1,1 0 0,0 0 0,3 1-3,-4 0 0,-1-1 0,1 1 1,0 0-1,0 0 1,-1 0-1,1 0 1,-1 1-1,1-1 0,-1 0 1,1 1-1,0 0 0,20 18 2,-19-18-10,0 0 0,0 1 0,0-1 0,0 1 0,-1-1 0,1 1 0,-1 0 0,0 0 0,0 0 0,0 0 1,0 1-1,0-1 0,-1 0 0,0 1 0,0-1 0,0 1 0,1 2 8,10 52-112,-8-34 111,-5 10 49,0-7-15,0-19-27,1 9 18,3-6 58,1-5-15,-4-5-55,1 0 0,0 0 0,-1 0 0,1 0 0,0 0 0,-1 1 0,0-1 0,1 0 0,-1 0 0,0 0 0,1 1 0,-1-1 0,0 0 0,0 1-12,0 1-32,2 4 22,0-3-67,-1-1-67,1-1-105,-1 0 54,0-1-47,1 0-51,-1 1-57,1-1-62,-1 0-66,0 1-72,1-1-76,0 1-225,0 0-123,-1-1 438,0 0-34,0 0-35,0 0-36,0 0-18,0 0-42,2 2-416,-1-1-53,1 1-9</inkml:trace>
  <inkml:trace contextRef="#ctx0" brushRef="#br0" timeOffset="45247.278">8029 842 11136,'0'-1'234,"-1"0"0,1-1-1,-1 1 1,1 0 0,-1 0 0,1 0 0,-1 0 0,1 0 0,-1 0 0,0 0 0,0 0 0,1 1 0,-1-1 0,0 0 0,0 0 0,0 0-234,0 3 904,1 1-36,0 2-50,0 1-63,0-1-267,0 0-41,0 0-47,0 0-50,0 0-55,0 0-60,-1 0-63,0-1-69,-6 23 1,5-14-114,2-6-37,-1 0-41,1 0-49,0 0-58,0-3-260,-1 0 36,0 2-334,0-1 143,-3 4-745,2-5 668,1 0-90,0 0-70,0-1-70,1 0-250,0 1-659</inkml:trace>
  <inkml:trace contextRef="#ctx0" brushRef="#br0" timeOffset="45937.35">8366 1155 7296,'0'0'968,"0"0"-357,0 0-140,0 0-47,0 0 28,0 0-81,1-1-70,0 0-59,-1 0-403,1 1 56,-1-1 53,1 1 48,-1-1 45,1 1 40,0-1 38,-1 1 33,2-1 229,-1 0 85,1 0 46,1-1 745,0 2-557,-2-1-396,0 1-48,1 0-59,-1 0-69,-1 0 392,1-1-113,-1 0-100,1 0-84,-1 0-47,0-1-75,1 1-54,-1-2 7,1 2 30,-1 0-1,0 1 37,3-5 166,2 0 73,-4 4-16,0-1-87,-1 1-73,1 0-61,-1 0-8,0-2-38,0 1-14,-1 1 45,1 0 68,0-1 89,0 1 109,-2-8 27,-2 3-64,-2 2-58,-3 1-52,0 2-47,-1 1-38,-9 0 46,8 1-105,-26 0 238,1 2-102,-5 3-58,-19 4-35,41-6-94,-46 6 31,-20 2-48,69-10-10,-123 11 53,96-10-12,-2-1 34,-15 2 76,-22-2 81,-54-2 217,63 0-193,-62 4 181,51 2-210,-34-2 212,87 1-283,9-2-94,-1-1-79,1-2-42,15 0 0,0 0-34,1 0-19,0 0-37,1 0-42,-1 0-49,-3 1-384,3 1-104,1 1-83,2 0-63,2-2 745,0 0-735,0 0 189,1-1 14,0 0-115,0 0-132,0 0-113,0 0-312,0 0-786</inkml:trace>
  <inkml:trace contextRef="#ctx0" brushRef="#br0" timeOffset="49443">6969 1481 5504,'-1'0'167,"-1"0"82,1 0 72,0 0 61,-1-1 140,1 1 52,-1-1 1266,1 0-971,1 0-476,0 1-39,0-1 46,0 0-103,-1 0-140,1 0-95,0 0-107,0 0-116,0 1 57,0-2 1368,1 1-914,-1 1-40,0 0-35,0-1-34,1 0 149,-1-1-105,0 0-101,0 1-54,0-2-9,-1-3 93,1 3-67,0 1 84,0 1-74,-1 0 33,1 0 38,0 0 41,0 0-159,0 0 46,0-1 42,0 1 34,0-3 273,0-6 1104,0 5-993,0 3-293,0-1-77,0 1-94,0 1-112,1 0 738,2 0-121,1 1-114,1-1-106,-1 1-98,0 0-90,-1 1-84,-2-1-74,7 0 339,1 1-92,-1 1-79,-1 0-69,2 1-38,0 1-63,1 1-38,5 3-19,-5-3 6,1 1 52,-7-4-79,0 0 0,0 1 0,-1-1 0,1 1 0,-1 0 0,1 0 0,-1 0 1,0 0-1,0 1 0,0-1 0,-1 1 0,1 0 0,-1 0 0,0 0 0,1 2-11,9 15 26,-7-13-19,14 24-34,-15-25 3,-1 1 1,0-1 0,0 0-1,0 1 1,-1 0 0,0 1 23,0 6-65,-1-1 0,-1 0 0,0 6 65,-1 0-56,-1 9-32,-1-20 66,1 0 0,-1-1 1,0 0-1,-1 1 0,-3 5 22,-5 9-97,-2-2-35,-18 9-183,25-23 241,1-1-21,0 0 0,0 0 0,0-1 0,-1 0 1,-4 2 94,-6 1-131,-5-2 37,19-5 92,-1-1 0,1 0 0,0 1 0,0-1 0,0-1 1,0 1-1,0 0 0,-1-1 2,0 0 5,0 0 0,1 0-1,-1-1 1,1 1 0,0-1 0,-3-1-5,2 1 15,1-1 0,0 1 1,0-1-1,0 0 0,0 1 0,-1-3-15,2 3 25,0-1-1,0 0 1,1 0-1,-1 0 1,0 0-1,1-1 1,-1 0-25,1 1 43,-3-9 133,2 3-43,2 7-111,0 0 0,0 0 0,0 0 1,0 1-1,0-1 0,0 0 0,0 0 1,1 0-1,-1 0 0,1 1 0,0-1 1,-1 0-23,1 1 14,-1 0 0,0 1 1,1-1-1,-1 0 1,0 0-1,1 1 1,-1-1-1,1 1 0,-1-1 1,1 0-1,0 1 1,-1-1-1,1 1 1,0-1-1,0 1-14,13-5 130,3 4-67,1 2-47,-1 0-25,-14-1-1,1 0 0,0 1 0,0 0 0,0 0 0,-1 0 1,1 0-1,0 0 0,-1 1 0,1-1 0,-1 1 1,1 0 9,10 5-106,-1-2-149,-2-1-25,-2 0-42,-2 2-56,1 3-72,-1 1-329,-5-6 415,0-1 74,0 0-42,0-1-53,0 1-63,0 0-75,0 0-85,0-1-95,1 1-108,-1 0-108,1-1-103,0 1-301,1 1-772</inkml:trace>
  <inkml:trace contextRef="#ctx0" brushRef="#br0" timeOffset="50150.894">7547 1445 7552,'0'0'1002,"0"0"-370,0 0-145,0 0-48,0 0 27,1 0-82,-1 0-67,1 0-55,0 0-256,0 0 50,-1 0 46,1 0 41,0 0 160,1 0 76,0 0 379,2 0 609,-2 0-810,-1-1-49,1 1-94,-1 0-148,-1 0-177,1 0-33,-1-1-36,1 1-38,-1 0-42,0 0-43,4-5 905,0 1 143,2 3-405,-2 1-170,0-1-36,3 0 236,0-2-106,0 1-80,-1 0-49,11-2 389,-11 4-435,2 0 68,1 3 67,-6-2-317,21 6 455,-5-5-260,-9-1-128,1 1-38,0 2-38,0 1-33,11 7-25,-3 2-100,-15-11 42,0 0 1,-1 1-1,0-1 0,1 1 1,-1 0-1,0 0 0,-1 0 0,1 1 1,-1-1-1,0 0 0,0 1 1,0 0-1,-1-1 0,1 4 18,1 5-78,-1 0 0,0 0 0,-1 0 0,-1 11 78,0-19-7,0-1-1,-1 0 1,1 1 0,-1-1-1,0 0 1,-1 0 0,1 0 0,-1 0-1,1 0 1,-1 0 0,-1 1 7,-11 16-81,6-11 0,-1 0-41,4-3 22,-1-1-22,0 1 1,-1-1-1,0 0 0,0 0 1,-1-1-1,1 0 0,-5 2 122,-19 8-327,4-6 100,-1-2 58,-1-3 72,1-3 89,23-1 7,0-1 0,-1 1 0,1-1 0,0 0 0,-1 0 0,1-1 0,0 1 0,0-1 0,0 0 0,0-1 1,-2-1 0,-20-15 35,0-6 68,22 20-68,0-1-1,1 1 1,-1-1-1,1 1 1,0-1-1,1-1 1,0 1-1,0 0 1,0-1-1,1 1 1,-1-1-1,2 0 1,-1 0-1,1 0 1,0 0-1,0 0 1,1-3-35,0-5-5,0-3 85,2-21 203,0 25-233,0 6-54,1 0-32,0 0-42,0 0-46,2 0-55,0 1-59,1-1-67,1 1-73,-5 5 162,2-3-62,0 1 0,-1 1 43,-1 0-9,1 0-57,-1 1-2,1 0-57,-1 0-61,1 0-71,-1 1 23,0 0-58,0-1-61,1 2-67,-1-1-70,0 0-74,1 1-79,-1 0-83,3 0-773,2 0-969</inkml:trace>
  <inkml:trace contextRef="#ctx0" brushRef="#br0" timeOffset="50537.81">7848 1601 8960,'3'0'766,"3"2"1609,-4-1-1433,-2-1-509,1 1-53,-1 0-65,0 0-75,0-1-86,0 2-98,0-1-108,0 0-118,0-1 85,0 2 396,0-2 253,0 0 295,0 0-594,0 1-39,0-1-36,0 0-34,0 1 72,0 0-92,0 1-59,0 1 4,0-1 46,0-1 15,0 0 73,-1-1 90,0 0 106,-2 0-107,-1 0-39,0 0-36,1 0-34,-4-1 108,0 1-96,-1-2-54,-16-2 68,14 1-55,-7 1-13,0 2-52,-9-2-14,-95-18-87,109 18 11,-1 1 0,-12 0-11,-8 2 61,-4 0 80,32-1-280,1 0 51,-1 0 44,1 0 39,-4 0 71,0 0 68,-17 0 472,15 0-429,4 0-140,1 0-50,-1 0-59,0 0-68,1 0-49,0 0-70,0 0-74,0 0-83,0 0-89,0 0-94,0 0-104,0 0-108,5 0 410,0 0-34,0 0-517,0 0-305,0 0-753</inkml:trace>
  <inkml:trace contextRef="#ctx0" brushRef="#br0" timeOffset="50897.662">7969 1782 10624,'0'0'1400,"0"0"-515,0 0-202,0 0-67,0 0 40,0 0-120,0 0-108,0 0-96,0 0-37,0 0 279,0 0-118,0 0 341,0 0-295,0 2 196,0 9-62,0 1-101,0 0-93,0 1-86,0-1-80,0 1-70,0 0-64,0 0-57,0-1-51,0 0-34,0 11-82,0 51-465,0-59 474,0-1 47,-1-1-363,1 0-81,-1-1-81,0 0-80,-1 0-80,0 0-80,-1-1-80,1 0-80,-1-3 60,1 0-72,-1 1-263,-1 4-691</inkml:trace>
  <inkml:trace contextRef="#ctx0" brushRef="#br0" timeOffset="8257">2515 229 6784,'0'0'899,"0"0"-330,0 0-130,0 0-42,0 0 27,0 0-73,0 1-61,0 0-49,0-1-241,1 1 35,-1-1 34,0 3 168,1-1 124,0 1 116,1-1 108,0-1 99,0-1 93,1-2 84,-4 0-435,0 1-45,1 0-44,0-1-38,0 1-38,1 0-32,1 0 142,0 0-142,1 0-47,1 0 219,-3 1-318,-1 0 203,0 0-44,0-1-39,1 1-37,-1-1 23,1 0-58,-1 0-48,1 0-32,0-3 56,0 3-22,0 1 63,15-2 711,-10 4-97,7 6 120,-1-3-373,-7-3-321,0 1-39,0-1-45,-1 0-53,7 6 212,-1 0-70,-5-3-78,1-1 1,-1-1-1,1 1 0,1 0-115,15 9 313,-2 3-78,-2 1-68,-3 3-62,-1 2-52,-3 1-46,-5-10-51,-1 1 0,2 8 44,-3-4-82,-1 0 0,0 0 0,-1 0 0,-1 1 0,-1-1 0,-1 18 82,-3-7-56,-2-2 47,2-9-45,-4 15-72,6-27 94,0-1-1,0 0 1,-1 1 0,0-1 0,-1 1 32,0 1-27,-1-2-1,1 1 1,-2 0 0,1-1 0,0 0 0,-1-1 0,-4 4 27,-17 8-50,-3-5 34,-38 5 22,47-13 41,2-2 49,15-2-53,0 0-1,0 1 1,0-2 0,0 1 0,0 0 0,1-1-1,-1 1 1,0-1 0,-2-2-43,0 1 79,4 1 46,1 1-34,0-2 10,3-5-44,-2 8-26,11-13 108,1 8-59,-8 4-70,-1 1 1,0 0 0,0 1-1,1-1 1,-1 0-1,0 1 1,1 0-11,3 1 17,-4-2-12,1 1 1,-1 0 0,0 0 0,1 0 0,-1 0 0,0 1 0,3 1-6,5 6-1,13 10-66,-19-16 73,0 1-63,1-1-59,0 0-54,0 1-74,0 0-54,1 0-49,-1 0-45,0 0-38,-1 0-33,5 5-541,-9-8 610,-1-1 116,1 1 133,0-1 45,0 1-5,2 2 28,-2-3 13,0 1-53,0 0-37,-1 0-64,1-1-75,0 1-87,-1 0-13,1 0-76,-1-1-82,0 1-91,1 0-96,-1-1-104,0 1-111,0 0-117,0 2-826,0 4-992</inkml:trace>
  <inkml:trace contextRef="#ctx0" brushRef="#br0" timeOffset="9823.771">3599 987 7936,'3'0'679,"-1"0"-34,0-1-36,-1 0-37,1 0-37,-1 0-39,0 0-39,0 0-42,-1 0-84,1 0-34,0 0-33,0 0-35,0 0-36,0 1-35,1-1-37,0 1-37,-1 0 346,0 0 159,-2 0-252,0 0-62,1 0-55,-1 0-50,0 0-42,1 0-35,-1 1 10,-2-1-11,1 0 21,1 0 3,0-1 50,0 0 62,0 0 72,-7-7 116,5 6-175,-2 2 40,-4 0-59,-12 0 210,8 0-176,0 2 34,-9 2 81,-1 0-49,1-1-72,0 1-49,1 0-52,2 1-55,-10 5-1,2-2-40,1-1 4,-24 2-57,-197 28 117,125-23 8,-1-2 70,58-6 4,25-1-17,8-1 18,-1 1 56,23-4-231,-12-1 163,14 0-165,0 0-86,5 1-13,-1-1-37,1 1-40,-1-1-46,0 2-146,0 0-101,1 0-112,0 1-125,1-2 3,1 1 63,0-1 56,0 0 50,1 0 44,0 1 37,-1 0-342,5 7-1160,-2-7 1487,0 1-35,2 3-1263,4 2-993,-8-8 2735</inkml:trace>
  <inkml:trace contextRef="#ctx0" brushRef="#br0" timeOffset="69980.465">3334 217 6784,'-1'0'63,"0"0"76,0 0 71,1 0 67,-1 1 60,0-1 57,0 0 50,1 1 47,-1-1 30,0 0 35,0 1 641,0 1 241,-1 1 2024,1-2-2286,1 0-329,0 0-60,-1 0-76,1 0-87,0 1-93,1-1-121,-1-1-254,0 1-36,0-1-38,0 1-39,0-1-41,1 1-43,-1-1-45,0 1-46,1-1-49,-1 1-50,1-1-52,-1 1-54,3 3 786,0-1-114,-1 0-44,0 4 19,0 0-63,-1-5-175,0-1 0,-1 1 0,1-1 0,0 1 0,0-1 0,0 1 0,1-1 0,-1 1 0,0-1 0,1 0-72,8 11 464,-8-8-369,0-1 0,0 1-1,-1 0 1,1 0 0,-1 0-1,1 2-94,3 16 279,-2-6-156,1-1-85,2 8 12,-2-1-46,-2 45-136,-2-60 114,-1 3-39,0 0 0,-1 0 1,0 0-1,0 0 0,-1 0 0,-1-1 0,0 1 0,0-1 57,-3 8-56,1 0 34,4-12 10,0 0 0,0 0-1,-1-1 1,1 1 0,-1-1 0,0 1 0,-1-1-1,1 0 1,-1 0 0,1-1 0,-3 2 12,-1 2-10,4-3 8,-1-1 0,1 1 0,-1-1 0,0 0 0,0-1 1,0 1-1,0 0 0,0-1 0,0 0 0,-1 0 0,1-1 0,-1 1 0,1-1 0,-2 0 2,-6 3-27,0-1 1,0-1-1,0 0 0,0 0 0,0-2 1,-1 1 26,-27-5-37,28 2 56,-1-1 34,-3-3 44,-8-5 91,19 8-124,0 0 0,0-1 0,0 0 0,0 0 0,-3-4-64,-8-14 134,8 3-158,7 13-50,-1-1-80,2 3 6,0 0-49,0 0-56,1 0-61,0 1-70,0 0-75,1 0-82,0 0-90,1 0-19,-1 1-124,1 0-127,-2 1 401,1 0-34,-1 1-36,0-1-34,1 0-37,0 1-36,-1-1-39,1 1-37,0 0-39,0 0-40,3 0-1120,2 0-890</inkml:trace>
  <inkml:trace contextRef="#ctx0" brushRef="#br0" timeOffset="70324.572">3563 97 10240,'4'-1'1445,"3"1"974,-5 1-1415,1-1 45,-1 1-103,-1-1-422,1 1-61,-1 0-70,-1 0-79,1 0-85,-1 0-96,1 1-102,-1 0-112,0-1 620,-1 1-121,1-1-106,-1 0-89,0 0-82,0 0-51,-1 0-35,-1 2-6,2-3-4,1 1 46,0-1 68,-2 2 111,0 0-46,0 0-40,1 0-36,0 1-13,0-1-37,1 1-8,-1 1-43,0 2 12,-1-2 30,0 0 59,-1 0 99,0-3-155,1 1 0,-1 0 0,1-1 1,-1 0-1,0 0 0,1 0 0,-1 0 0,0 0 0,-2 0-92,-14 3 377,1 0-66,5-2-111,-5 1 115,2 0-78,-2 0-35,-8 1-6,4-1-95,14-1-83,-1 0 0,1 0 1,0 1-1,0 0 0,-4 3-18,-21 8 32,4-5-14,-51 11 145,59-15-168,2-1-54,9-1-125,-11 5-191,9-2 93,4-2 12,0 0-82,2-1-10,0 1-80,0-1-94,-1 0-106,1-1-118,3-1 332,0 1-33,-1-1-37,1 0-36,0-1-39,-1 1-40,-2 0-589,1 0-54,-1-1-302,-3 0-836</inkml:trace>
  <inkml:trace contextRef="#ctx0" brushRef="#br0" timeOffset="-4482">216 553 5888,'0'0'808,"0"0"-297,0 0-116,0 0-40,0 0 24,0 0-71,-1-1-66,0 0-62,-1-1-31,-4-4 102,5 4-42,0 2 164,1 0 187,0 0 37,0 0 38,0 0-264,0 0-161,0 0 160,0 0-95,-1 0-84,1 0-75,0 1-70,-1-1-39,1 0-88,-1 0-86,-1 0-304,1 0 369,1 0 49,-1-1 64,1 1 84,-1 0 102,1 0 118,-1 0 80,1 0 121,0 0-210,0 0 36,0 0 35,0 0 38,-1 0 40,1 0 40,0 0 42,0 0 45,0 0 44,0 0 48,0 0 48,0 0 49,3 0-136,0 0-66,0-1-62,0 1-55,0 0-44,0 0-47,1-1-40,-1 1-36,6 1 291,5 2 142,-7-1-530,9 3 152,-9-2-182,-1 1 42,13 11 80,4 4-2,-6-9-170,7 3-36,-20-10-67,1-1 0,-1 1 0,0 0 0,0 1 0,0-1 0,0 1 0,1 1-5,11 25-11,2-2-69,-12 7-5,-6-35 84,6 36-29,-4-19 32,0 0 0,-1 0 0,-2 9-2,-1 7-28,2-31 25,-2 12-49,0 0 0,-4 12 52,3-16-59,0-1 0,-1 1 1,-2 3 58,-6 9-64,-1 2-86,-1-2-44,-1 1-456,-13 14 650,10-16-243,0-4 10,2-4 62,2-2 51,-1-2 41,12-7 72,-1 0-1,0 0 1,0-1 0,0 1 0,-3 0 7,2-1 17,0 0-1,0-1 1,-1 1 0,-5-1-17,11 0 1,-2 0 18,0 0 1,0 0-1,-1 0 0,1-1 1,0 1-1,0-1 0,0 1 0,0-1 1,0 0-1,-1 0-19,-4-3 131,3 1-20,-1 1 41,4 1-107,-1 1 0,1-1 1,0 0-1,-1 0 0,1 0 1,0 0-1,0 0 0,0 0 1,0 0-1,0 0 0,0 0 1,0 0-1,0-1 0,0 1-45,1 0 22,0 1 0,-1-1 0,1 0-1,0 1 1,0-1 0,0 1 0,0-1-1,0 0 1,0 1 0,0-1-1,0 0 1,0 1 0,0-1 0,0 1-1,0-1 1,0 0 0,1 1-22,4-8 217,-1 4-128,4-4 41,0 0-43,-6 7-78,-1 0-1,1-1 1,0 1-1,-1 0 1,1 0 0,0 0-1,-1 0 1,1 1 0,0-1-1,0 0 1,0 1-1,0-1 1,0 1 0,1 0-9,28 5 72,-12 0-96,-11-3-55,1 0 44,26 12 28,-20-7-49,-6-2-20,-1 0-45,0 1-53,0-1-64,-2 1-72,0 0-83,-1 0-92,-1 0-101,0 0-146,-2-4 319,0 0-42,-2-2 455,1 1-505,-1 0-44,-1 1-653,0-1 988,-1 1-516,-1 1-96,1-1 197,0 0-82,0 0-20,0 0-67,-1 1-497,0 0-76,1-1 479</inkml:trace>
  <inkml:trace contextRef="#ctx0" brushRef="#br0" timeOffset="-635.554">1155 1167 8064,'0'0'1059,"0"0"-390,0 0-153,0 0-51,0 0 31,0 1-87,0 0-74,0 3-60,0 22 599,0-18-400,0-4 313,0-7 9,0 0-303,0 1 728,0 4-101,0 2-663,-1-1-86,-2-1-9,-4-1 92,-2-1-54,1 2-87,7-2-281,-23 6 627,8-3-280,-5 0 50,-10 3-58,-4 1-89,8 0-118,0 0-34,-25 7 57,39-11-148,-56 14 102,-18 0-41,-12 1 32,-1 5 19,-42 8 107,49-14-123,39-8-52,14-2 26,2-1 67,26-5-166,-21 3 172,19-2-156,2 0-93,6-1-11,0 0-35,0 0-61,-1 1-56,1-1-63,0 1-69,0-1-76,-1 1-82,1 0-89,1 0-95,0-1-24,2 0-75,0-1-104,1 0 406,1 0-38,-2 0-402,1 0-83,-1 0-285,-1 0-744</inkml:trace>
  <inkml:trace contextRef="#ctx0" brushRef="#br0" timeOffset="68781.009">806 445 6528,'0'0'876,"0"0"-322,0 0-128,0 0-42,0 0 23,0-1-74,0 1-65,0-1-55,0-7 406,0 6-286,0 2 256,0 0 377,0 0 36,0 0 12,0 0-397,0 2-258,0-3-216,0 2-72,0 3-10,0-2 50,0-1 4,1 0 57,-1 0-22,0-1 34,1 1 36,-1-1 40,6 2 442,0 5 425,-2 0-362,-2-4-429,2 0-44,0-1 11,0-1-41,1 2 170,1 1 63,-2 4-11,-1 2-71,2 0-87,6 8 268,0 0-35,-6-8-294,-2-3-93,-1-1-55,0 2-12,5 7 2,2 1-79,-5 3-44,-3-6 10,1-7 3,-2-1 1,1 1-1,-1-1 1,1 1 0,-1-1-1,-1 6 3,-6 19-76,6-23 61,-2-1 1,1 0-1,0-1 1,-1 1-1,0 0 0,-1-1 1,1 1-1,-1-1 1,0 0-1,0-1 0,-1 1 1,-2 2 14,-4 2-44,0-1 0,0 0 0,-1 0 0,0-1 0,-4 1 44,12-6-2,0 0 0,0-1 0,0 1 0,0-1 0,0 0-1,0 0 1,-1 0 0,1-1 0,0 1 0,-3-1 2,-15 2 48,20-1-40,0 0 0,0-1 1,0 1-1,0-1 0,0 1 0,-1-1 0,1 0 1,0 0-1,0 1 0,0-2 0,0 1 1,0 0-1,-1 0 0,0-1-8,-14-6 130,15 6-110,0 0 0,0-1-1,1 1 1,-1 0 0,1-1 0,-1 1-1,1-1 1,0 1 0,0-1 0,-1 0-1,1-1-19,-2-1-2,0-1-55,0 0-69,1 1-84,-1 0-101,1 1-117,1 2-37,0 0 60,1 1 56,0-1 51,-1 1 48,1-1 42,0 1 38,0-1 35,-1 1-38,1-1 71,1-1-52,-1 1 15,1 0-35,-1 1-91,0-1-111,0 1 139,0 0-37,0-1-39,0 1-42,0 0-44,0-1-49,0 1-50,0-1-53,0 1-56,0 0-58,0 0-243,0 0-58,0 0-250,0 0-670</inkml:trace>
  <inkml:trace contextRef="#ctx0" brushRef="#br0" timeOffset="69165.544">999 396 8320,'0'-1'540,"0"0"-39,0 0-37,0 0-36,0 0 327,1-1-123,-1 1-231,1 0-57,0 0-51,-1 1-46,1-1-41,0 0-34,1 1 88,-1-1-102,4 1 153,-2 0-51,-1 0-59,-1 0 57,1 0 70,0 1 84,-1-1-49,1 0 58,-1 0 62,0 0 67,1 0 73,-1 0 78,0 0 83,1 0 87,-1 0-604,0 0 32,-3 2 127,-5 5-62,5-6-243,0 1 1,0 0-1,0-1 1,-1 0-1,1 1 1,-1-1-1,1 0 1,-2 1-122,-6 0 240,-1-2-66,-31 6 257,17-2-206,-1-1-49,-11-2 17,-14 6-26,17-1-95,13-4-35,-81 14 106,36 0 7,58-14-86,0 0-35,-1 0-44,1 1-52,0-1-60,0 0-70,0 0-76,0 0-86,3-1 62,-1 0-47,1 0-48,0 1-51,4-2 121,0 0 80,0 1 68,0-1 58,-1 0 7,-1 1 75,2-1-6,0 0-61,0 0-93,0 0 49,0 0-37,0 0-41,1 0-45,-1 0-50,0 0-54,0 0-57,0 0-63,0 0 99,0 0-36,1 0-36,-1 0-40,0 0-39,0 0-43,0 0-43,0 0-45,-2 0-1328,-4 0-1087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9T21:27:4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301 747 8064,'-4'0'742,"2"0"-32,1 0-17,0 0-39,1 1-42,1-1-45,-1 0-96,1 1-39,1 0-41,-1 0-42,0 0-44,0 0-46,-1 1-47,1 0-49,-1 1 1239,2-3-85,5 2-87,-2 2-498,-1 0-232,-3-3-300,1 1-39,-1-1-104,1 2 262,1 1-61,-2 1-47,1-1-35,4 10 364,-1-9-179,-1-2-94,1 2 5,5 10 151,-4-3-204,3 6 15,0-2-79,1 4-54,-7 2-90,-2-6-16,11 58-86,-11-66 77,1 0 1,-2-1-1,1 1 0,-1 0 1,0 0-1,-1 0 1,0 0-1,0-1 0,-2 8 14,-4 11-43,-9 25-30,14-46 63,0 0 1,0 0-1,-1 0 1,0-1 0,0 1-1,-1-1 1,1 1-1,-2 0 10,-5 4-27,1 0-1,-1 0 0,-1-1 1,-2 1 27,10-6-9,-1-1 0,1 0 0,-1-1-1,0 1 1,0 0 0,1-1 0,-1 0 0,0 0 0,0 0 0,0-1 0,0 1 0,0-1 0,0 0-1,-1 0 1,1 0 0,-2-1 9,-17-6-40,0-4 60,-4-7 58,23 14-50,-1-1-1,1 1 1,-1-1 0,1 0 0,1 0-1,-3-3-27,-3-10 75,0 1 10,1 4 22,2 0-15,4 8-116,0 1-67,0 0-93,0 0-115,0 2 22,0 1-69,0 0-77,0 1-84,2 0-273,-1 0 91,1 0 85,0 1 78,-1-1 73,1 1 64,0-1 60,0 1 53,0 0-109,0 1 111,0-1 79,0 2-179,0-2 229,0 0-35,0-1 4,0 1-37,0-1-43,0 1-49,0 3-605,0 0-48,0 1-237,0 4-648</inkml:trace>
  <inkml:trace contextRef="#ctx0" brushRef="#br0" timeOffset="365.812">529 663 8320,'1'1'289,"-1"-1"-55,1 1-44,-1 0-35,4 3 427,-3-2-315,0-1 97,1 0 41,-1 0 113,-1-1-209,0 0 36,1 0 40,-1 0 41,0 0 459,0 0-421,0 0 320,0 0-179,0 0-52,0 1-192,0-1-64,0 1-59,0-1-51,0 1-24,0-1-55,0 1-27,0 0-66,1 1-37,-1-1 70,0 0 90,0 0-20,0-1 38,0 1 8,-1-1 34,1 1 36,-1-1 40,1 1 43,-1-1 46,0 1 49,0-1 52,-2 2-337,-1-1 43,-2 2 78,-3 0 175,-4 2 112,5-2-228,1 0-110,1-1-76,-5 3 100,0-2-48,-4 0 18,0-1-55,-3-1 2,-7 3-14,2 0-42,-7 0-18,-41 5 15,23-8 36,34-1-120,0 0 52,-35 0 243,27 0-215,11 0-73,0 0-32,1 0-41,-1 0-45,-8-2-429,12 1 246,3 0 31,-1 0-78,1 1-98,0-1-118,2 1 232,0 0-37,0 1-40,0-1-40,0 1-44,-1-1-47,1 1-48,0 0-51,-1 0-305,1 0-90,-1-1-294,-1 0-760</inkml:trace>
  <inkml:trace contextRef="#ctx0" brushRef="#br0" timeOffset="4200">1156 879 7552,'0'0'1002,"0"0"-370,0 0-145,0 0-48,0 0 27,0 0-85,0 0-73,0 0-61,0 0 495,0 0-345,0 0 304,0 0 451,0 0-5,0 0-97,0 0-456,0 0-260,0 0-77,0 0 57,0 0-31,-2 0 37,0 0-136,-1 1 75,-5 2 786,6-1-668,0-1-236,1 0-49,0 0-57,0 0-67,0 0 209,0 0-33,-1 0 54,0-1-81,-1 0-83,0 0-21,1 1 61,-13 5 62,0-4-63,-1-2-27,-2 4 25,-1 0-11,-33 1 9,19-4 31,-28-1 305,53-1-511,6-2-34,1 1-59,0-2-102,1 4-57,0-1 40,1 1 37,-1 0 37,0-1-150,0 1 112,1 0 65,0 0 100,-1 0 71,2 0 12,-1 0 1,0 0-36,0 0-51,0 0-68,-1 0 17,1 0-41,-1 0-47,1 0-51,-1 0 10,1 0-42,-1-1-45,1 1-46,-1 0-50,1 0-52,-1-1-55,0 1-58,0 0 648,3-2-1264,4-4-1749,-2 4 1359,3 2-745</inkml:trace>
  <inkml:trace contextRef="#ctx0" brushRef="#br0" timeOffset="4473.473">1120 951 9728,'0'3'732,"0"-1"49,1 3 632,-3 7 2009,1-8-2254,-2-1-254,1 0-71,-2 0-90,-1 0-108,-11 5-106,13-6-353,1-1-34,-3 0 63,1 0-79,-1-2-77,0 1-24,1 0 57,-7 3 21,4-1-60,0 0 0,0-1 0,0 0 1,0 0-1,-1-1 0,0 0-53,0 1 13,-5 2 79,0 1 6,4-2-70,2 0-47,1-2-55,5 0-61,0 0 41,0 0 3,-1 0 92,0 0 107,1 0-110,1 0-43,-1 0-88,0 0-110,0 0 58,1 0-44,-1 0-47,1 0-52,-1 0-56,1 0-59,-1 0-65,1 0-67,0 0 167,0 0-36,0 0-537,0 0-319,0 0-788</inkml:trace>
  <inkml:trace contextRef="#ctx0" brushRef="#br0" timeOffset="6001">1758 519 8064,'0'0'1093,"0"0"-403,0 0-158,0 0-53,0 0 32,0-1-87,0 1-70,0-1-53,0-5 427,0 4-374,0 0 229,0 2 434,0 0 732,0 0 11,0-1-952,0 0-48,0-2-378,0 2-38,0 0-36,0 0-32,0 3 186,0 2-106,2 0 455,3 4-78,-1 3-85,-2-5-367,-1 1-35,1 0-40,-1 0-42,0-1-51,1 0-50,-1 0-55,0-2-59,1 14 99,-2-6-54,0 23 74,0-21-91,0-3-44,0 0-56,0 0-71,0-1-85,0-6 226,1 0-53,-1 0-54,1 1-53,0-1-53,0 0-55,1 0-53,-1 0-54,1 0-54,-1 0-55,1-1-54,0 1-54,0-1-56,0 0-54,0-1-55,0 0-55,-1 0 15,0-2-43,0 0-56,0 1-65,1-1 149,0 0-40,0 0-220,2 0-604</inkml:trace>
  <inkml:trace contextRef="#ctx0" brushRef="#br0" timeOffset="6348">2082 903 10112,'0'0'1343,"0"0"-494,0 0-195,0 0-66,0 0 38,0 0-118,0 0-107,0 0-96,0 0-45,0 2 211,0 1-90,0 2 320,0-3 467,0-2-37,0 0-96,0 0-469,-2 2-252,-5 3 180,-2-2-50,-2 0-50,-2-2-51,0-1-48,-1 0-49,1 0-48,0-1-48,-1 0-37,3 1-60,-21 2 97,0 2-52,-21 2 12,5-6-27,21 0 7,4 0 26,-3 0 53,9 0-230,5 0-55,3 0-92,5 0 51,0 0-42,-4-1-720,2-1-76,3 1 269,0-1-68,0 0-53,0 0-88,0 1-26,1 0-105,-1 1-315,-1 0-805</inkml:trace>
  <inkml:trace contextRef="#ctx0" brushRef="#br0" timeOffset="6934">1662 1192 7552,'-9'-4'1002,"4"1"-370,2 1-145,0 1-48,0 0 27,2 0-82,1 1-67,0 0-55,0 0 334,0 0-317,0 0 183,0 0 345,0 0 542,-2 0-977,0 0 91,1 0 80,0-1 67,0 1 193,0 0 57,0-2 1850,1 2-1415,1-1-695,-1 1-42,0-1 102,1 0-115,0 1-193,-1-1-108,1 1-118,-1-1-112,1 1-34,-1-1-92,1 1-104,-1-1-110,1 1-118,2-2 775,0 1-103,0 0-60,4 2-54,-1-1-37,-2-1 35,18-7 210,3 5-41,29 3 183,-21 1-225,-28-1-213,20 0 85,2 3-42,-2 5-56,-22-7-20,0 1-1,0-1 0,0 1 1,0 0-1,-1 0 0,1 0 1,0 1 7,1 1-15,1 1 1,-1 0-1,0 0 1,0 1 0,0-1-1,1 4 15,1 7-54,-4 1-35,-3-6 43,0 1 1,-1-1-1,0 2 46,-2 12-81,2-10-9,-2 14-156,-1-15 36,0-1 1,-1 0 0,-4 5 209,2-1-178,1-6 48,0 0 0,0 0-1,-3 1 131,-1 3-102,0 0 35,2 0 47,2 1 62,1-3 159,6-13-192,0 0 1,0 0 0,0 0 0,0 1-1,-1-1 1,1 0 0,0 0-1,0 0 1,0 1 0,0-1-1,0 0 1,0 0 0,-1 0 0,1 1-1,0-1 1,0 0 0,0 0-1,0 1 1,0-1 0,0 0 0,0 0-1,0 1 1,0-1 0,0 0-1,0 0 1,0 1 0,0-1 0,1 0-1,-1 0 1,0 0 0,0 1-1,0-1 1,0 0 0,0 0 0,0 1-10,6 2 227,7 1 55,6 1 59,2-2-69,0-1-86,-1-2-105,-10 0-140,0 0 40,33 0 114,-31 0-134,1 0-95,-6 0 5,0 0-46,0 0-53,1 0-59,-1 0-65,0 0-72,1 0-77,-1 0-84,0 0-181,-3 0 333,0 0-49,0-1-253,-1 1 321,-1-1-36,1 0-37,-1 1-36,3-2-611,1-1-346,2-1-874</inkml:trace>
  <inkml:trace contextRef="#ctx0" brushRef="#br0" timeOffset="12818">5056 397 9216,'0'0'1252,"0"0"-461,0 0-182,0 0-61,0 0 34,0 1-104,0-1-91,0 1-74,0 1-68,0 3 268,0-4-301,0 1 318,0-2 402,0 0 571,0 0-63,0 2-138,0 3-691,2-2-120,1-1-94,2-2-72,-3 1 63,0 0 61,2 3-35,1-2 37,1 1 21,3 2 47,16 18 396,-16-14-658,0 1-52,-1-2-86,-1-1-63,17 20 144,-3 2-83,-2 2-68,-2 1-52,-1 5-104,-1 2 0,3 18 107,-11-27-63,0 37-27,-5-35 14,3 8-206,0 3-109,-4-15 31,-1-4-39,-3 1-116,-5 19-464,-1-15 385,1-5 200,3-13 245,1 0 41,1-5 116,0 1-42,-11 10-193,7-11 165,3-3 58,-1-1 37,1 0 27,-1 0 36,1 0 40,-1-1 45,0 0 49,0-1 56,0 1 58,0-1 65,0 0 86,6 0-321,3 0-85,-3 0-100,0 0-33,-1 0-115,0 0-348,1-1 71,-1 1 61,1 1 52,0-1-10,0 0 44,3 1-477,-3 0 505,0-1-34,-1 0-47,0 0-61,1 2-872,0 1-91,0-1 246,0 1-36,2 2-1022,4 2-1180</inkml:trace>
  <inkml:trace contextRef="#ctx0" brushRef="#br0" timeOffset="13620.607">5344 96 6912,'-4'-8'933,"2"3"-343,0 1-134,0 1-46,1 1 28,0 1-76,1 1-64,-2 1-52,2 0-339,-1 0 111,0 1 98,0-1 80,-1 0 104,1 1 62,-2 4 1006,3-3-824,-1-1-269,1-1-49,0 1 1038,0-3 37,0-1-695,0 0-37,0-1-43,0 0-47,0 0-54,0 1-58,0-1-8,0 1-104,0 1-116,0 1-125,0-3 530,0 0-90,0 0 6,0-1-107,0 2-148,1-1-39,-1-1 78,5 1 142,-2 3-213,0 1 58,5 1 155,-2-3-84,1-3-67,-1-2-47,-4 3-122,1 1-1,0-1 0,0 1 1,0 0-1,0 0 1,2-1-66,10-5 192,10-5 124,-5 10-206,-8 3-101,14 0-16,-24 0 7,-1 1 0,1-1 0,-1 0-1,0 1 1,0 0 0,1-1 0,-1 1 0,0 0 0,0-1 0,0 1 0,1 0 0,-1 0 0,0 0 0,0 0-1,0 0 1,-1 0 0,2 1 0,3 5 0,6 10-29,-5-3-38,-3 4 4,-3 38-140,-3-27 133,-1-3 36,-2 0 34,2-5 33,0-1 34,1 0 40,2-1 46,1-11-30,2 1 69,0 0 80,7 10 418,-5-14-481,1 0-63,-1-2-51,8 3 203,2-2-81,-3-1-108,0 0-34,22 8 19,-22-7-99,1-1-51,-3-1-44,1 0-60,-1 1-71,-1-2-84,0 1-307,-1-1-61,0 0 44,-1 1-40,6 0-782,-1 1-116,1 0-90,-5 0 521,0 1-78,2 1-320,4 3-856</inkml:trace>
  <inkml:trace contextRef="#ctx0" brushRef="#br0" timeOffset="48428">3624 976 7808,'0'0'1059,"0"0"-390,0 0-153,0 0-51,0 0 31,0 0-87,1-1-74,0 0-60,7-7 599,-6 7-409,-2 0 329,0 1-451,0 1-35,-1 0 215,1 1-114,0 0-96,0 0-45,0 1-89,0 0-45,1 2 1,-1-1 49,0-3 38,0 10 25,0-1-46,-1 1-41,1 0-34,0 5 3,-1-1-45,3 35 57,0-29-45,0-11-27,0 0-92,0 1-115,0-5 18,-1-1-38,0 1-41,1-1-45,-1 0-46,1 0-52,-1 0-53,0 0-56,1 0-60,-1-1-62,0-1-133,0 0-94,-1 1-253,0 0-628</inkml:trace>
  <inkml:trace contextRef="#ctx0" brushRef="#br0" timeOffset="48808">4178 844 10368,'1'0'274,"1"0"49,-1 0 43,0 0 33,0-1 161,2 0 1099,-2 1-978,0-1-123,-1 0-70,0 0-85,1-1-118,-1 2-193,0-1-39,0 0-41,0 0-43,0-1 293,0 2 436,0 0-363,0 0 77,0 0-104,0 0-35,0 0-50,0 0-35,-2 0 27,0 1-89,0 1-61,-1 2-67,1-2-4,1-1 40,-1-1-36,0 1 1,1 0-1,-1-1 0,0 0 1,0 1-1,0-1 1,0 0-1,0 0 0,1 0 1,-3 0 1,-10 1-6,-14 5 71,17-4 4,0-1 0,0 0 0,-3-1-69,2 0 30,6 0 8,0 1 0,0-2-1,0 1 1,1-1 0,-1 0-38,-6-3 7,-1-2-73,10 4-140,-6-3-86,6 3 148,0 1-72,1 1 55,1-1-34,-1 1-41,0-1-44,0 1-48,1 0-53,-1 0-59,0 0-62,1 0-265,1 0-109,-1 0-280,1 0-695</inkml:trace>
  <inkml:trace contextRef="#ctx0" brushRef="#br0" timeOffset="49224.638">4756 639 8960,'0'13'1218,"0"-6"-449,0-1-176,0-2-59,0 0 34,0-3-103,0 0-91,0-1-79,0 0-22,0 0 286,0 0-122,0 0 352,0 0 571,0 0-11,0 0-749,0 0-53,0 1-44,0 2-83,-1 10-44,0 1-88,-4 1-91,-2 1-93,-11 12-8,2-1-3,0 0 1,-5 16-94,-5 19 80,-13 7-40,10-18-32,13-21 44,-10 12-52,14-23 41,0 0-1,-6 18-40,9-19 30,1-2-100,3-9-14,1 0-39,-1 0-44,0 0-48,3-5 38,1 0 39,-1 1-41,0 1 87,-2 4 10,3-5-11,1 0-34,-1-1-67,1 1-81,-1-1-97,1 0 40,0 0-64,0 1-67,0-1-73,0 0-80,0 0-84,0 1-90,0-1-96,0 0 57,0-1-67,0 2-243,0 1-642</inkml:trace>
  <inkml:trace contextRef="#ctx0" brushRef="#br0" timeOffset="49524.466">4298 687 9984,'-4'-8'1309,"1"3"-482,2 1-189,-1 1-63,1 1 38,1 0-103,0 1-85,1 0-64,5-5 512,-4 4-450,0 1 86,0 2 827,-1 0-1255,0 0 107,0 0 152,1 1 94,0 0 52,3 4 709,-1-3-552,-2-2-376,0 0-58,0 0-69,0 0-80,9 3 298,-2 0-105,1 1-57,6 8-38,15 23 2,-25-27-142,1-1 0,0 1 0,0-2 1,1 1-1,1 0-18,-5-5-113,0 1 35,5 3 9,15 12 105,-13-10-73,-5-5-31,0 1-48,0-1-58,1 1-69,-3-2 52,0-1-34,-1 1-35,1-1-40,0 1-40,0-1-45,0 0-46,0 1-48,0-1-52,0 0-55,0 0-56,0 0-59,0-1-62,0 1-64,0-1-67,0 1-70,2-1-1039,2 0-1103</inkml:trace>
  <inkml:trace contextRef="#ctx0" brushRef="#br0" timeOffset="7484">2661 422 7808,'1'-6'1782,"0"2"-657,0 1-294,0 2-467,0 0-44,-1 0-89,1 0-38,0 0-40,-1 0-43,1 0-48,0 1-51,-1-1-54,1 0-56,1 0 547,-2 0 341,0 1 480,0 0-80,3 0-598,2 0 902,-4 1-539,-1-1-400,-1 1-48,1 1-58,-2-1-72,0 1-54,0 1-119,1-1-151,-1 0-35,1 0-38,-1 0-39,-7 15 295,-7 18 254,6-11-161,3-9-148,-1 4 79,2 0-45,-2 17 117,4-16-170,-4 30 208,4-5-105,2-18-139,-2 46 133,4-57-184,1 1 0,1 0 0,1 3-74,7 36 101,28 141 246,-33-177-376,-2-11 43,1 0 0,-1 0 1,4 4-15,0-2-13,0 0-37,3 5-112,-4-8 29,0 0-42,2 3-94,0 0-74,-3-4 208,1 1-70,-1-1-71,1 0-74,0 0-75,0 0-77,0 0-79,0 0-79,1-1-82,0 1-84,0 0-85,1-1-87,0 1-88,1-1-90,0 0-93,1 0-93,10 7-757,16 9-956</inkml:trace>
  <inkml:trace contextRef="#ctx0" brushRef="#br0" timeOffset="47632.259">3106 699 256,'0'-2'-172,"0"0"37,0 0 33,0 0 35,0-2 29,0 0 124,0 0 116,0 1 108,0-1 100,0 1 93,0-2 212,0 1 109,0 0 95,0 0 82,0-1 289,0 0 76,0-1 339,0-3 907,1 6-2253,-1 0-52,1 0-45,0 1-41,0-1 0,0 1-39,1-1-3,1 0 47,-2 2 77,0 0-72,-1 1-63,0-1-53,0-1-34,1 1-47,-2-2-47,1 2 39,0-1 89,0 2 34,1-1 77,-1 1 30,0-1 70,1 1 81,-1 0 86,5-1 34,-2-1-45,2-5 380,-4 6-787,-1 0-1,1 0 1,-1 0-1,1 0 1,-1 1-1,1-1 1,-1 0-1,1 0 1,0 1-1,-1-1 1,1 0-1,0 1 1,0-1-1,-1 1 1,1-1-1,0 1 1,0 0-1,0-1 1,0 1-1,0 0 1,0-1-1,0 1 1,0 0-1,0 0 1,0 0-75,0 0 418,1-1-95,-1 0-82,1 0-70,-1 0-38,1 0-59,1-4 16,-2 4-14,0 0 78,6-5 242,1 2-45,-1 3-45,1 1-44,-1 2-46,1 2-45,-1-1-46,0 2-46,-1-2-47,1 1-40,3 4 36,-10-6-28,1-1 0,-1 0 0,1 0 0,-1 1-1,0-1 1,1 0 0,-1 1 0,0-1 0,0 0 0,0 1 0,0-1 0,1 11-11,8 43-124,-8-29 113,-1 7 41,0 7 33,0 1-43,0 151-136,0-132 168,0-1 106,0-51-96,0 1-1,1 0 1,0 0 0,0 0-1,3 8-50,3 1 0,-1-8-40,0-1-34,3 3-51,-3-4-53,1 1-110,-4-5 94,0 1-39,0-1-43,0 0-46,2 3-401,1-2-92,0-1-85,-1-1-78,1 1-175,-2-1-75,-2 0 146,0 1-606,0-1-326,1-1 116,4-2-881</inkml:trace>
  <inkml:trace contextRef="#ctx0" brushRef="#br0" timeOffset="48082.524">3215 880 8320,'0'0'1127,"0"0"-416,0 0-162,0 0-56,0 0 31,0 0-94,0 1-79,0 0-67,0 7 601,0-7-546,0 0 560,0-1-318,0 0-64,0 0 422,0 0-65,0-1-552,-1 0-66,1 0-60,-1 1-50,0-2-29,0 1-49,0 0-35,-1-1-34,-1 0 30,3 1 20,0 1 32,-2-5 110,2-2 139,-2-5 237,-1 7-410,3 4-131,0 0 1,0 0-1,-1 0 0,1 0 0,-1 0 0,1 0 1,-1 0-1,1 0 0,-1 0 0,0 1 1,1-1-1,-1 0 0,0 0 0,1 1 0,-1-1 1,0 0-1,0 1 0,0-1 0,0 1 0,0-1 1,0 1-1,0-1 0,0 1 0,0 0 0,0-1 1,0 1-1,0 0 0,0 0-26,-6 0 109,1 0 0,0 0 0,0 1 0,0 0 1,-4 2-110,2 0 78,0 1-41,3-1 14,-12 9 118,14-10-138,0 1-1,0-1 0,1 0 0,-1 1 1,1 0-1,0 0 0,-1 0 0,1 0 1,0 0-1,-1 3-30,-5 11 138,2-1-40,3-10-73,2 0 0,-1 0 0,1 0 0,0 0 0,0 0 0,0 0 0,1 1-25,0 11 81,1 18 55,-1-33-126,1 0-1,0 0 1,-1 0-1,1 0 1,0 0 0,1-1-1,-1 1 1,0 0 0,2 1-10,0 0 20,0 1-19,0-1-35,0 1-38,0-1-42,0 0-44,0 0-47,0 0-49,1 0-53,-1-1-54,0 1-59,1-1-60,0 0-64,0 0-66,1 0-68,-1 0-73,1 0-74,0-1-14,0 1-33,2 1-486,1 1-37,16 17-3346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3691-017F-47F1-8C99-D363A35D0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45C6C-E950-41EC-891C-6C886040F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7B8D-B6B5-477E-91B3-2AA67824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FCF1-D8B7-4C34-AC9D-672EB96D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B61C-9267-475C-9CDF-1891911F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0C92-0CDC-4A69-B7C7-36D3185C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1A4F7-4071-4B21-843B-899C38743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4B3EE-4569-4940-B727-448F36BC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FA414-A180-4660-B111-208C80B1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076E-78D1-4633-880C-124BBCDF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6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520B8-41CB-494D-B63E-CA60FDB9E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CA4FC-A34E-40B9-82DA-41E1824D7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04947-7A9B-41C5-9E06-F50568D6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C544-8749-42F6-8ECD-B68FB167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7D0B-B9B1-48BA-BBEA-E1B52024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8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335A-9C88-4D4E-B525-F8F3B22B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7B9F-7D40-406A-B682-BFF96D62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47BC8-78B0-4858-8722-44692C76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FB14-AA42-43D5-88C2-8478FE6C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7E08-CD24-4104-A84B-676E3274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9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53D8-124B-4BF5-95E6-46C634E2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65509-98C5-4DBF-82B1-D48C6954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5A673-9F01-41BD-96B4-EF2738CA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D8D46-4DE1-4A2F-9DBE-51E4557E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5614-9266-4E9F-A6B1-EDDB723C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9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0148-E7F5-4375-8830-A646DD9A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F185-3505-486E-A509-488748AE5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92C16-B3CB-4C40-A580-19E621475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68E2E-9C42-4C51-8B6C-FD43E327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C05BF-BB3F-4E39-8B03-DA900D2B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3DE41-D954-4645-976D-0199C525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5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5140-EE51-47CC-941A-0B4F97C8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5BD2-30C4-48EB-9803-F5BBC6991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0D71C-F8CA-44D8-A6CC-8B81847BC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281CC-C63F-419F-B9B9-24D010FD4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BCC10-CBA5-444B-858D-9F87BA15B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2D782-8BF5-4F0D-AC42-AECCE5C8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77BB0-F654-4F0C-A0AA-FA2964B6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06ECE-1CF3-479C-9D76-F1935A78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2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5511-D7A8-44DC-9A21-339D549F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8684B-7AA2-4044-B181-DD37C439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AB094-9D0C-4442-891C-7543DEB6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83574-A2F0-4D62-893C-D246E47D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2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A8555-83E1-4965-AE98-063DFF5E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FB86C-D3C2-4DED-9EAD-5B5113D6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CE48-A308-40FA-A57A-998BEA41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1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A52C-072D-474D-94CE-61B9322D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6E11-E82E-4C0D-9712-CC4B3927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52C0F-20DE-41AB-AD69-820073E19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7B96-16C6-40F1-A6A1-6CAA52DC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513C-7D2D-4032-BDE9-773066A5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53A60-7897-4ED3-9379-79F1A0B9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FCFB-FD59-49A9-B054-F227AEF0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A0533-3927-4143-A446-9A8B93952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12890-F805-46AD-A70A-32113A95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43C07-FD91-4565-9CBC-A2F47C7F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9AAF4-4E21-4DB3-80EB-DC634485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3BE27-80CB-463B-9CA6-38EE517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8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5ABE4-D6C8-4DF0-9034-17912730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013D-32D1-4791-8CC5-06930F2AA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0D26A-7715-429D-8433-CDC54B529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C482-1E16-4047-A0CA-B7DABC3ABE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3863-4DBE-4AAF-889E-1ED8DC476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AA33-A52C-4CD1-BB80-E67CDC55E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AC92-BD6E-486E-AF04-DA234C1B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8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46.png"/><Relationship Id="rId3" Type="http://schemas.openxmlformats.org/officeDocument/2006/relationships/image" Target="../media/image41.svg"/><Relationship Id="rId55" Type="http://schemas.openxmlformats.org/officeDocument/2006/relationships/image" Target="../media/image42.emf"/><Relationship Id="rId63" Type="http://schemas.openxmlformats.org/officeDocument/2006/relationships/image" Target="../media/image46.emf"/><Relationship Id="rId68" Type="http://schemas.openxmlformats.org/officeDocument/2006/relationships/customXml" Target="../ink/ink15.xml"/><Relationship Id="rId7" Type="http://schemas.openxmlformats.org/officeDocument/2006/relationships/image" Target="../media/image43.png"/><Relationship Id="rId12" Type="http://schemas.openxmlformats.org/officeDocument/2006/relationships/customXml" Target="../ink/ink5.xml"/><Relationship Id="rId59" Type="http://schemas.openxmlformats.org/officeDocument/2006/relationships/image" Target="../media/image44.emf"/><Relationship Id="rId67" Type="http://schemas.openxmlformats.org/officeDocument/2006/relationships/image" Target="../media/image48.emf"/><Relationship Id="rId2" Type="http://schemas.openxmlformats.org/officeDocument/2006/relationships/image" Target="../media/image40.png"/><Relationship Id="rId16" Type="http://schemas.openxmlformats.org/officeDocument/2006/relationships/customXml" Target="../ink/ink7.xml"/><Relationship Id="rId54" Type="http://schemas.openxmlformats.org/officeDocument/2006/relationships/customXml" Target="../ink/ink8.xml"/><Relationship Id="rId6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45.png"/><Relationship Id="rId53" Type="http://schemas.openxmlformats.org/officeDocument/2006/relationships/image" Target="../media/image66.png"/><Relationship Id="rId58" Type="http://schemas.openxmlformats.org/officeDocument/2006/relationships/customXml" Target="../ink/ink10.xml"/><Relationship Id="rId66" Type="http://schemas.openxmlformats.org/officeDocument/2006/relationships/customXml" Target="../ink/ink14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57" Type="http://schemas.openxmlformats.org/officeDocument/2006/relationships/image" Target="../media/image43.emf"/><Relationship Id="rId61" Type="http://schemas.openxmlformats.org/officeDocument/2006/relationships/image" Target="../media/image45.emf"/><Relationship Id="rId10" Type="http://schemas.openxmlformats.org/officeDocument/2006/relationships/customXml" Target="../ink/ink4.xml"/><Relationship Id="rId60" Type="http://schemas.openxmlformats.org/officeDocument/2006/relationships/customXml" Target="../ink/ink11.xml"/><Relationship Id="rId65" Type="http://schemas.openxmlformats.org/officeDocument/2006/relationships/image" Target="../media/image47.emf"/><Relationship Id="rId4" Type="http://schemas.openxmlformats.org/officeDocument/2006/relationships/customXml" Target="../ink/ink1.xml"/><Relationship Id="rId9" Type="http://schemas.openxmlformats.org/officeDocument/2006/relationships/image" Target="../media/image44.png"/><Relationship Id="rId14" Type="http://schemas.openxmlformats.org/officeDocument/2006/relationships/customXml" Target="../ink/ink6.xml"/><Relationship Id="rId56" Type="http://schemas.openxmlformats.org/officeDocument/2006/relationships/customXml" Target="../ink/ink9.xml"/><Relationship Id="rId64" Type="http://schemas.openxmlformats.org/officeDocument/2006/relationships/customXml" Target="../ink/ink13.xml"/><Relationship Id="rId69" Type="http://schemas.openxmlformats.org/officeDocument/2006/relationships/image" Target="../media/image4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7.png"/><Relationship Id="rId5" Type="http://schemas.openxmlformats.org/officeDocument/2006/relationships/tags" Target="../tags/tag8.xml"/><Relationship Id="rId10" Type="http://schemas.openxmlformats.org/officeDocument/2006/relationships/image" Target="../media/image6.png"/><Relationship Id="rId4" Type="http://schemas.openxmlformats.org/officeDocument/2006/relationships/tags" Target="../tags/tag7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tags" Target="../tags/tag14.xml"/><Relationship Id="rId21" Type="http://schemas.openxmlformats.org/officeDocument/2006/relationships/image" Target="../media/image23.png"/><Relationship Id="rId7" Type="http://schemas.openxmlformats.org/officeDocument/2006/relationships/tags" Target="../tags/tag18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tags" Target="../tags/tag1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15" Type="http://schemas.openxmlformats.org/officeDocument/2006/relationships/image" Target="../media/image17.png"/><Relationship Id="rId10" Type="http://schemas.openxmlformats.org/officeDocument/2006/relationships/tags" Target="../tags/tag21.xml"/><Relationship Id="rId19" Type="http://schemas.openxmlformats.org/officeDocument/2006/relationships/image" Target="../media/image21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4.xml"/><Relationship Id="rId7" Type="http://schemas.openxmlformats.org/officeDocument/2006/relationships/image" Target="../media/image2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30.png"/><Relationship Id="rId5" Type="http://schemas.openxmlformats.org/officeDocument/2006/relationships/tags" Target="../tags/tag30.xml"/><Relationship Id="rId10" Type="http://schemas.openxmlformats.org/officeDocument/2006/relationships/image" Target="../media/image29.png"/><Relationship Id="rId4" Type="http://schemas.openxmlformats.org/officeDocument/2006/relationships/tags" Target="../tags/tag29.xml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20.png"/><Relationship Id="rId5" Type="http://schemas.openxmlformats.org/officeDocument/2006/relationships/tags" Target="../tags/tag36.xml"/><Relationship Id="rId10" Type="http://schemas.openxmlformats.org/officeDocument/2006/relationships/image" Target="../media/image34.png"/><Relationship Id="rId4" Type="http://schemas.openxmlformats.org/officeDocument/2006/relationships/tags" Target="../tags/tag35.xml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7794-4916-47EF-AF9B-5AFDB9B14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674" y="1311366"/>
            <a:ext cx="10110651" cy="2387600"/>
          </a:xfrm>
        </p:spPr>
        <p:txBody>
          <a:bodyPr>
            <a:normAutofit/>
          </a:bodyPr>
          <a:lstStyle/>
          <a:p>
            <a:r>
              <a:rPr lang="en-US" dirty="0"/>
              <a:t>Gradient-Based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74754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C14188B-6E36-4493-A2DE-44A34306F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62" y="580270"/>
            <a:ext cx="3614738" cy="58308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798B6A-7B4B-4017-9DB7-7527B19373BE}"/>
                  </a:ext>
                </a:extLst>
              </p14:cNvPr>
              <p14:cNvContentPartPr/>
              <p14:nvPr/>
            </p14:nvContentPartPr>
            <p14:xfrm>
              <a:off x="6534903" y="333543"/>
              <a:ext cx="230040" cy="245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798B6A-7B4B-4017-9DB7-7527B19373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6263" y="324543"/>
                <a:ext cx="2476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D85C042-0DF3-4C57-9569-228EBC4344A4}"/>
                  </a:ext>
                </a:extLst>
              </p14:cNvPr>
              <p14:cNvContentPartPr/>
              <p14:nvPr/>
            </p14:nvContentPartPr>
            <p14:xfrm>
              <a:off x="5672343" y="407343"/>
              <a:ext cx="620280" cy="277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D85C042-0DF3-4C57-9569-228EBC4344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3343" y="398355"/>
                <a:ext cx="637920" cy="294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8A92101-2F86-4BD9-8E60-DD417D98B2C1}"/>
                  </a:ext>
                </a:extLst>
              </p14:cNvPr>
              <p14:cNvContentPartPr/>
              <p14:nvPr/>
            </p14:nvContentPartPr>
            <p14:xfrm>
              <a:off x="7111263" y="359463"/>
              <a:ext cx="594720" cy="213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8A92101-2F86-4BD9-8E60-DD417D98B2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02618" y="350823"/>
                <a:ext cx="612371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44C4270-6F42-4AAC-84F3-20A93AA2A388}"/>
                  </a:ext>
                </a:extLst>
              </p14:cNvPr>
              <p14:cNvContentPartPr/>
              <p14:nvPr/>
            </p14:nvContentPartPr>
            <p14:xfrm>
              <a:off x="8580411" y="502383"/>
              <a:ext cx="13320" cy="219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44C4270-6F42-4AAC-84F3-20A93AA2A3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71771" y="493743"/>
                <a:ext cx="309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560BC69-23F6-4748-A3F2-C77C34B84F75}"/>
                  </a:ext>
                </a:extLst>
              </p14:cNvPr>
              <p14:cNvContentPartPr/>
              <p14:nvPr/>
            </p14:nvContentPartPr>
            <p14:xfrm>
              <a:off x="8688771" y="498063"/>
              <a:ext cx="13320" cy="1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560BC69-23F6-4748-A3F2-C77C34B84F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80131" y="489423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2DB9DE1-7674-446A-B9F4-390D3B7A3131}"/>
                  </a:ext>
                </a:extLst>
              </p14:cNvPr>
              <p14:cNvContentPartPr/>
              <p14:nvPr/>
            </p14:nvContentPartPr>
            <p14:xfrm>
              <a:off x="8844651" y="485103"/>
              <a:ext cx="9000" cy="21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2DB9DE1-7674-446A-B9F4-390D3B7A31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36011" y="476463"/>
                <a:ext cx="266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084ACC7-E9B3-40A9-8222-C3D6AE92CF8B}"/>
                  </a:ext>
                </a:extLst>
              </p14:cNvPr>
              <p14:cNvContentPartPr/>
              <p14:nvPr/>
            </p14:nvContentPartPr>
            <p14:xfrm>
              <a:off x="7931703" y="272703"/>
              <a:ext cx="558348" cy="3261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084ACC7-E9B3-40A9-8222-C3D6AE92CF8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23058" y="264053"/>
                <a:ext cx="575999" cy="343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543AE0-49F9-4852-BD6A-F10849AD6F09}"/>
                  </a:ext>
                </a:extLst>
              </p14:cNvPr>
              <p14:cNvContentPartPr/>
              <p14:nvPr/>
            </p14:nvContentPartPr>
            <p14:xfrm>
              <a:off x="5598891" y="766983"/>
              <a:ext cx="3025800" cy="91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543AE0-49F9-4852-BD6A-F10849AD6F0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89890" y="757983"/>
                <a:ext cx="3043442" cy="9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DA3332-AE35-462C-B8ED-B6C998654CA8}"/>
                  </a:ext>
                </a:extLst>
              </p14:cNvPr>
              <p14:cNvContentPartPr/>
              <p14:nvPr/>
            </p14:nvContentPartPr>
            <p14:xfrm>
              <a:off x="5611851" y="1785063"/>
              <a:ext cx="2076120" cy="572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DA3332-AE35-462C-B8ED-B6C998654CA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02851" y="1776063"/>
                <a:ext cx="2093760" cy="59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6003561-1358-440C-81E2-71BC11A844A9}"/>
              </a:ext>
            </a:extLst>
          </p:cNvPr>
          <p:cNvGrpSpPr/>
          <p:nvPr/>
        </p:nvGrpSpPr>
        <p:grpSpPr>
          <a:xfrm>
            <a:off x="5481891" y="2530263"/>
            <a:ext cx="1773000" cy="759240"/>
            <a:chOff x="5481891" y="2530263"/>
            <a:chExt cx="1773000" cy="75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20B0FA4-5F41-468F-96B4-A4B514B39138}"/>
                    </a:ext>
                  </a:extLst>
                </p14:cNvPr>
                <p14:cNvContentPartPr/>
                <p14:nvPr/>
              </p14:nvContentPartPr>
              <p14:xfrm>
                <a:off x="5940891" y="3163503"/>
                <a:ext cx="9360" cy="126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20B0FA4-5F41-468F-96B4-A4B514B391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31891" y="3154503"/>
                  <a:ext cx="27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9308287-A12F-40ED-AAF4-C6E3B85BA324}"/>
                    </a:ext>
                  </a:extLst>
                </p14:cNvPr>
                <p14:cNvContentPartPr/>
                <p14:nvPr/>
              </p14:nvContentPartPr>
              <p14:xfrm>
                <a:off x="5481891" y="2530263"/>
                <a:ext cx="1773000" cy="700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9308287-A12F-40ED-AAF4-C6E3B85BA3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72891" y="2521258"/>
                  <a:ext cx="1790640" cy="71784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77E42C-4333-4E37-A8F0-B351C08DA01D}"/>
                  </a:ext>
                </a:extLst>
              </p14:cNvPr>
              <p14:cNvContentPartPr/>
              <p14:nvPr/>
            </p14:nvContentPartPr>
            <p14:xfrm>
              <a:off x="5434371" y="3557703"/>
              <a:ext cx="3012120" cy="32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77E42C-4333-4E37-A8F0-B351C08DA01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25370" y="3548693"/>
                <a:ext cx="3029762" cy="341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2BDCD9C-24F8-4826-A822-404BB7E95DFC}"/>
                  </a:ext>
                </a:extLst>
              </p14:cNvPr>
              <p14:cNvContentPartPr/>
              <p14:nvPr/>
            </p14:nvContentPartPr>
            <p14:xfrm>
              <a:off x="5291091" y="4094823"/>
              <a:ext cx="1192320" cy="83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2BDCD9C-24F8-4826-A822-404BB7E95DF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82088" y="4085823"/>
                <a:ext cx="1209965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75D8C4-CA32-462C-BB74-6983BA7C4136}"/>
                  </a:ext>
                </a:extLst>
              </p14:cNvPr>
              <p14:cNvContentPartPr/>
              <p14:nvPr/>
            </p14:nvContentPartPr>
            <p14:xfrm>
              <a:off x="5304148" y="5000852"/>
              <a:ext cx="3025800" cy="707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75D8C4-CA32-462C-BB74-6983BA7C41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95148" y="4991852"/>
                <a:ext cx="304344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C06388-04DE-4DD5-9F17-87309D67269D}"/>
                  </a:ext>
                </a:extLst>
              </p14:cNvPr>
              <p14:cNvContentPartPr/>
              <p14:nvPr/>
            </p14:nvContentPartPr>
            <p14:xfrm>
              <a:off x="5249788" y="5873132"/>
              <a:ext cx="2615760" cy="62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C06388-04DE-4DD5-9F17-87309D67269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40788" y="5864132"/>
                <a:ext cx="2633400" cy="6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78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11F9-F694-4B98-8F18-524689EF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7A7BF-2E65-4FC4-8B54-9D76AEEA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gradient      of a function is a vector of partial derivatives. It is a multi-variable generalization of the derivative.</a:t>
            </a:r>
          </a:p>
          <a:p>
            <a:r>
              <a:rPr lang="en-US" dirty="0"/>
              <a:t>Ex.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241DA-23A5-4F3C-B287-0E189DA117D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49" y="3436786"/>
            <a:ext cx="3119759" cy="3819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893903-60DC-4594-B154-D83164B886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49" y="4104589"/>
            <a:ext cx="6595876" cy="4929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FB5A60-8437-4B5D-B347-B80D53EA0F9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32" y="1905469"/>
            <a:ext cx="262470" cy="25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4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C2FD-64AD-4DE7-BA6B-4A51E1E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0493-19A4-44F6-B348-B697E31AF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optimization algorithms for finding local minimum or maximum of a function.</a:t>
            </a:r>
          </a:p>
          <a:p>
            <a:pPr lvl="1"/>
            <a:r>
              <a:rPr lang="en-US" dirty="0"/>
              <a:t>Gradient </a:t>
            </a:r>
            <a:r>
              <a:rPr lang="en-US" i="1" dirty="0"/>
              <a:t>descent</a:t>
            </a:r>
            <a:r>
              <a:rPr lang="en-US" dirty="0"/>
              <a:t> finds minimum.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Gradient </a:t>
            </a:r>
            <a:r>
              <a:rPr lang="en-US" i="1" dirty="0"/>
              <a:t>ascent</a:t>
            </a:r>
            <a:r>
              <a:rPr lang="en-US" dirty="0"/>
              <a:t> finds maximum.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A36D25-ABD5-4EBB-B44E-F148296D082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8" y="3364983"/>
            <a:ext cx="2463738" cy="391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FA23A-EE15-442E-ACC1-521CF038AD4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9" y="4125158"/>
            <a:ext cx="3173409" cy="305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2DD83-AB96-4EF4-A7F9-001239BC6B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7" y="3191223"/>
            <a:ext cx="3048230" cy="566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34A36E-B532-4753-BC2A-43DD27DD864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5293706"/>
            <a:ext cx="2463738" cy="3914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11975F-750F-41D8-BB37-2C444A185E1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7" y="6053881"/>
            <a:ext cx="3173410" cy="3054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12ABEC-1600-4A8E-9136-EE14BC7196F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6" y="5119945"/>
            <a:ext cx="3049038" cy="56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4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DECBF6-2505-4D69-8223-BD39C424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Ex.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ED957-5986-416F-9448-14646F17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318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Gradient-based optimization only finds a local minima or maxima when    is non-convex</a:t>
            </a:r>
          </a:p>
        </p:txBody>
      </p:sp>
      <p:pic>
        <p:nvPicPr>
          <p:cNvPr id="1030" name="Picture 6 1" descr="http://www4d.wolframalpha.com/Calculate/MSP/MSP460318613bhh40icff31000022gi05chdb5d2164?MSPStoreType=image/gif&amp;s=15">
            <a:extLst>
              <a:ext uri="{FF2B5EF4-FFF2-40B4-BE49-F238E27FC236}">
                <a16:creationId xmlns:a16="http://schemas.microsoft.com/office/drawing/2014/main" id="{AC7D4681-4402-43BB-8711-AA814022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122" y="3535310"/>
            <a:ext cx="2857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 2">
            <a:extLst>
              <a:ext uri="{FF2B5EF4-FFF2-40B4-BE49-F238E27FC236}">
                <a16:creationId xmlns:a16="http://schemas.microsoft.com/office/drawing/2014/main" id="{971AD7C1-31B1-4F14-8707-88ADBB8985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32" y="2472033"/>
            <a:ext cx="5595080" cy="392637"/>
          </a:xfrm>
          <a:prstGeom prst="rect">
            <a:avLst/>
          </a:prstGeom>
        </p:spPr>
      </p:pic>
      <p:pic>
        <p:nvPicPr>
          <p:cNvPr id="1032" name="Picture 8 1" descr="http://www4d.wolframalpha.com/Calculate/MSP/MSP635128h3fi6geh7761200003280f7506fb42hb7?MSPStoreType=image/gif&amp;s=14">
            <a:extLst>
              <a:ext uri="{FF2B5EF4-FFF2-40B4-BE49-F238E27FC236}">
                <a16:creationId xmlns:a16="http://schemas.microsoft.com/office/drawing/2014/main" id="{0EFB873E-1162-4E20-9AA4-861BA9D33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79" y="3535310"/>
            <a:ext cx="2857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40CA9E-6CF3-4FFD-AF8B-E29BAD4344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41" y="1255992"/>
            <a:ext cx="221392" cy="4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6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ED8D-07BD-4CEF-8853-1AE5EF38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gradient for finding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CCEF-F83F-4B74-A116-54CEB3B88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notebook found     which minimized                                          :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if we want to fit a model to predict targets, given features?</a:t>
            </a:r>
          </a:p>
          <a:p>
            <a:endParaRPr lang="en-US" dirty="0"/>
          </a:p>
          <a:p>
            <a:r>
              <a:rPr lang="en-US" dirty="0"/>
              <a:t>Ex.</a:t>
            </a:r>
          </a:p>
          <a:p>
            <a:endParaRPr lang="en-US" dirty="0"/>
          </a:p>
          <a:p>
            <a:r>
              <a:rPr lang="en-US" dirty="0"/>
              <a:t>Hold     and     fixed and use gradient descent to find parameters    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9F389-50CF-450A-9276-D34469C9E25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90" y="1997006"/>
            <a:ext cx="177113" cy="160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0501F-1C17-4CCC-B15B-72090E8EC3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45" y="1880925"/>
            <a:ext cx="3164571" cy="381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DBBED0-EC20-43DF-A4EF-4B192C0498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8" y="3267761"/>
            <a:ext cx="1549210" cy="32221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806606D-D5B7-42E7-B18C-F21F0C6BB08B}"/>
              </a:ext>
            </a:extLst>
          </p:cNvPr>
          <p:cNvGrpSpPr/>
          <p:nvPr/>
        </p:nvGrpSpPr>
        <p:grpSpPr>
          <a:xfrm>
            <a:off x="1930401" y="4861373"/>
            <a:ext cx="8672935" cy="324798"/>
            <a:chOff x="1939110" y="3441877"/>
            <a:chExt cx="8672935" cy="3247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13C3A1-ABFA-4E31-A1B7-CE5E59ECC1B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110" y="3529639"/>
              <a:ext cx="202720" cy="1557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425232F-81C0-49B6-88B6-A834F16A00A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289" y="3538348"/>
              <a:ext cx="164310" cy="2283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E937B2C-14EC-454F-B6A5-0B9678C4A2D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4806" y="3441877"/>
              <a:ext cx="147239" cy="253934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470A293-2646-4567-B97E-D7EA15A3AC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88" y="4257373"/>
            <a:ext cx="8115214" cy="3883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573BA-1BBF-464A-A6FE-096F65E435A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99" y="6072659"/>
            <a:ext cx="3237123" cy="3691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D1F275-4A9F-42B5-B830-F3BA4C8CB8F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8" y="2276962"/>
            <a:ext cx="3166705" cy="3563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80151BB-893A-417C-8582-5D440760B5F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8" y="5408184"/>
            <a:ext cx="4193108" cy="4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18B72C-B1E7-46E6-940F-D00906EE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Approximating function:</a:t>
            </a:r>
          </a:p>
          <a:p>
            <a:endParaRPr lang="en-US" dirty="0"/>
          </a:p>
          <a:p>
            <a:r>
              <a:rPr lang="en-US" dirty="0"/>
              <a:t>Objective (AKA cost, AKA loss) function:</a:t>
            </a:r>
          </a:p>
          <a:p>
            <a:endParaRPr lang="en-US" dirty="0"/>
          </a:p>
          <a:p>
            <a:r>
              <a:rPr lang="en-US" dirty="0"/>
              <a:t>Gradient of objective w.r.t. parameters:</a:t>
            </a:r>
          </a:p>
          <a:p>
            <a:endParaRPr lang="en-US" dirty="0"/>
          </a:p>
          <a:p>
            <a:r>
              <a:rPr lang="en-US" dirty="0"/>
              <a:t>Ex.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FD146-B701-4F49-975A-99D0896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gradient for finding parameters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86DE278-D651-4887-A06C-E0106A0CEC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80" y="3383173"/>
            <a:ext cx="4193108" cy="424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BA186C-4875-4CE2-AD3A-DA38640106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80" y="2315341"/>
            <a:ext cx="8115214" cy="3883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6D2440A-7032-4217-9B0D-C52776E92B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80" y="4396195"/>
            <a:ext cx="8416090" cy="47799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DCDC43A-051F-4460-854C-3C9FFFE552C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81" y="5306222"/>
            <a:ext cx="10246975" cy="6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18B72C-B1E7-46E6-940F-D00906EE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FD146-B701-4F49-975A-99D0896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gradient for finding parameters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61610D-8A1A-418B-94F6-954F5FAF9F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80" y="1825625"/>
            <a:ext cx="8170693" cy="47799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35855F1-F5DE-4490-B03C-00EF0E76A4DF}"/>
              </a:ext>
            </a:extLst>
          </p:cNvPr>
          <p:cNvGrpSpPr/>
          <p:nvPr/>
        </p:nvGrpSpPr>
        <p:grpSpPr>
          <a:xfrm>
            <a:off x="1160880" y="4118751"/>
            <a:ext cx="9459337" cy="511949"/>
            <a:chOff x="1160880" y="3638511"/>
            <a:chExt cx="9459337" cy="5119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F6F37A-A0A4-4453-B180-C4E2664D938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" y="3676734"/>
              <a:ext cx="2878628" cy="47372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509BB2-8F11-43A1-A868-139C9968B4B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815" y="3638511"/>
              <a:ext cx="2882897" cy="47799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F755944-B239-43F6-BE01-1EABBA89BE2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184" y="3638511"/>
              <a:ext cx="2885033" cy="47372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45314F2-E585-41AB-86DC-38AD4C7A6D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80" y="2824455"/>
            <a:ext cx="9771118" cy="6935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72DD29-BDAF-40A8-8723-E5AA0D51A37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80" y="5231480"/>
            <a:ext cx="9675094" cy="4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9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D146-B701-4F49-975A-99D0896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72DD29-BDAF-40A8-8723-E5AA0D51A3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64" y="2858098"/>
            <a:ext cx="9675094" cy="42464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4A1EAF-CCC2-41B2-95AA-AEFC0F526E8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“features”    and labels</a:t>
            </a:r>
          </a:p>
          <a:p>
            <a:pPr marL="0" indent="0">
              <a:buNone/>
            </a:pPr>
            <a:r>
              <a:rPr lang="en-US" dirty="0"/>
              <a:t>for number of epochs</a:t>
            </a:r>
          </a:p>
          <a:p>
            <a:pPr marL="0" indent="0">
              <a:buNone/>
            </a:pPr>
            <a:r>
              <a:rPr lang="en-US" dirty="0"/>
              <a:t>   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86023-5973-445D-A9B5-6D6457F382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54" y="5085922"/>
            <a:ext cx="3416370" cy="369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76C55B-DDCE-4821-AE71-22C2FB55FA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54" y="4628940"/>
            <a:ext cx="1664439" cy="3542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BD1BC0-754F-4868-B982-001F21A26A4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64" y="2148862"/>
            <a:ext cx="8115214" cy="3883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CDA99F3-3514-4C7D-8961-D6E4CB1AF3B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803" y="3675282"/>
            <a:ext cx="202720" cy="1557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D86A0E-F21E-4FFC-BDA3-04727942DCA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24" y="3698895"/>
            <a:ext cx="164310" cy="2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9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D578-8B6B-4A3D-AF59-008DD2B8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55D4-CC33-4637-8501-D628937A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be represented as directed graphs.</a:t>
            </a:r>
          </a:p>
          <a:p>
            <a:r>
              <a:rPr lang="en-US" dirty="0"/>
              <a:t>May help for building intuition and deriving formulas.</a:t>
            </a:r>
          </a:p>
          <a:p>
            <a:r>
              <a:rPr lang="en-US" dirty="0"/>
              <a:t>Ex.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ED03F-5C34-4DDE-A3C9-5C54C9A2F0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46" y="3429000"/>
            <a:ext cx="3595618" cy="38836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13703D-5787-46A8-A1C7-835EC1E7859B}"/>
              </a:ext>
            </a:extLst>
          </p:cNvPr>
          <p:cNvGrpSpPr/>
          <p:nvPr/>
        </p:nvGrpSpPr>
        <p:grpSpPr>
          <a:xfrm>
            <a:off x="7563962" y="3067322"/>
            <a:ext cx="2151538" cy="3244578"/>
            <a:chOff x="7563962" y="3067322"/>
            <a:chExt cx="2151538" cy="3244578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FB494823-1323-46D8-A9A9-06ED64D9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3962" y="3067322"/>
              <a:ext cx="2010725" cy="3244578"/>
            </a:xfrm>
            <a:prstGeom prst="rect">
              <a:avLst/>
            </a:prstGeom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A20364-5D88-4CB7-B868-95AB6C598216}"/>
                </a:ext>
              </a:extLst>
            </p:cNvPr>
            <p:cNvSpPr/>
            <p:nvPr/>
          </p:nvSpPr>
          <p:spPr>
            <a:xfrm>
              <a:off x="8543925" y="4257675"/>
              <a:ext cx="1171575" cy="1571625"/>
            </a:xfrm>
            <a:custGeom>
              <a:avLst/>
              <a:gdLst>
                <a:gd name="connsiteX0" fmla="*/ 357188 w 1171575"/>
                <a:gd name="connsiteY0" fmla="*/ 819150 h 1571625"/>
                <a:gd name="connsiteX1" fmla="*/ 709613 w 1171575"/>
                <a:gd name="connsiteY1" fmla="*/ 0 h 1571625"/>
                <a:gd name="connsiteX2" fmla="*/ 1171575 w 1171575"/>
                <a:gd name="connsiteY2" fmla="*/ 52388 h 1571625"/>
                <a:gd name="connsiteX3" fmla="*/ 971550 w 1171575"/>
                <a:gd name="connsiteY3" fmla="*/ 1524000 h 1571625"/>
                <a:gd name="connsiteX4" fmla="*/ 14288 w 1171575"/>
                <a:gd name="connsiteY4" fmla="*/ 1571625 h 1571625"/>
                <a:gd name="connsiteX5" fmla="*/ 0 w 1171575"/>
                <a:gd name="connsiteY5" fmla="*/ 1076325 h 1571625"/>
                <a:gd name="connsiteX6" fmla="*/ 357188 w 1171575"/>
                <a:gd name="connsiteY6" fmla="*/ 819150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1575" h="1571625">
                  <a:moveTo>
                    <a:pt x="357188" y="819150"/>
                  </a:moveTo>
                  <a:lnTo>
                    <a:pt x="709613" y="0"/>
                  </a:lnTo>
                  <a:lnTo>
                    <a:pt x="1171575" y="52388"/>
                  </a:lnTo>
                  <a:lnTo>
                    <a:pt x="971550" y="1524000"/>
                  </a:lnTo>
                  <a:lnTo>
                    <a:pt x="14288" y="1571625"/>
                  </a:lnTo>
                  <a:lnTo>
                    <a:pt x="0" y="1076325"/>
                  </a:lnTo>
                  <a:lnTo>
                    <a:pt x="357188" y="8191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3A85FF55-30D0-4603-B929-6930CDBFCC7A}"/>
              </a:ext>
            </a:extLst>
          </p:cNvPr>
          <p:cNvSpPr/>
          <p:nvPr/>
        </p:nvSpPr>
        <p:spPr>
          <a:xfrm>
            <a:off x="5849138" y="3377376"/>
            <a:ext cx="882650" cy="4916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88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687"/>
  <p:tag name="ORIGINALWIDTH" val="1096.653"/>
  <p:tag name="LATEXADDIN" val="\documentclass{article}&#10;\usepackage{amsmath}&#10;\pagestyle{empty}&#10;\begin{document}&#10;&#10;$f(x_1,x_2) = x_1^2 + 3x_2$&#10;&#10;&#10;&#10;\end{document}"/>
  <p:tag name="IGUANATEXSIZE" val="28"/>
  <p:tag name="IGUANATEXCURSOR" val="108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0193"/>
  <p:tag name="ORIGINALWIDTH" val="1966.775"/>
  <p:tag name="LATEXADDIN" val="\documentclass{article}&#10;\usepackage{amsmath}&#10;\pagestyle{empty}&#10;\begin{document}&#10;&#10;$f(x_1,x_2) = sin(x_1)+cos(x_2)+\frac{x_1x_2}{100}$&#10;&#10;&#10;\end{document}"/>
  <p:tag name="IGUANATEXSIZE" val="28"/>
  <p:tag name="IGUANATEXCURSOR" val="82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62.25866"/>
  <p:tag name="LATEXADDIN" val="\documentclass{article}&#10;\usepackage{amsmath}&#10;\pagestyle{empty}&#10;\begin{document}&#10;&#10;$f$&#10;&#10;\end{document}"/>
  <p:tag name="IGUANATEXSIZE" val="35"/>
  <p:tag name="IGUANATEXCURSOR" val="82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5787"/>
  <p:tag name="ORIGINALWIDTH" val="62.25866"/>
  <p:tag name="LATEXADDIN" val="\documentclass{article}&#10;\usepackage{amsmath}&#10;\pagestyle{empty}&#10;\begin{document}&#10;&#10;$x$&#10;&#10;&#10;\end{document}"/>
  <p:tag name="IGUANATEXSIZE" val="28"/>
  <p:tag name="IGUANATEXCURSOR" val="84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687"/>
  <p:tag name="ORIGINALWIDTH" val="1112.405"/>
  <p:tag name="LATEXADDIN" val="\documentclass{article}&#10;\usepackage{amsmath}&#10;\pagestyle{empty}&#10;\begin{document}&#10;$f(x)=(x-3)^2+10$&#10;\end{document}"/>
  <p:tag name="IGUANATEXSIZE" val="28"/>
  <p:tag name="IGUANATEXCURSOR" val="96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658"/>
  <p:tag name="ORIGINALWIDTH" val="544.576"/>
  <p:tag name="LATEXADDIN" val="\documentclass{article}&#10;\usepackage{amsmath}&#10;\pagestyle{empty}&#10;\begin{document}&#10;&#10;$f_\theta:\mathbf{x} \rightarrow y$&#10;&#10;\end{document}"/>
  <p:tag name="IGUANATEXSIZE" val="28"/>
  <p:tag name="IGUANATEXCURSOR" val="117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5191"/>
  <p:tag name="ORIGINALWIDTH" val="2852.648"/>
  <p:tag name="LATEXADDIN" val="\documentclass{article}&#10;\usepackage{amsmath}&#10;\pagestyle{empty}&#10;\begin{document}&#10;&#10;$f_\theta(x_1,x_2,x_3,x_4) = x_1\theta_1 + x_2\theta_2 + x_3\theta_3 + x_4\theta_4 = \mathbf{x}^\top\mathbf{\theta}$&#10;&#10;&#10;\end{document}"/>
  <p:tag name="IGUANATEXSIZE" val="28"/>
  <p:tag name="IGUANATEXCURSOR" val="197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1137.909"/>
  <p:tag name="LATEXADDIN" val="\documentclass{article}&#10;\usepackage{amsmath}&#10;\pagestyle{empty}&#10;\begin{document}&#10;&#10;$\theta_{t+1} = \theta_t - \alpha \nabla_\theta J \vert _{\mathbf{x},y}$&#10;&#10;\end{document}"/>
  <p:tag name="IGUANATEXSIZE" val="28"/>
  <p:tag name="IGUANATEXCURSOR" val="151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675"/>
  <p:tag name="ORIGINALWIDTH" val="1113.155"/>
  <p:tag name="LATEXADDIN" val="\documentclass{article}&#10;\usepackage{amsmath}&#10;\pagestyle{empty}&#10;\begin{document}&#10;&#10;$x_{t+1} = x_t - \alpha \nabla_x f \vert_{x_t}$&#10;&#10;&#10;\end{document}"/>
  <p:tag name="IGUANATEXSIZE" val="28"/>
  <p:tag name="IGUANATEXCURSOR" val="127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709"/>
  <p:tag name="ORIGINALWIDTH" val="1473.956"/>
  <p:tag name="LATEXADDIN" val="\documentclass{article}&#10;\usepackage{amsmath}&#10;\pagestyle{empty}&#10;\begin{document}&#10;&#10;$J(f_\theta(\mathbf{x}),y) = \frac{1}{2}(f_\theta(\mathbf{x})-y)^2$&#10;&#10;&#10;\end{document}"/>
  <p:tag name="IGUANATEXSIZE" val="28"/>
  <p:tag name="IGUANATEXCURSOR" val="130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5764"/>
  <p:tag name="ORIGINALWIDTH" val="71.25992"/>
  <p:tag name="LATEXADDIN" val="\documentclass{article}&#10;\usepackage{amsmath}&#10;\pagestyle{empty}&#10;\begin{document}&#10;&#10;&#10;$\mathbf{x}$&#10;&#10;\end{document}"/>
  <p:tag name="IGUANATEXSIZE" val="28"/>
  <p:tag name="IGUANATEXCURSOR" val="94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742"/>
  <p:tag name="ORIGINALWIDTH" val="2318.573"/>
  <p:tag name="LATEXADDIN" val="\documentclass{article}&#10;\usepackage{amsmath}&#10;\pagestyle{empty}&#10;\begin{document}&#10;&#10;$\nabla_{\mathbf{x}} f(x_1, x_2) = \nabla_{\mathbf{x}} f = \big[ \frac{\partial f}{\partial x_1}, \frac{\partial f}{\partial x_1} \big] = \big[ 2x_1, 3\big]$&#10;&#10;\end{document}"/>
  <p:tag name="IGUANATEXSIZE" val="28"/>
  <p:tag name="IGUANATEXCURSOR" val="137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6118"/>
  <p:tag name="ORIGINALWIDTH" val="57.75803"/>
  <p:tag name="LATEXADDIN" val="\documentclass{article}&#10;\usepackage{amsmath}&#10;\pagestyle{empty}&#10;\begin{document}&#10;$y$&#10;\end{document}"/>
  <p:tag name="IGUANATEXSIZE" val="28"/>
  <p:tag name="IGUANATEXCURSOR" val="83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51.75724"/>
  <p:tag name="LATEXADDIN" val="\documentclass{article}&#10;\usepackage{amsmath}&#10;\pagestyle{empty}&#10;\begin{document}&#10;&#10;$\theta$&#10;&#10;&#10;\end{document}"/>
  <p:tag name="IGUANATEXSIZE" val="28"/>
  <p:tag name="IGUANATEXCURSOR" val="89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709"/>
  <p:tag name="ORIGINALWIDTH" val="1473.956"/>
  <p:tag name="LATEXADDIN" val="\documentclass{article}&#10;\usepackage{amsmath}&#10;\pagestyle{empty}&#10;\begin{document}&#10;&#10;$J(f_\theta(\mathbf{x}),y) = \frac{1}{2}(f_\theta(\mathbf{x})-y)^2$&#10;&#10;&#10;\end{document}"/>
  <p:tag name="IGUANATEXSIZE" val="28"/>
  <p:tag name="IGUANATEXCURSOR" val="130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5191"/>
  <p:tag name="ORIGINALWIDTH" val="2852.648"/>
  <p:tag name="LATEXADDIN" val="\documentclass{article}&#10;\usepackage{amsmath}&#10;\pagestyle{empty}&#10;\begin{document}&#10;&#10;$f_\theta(x_1,x_2,x_3,x_4) = x_1\theta_1 + x_2\theta_2 + x_3\theta_3 + x_4\theta_4 = \mathbf{x}^\top\mathbf{\theta}$&#10;&#10;&#10;\end{document}"/>
  <p:tag name="IGUANATEXSIZE" val="28"/>
  <p:tag name="IGUANATEXCURSOR" val="197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0235"/>
  <p:tag name="ORIGINALWIDTH" val="2958.413"/>
  <p:tag name="LATEXADDIN" val="\documentclass{article}&#10;\usepackage{amsmath}&#10;\pagestyle{empty}&#10;\begin{document}&#10;&#10;$\nabla_\theta J(f_\theta(\mathbf{x}),y) = \nabla_\theta \frac{1}{2}(f_\theta(\mathbf{x})-y)^2 = \big[\frac{\partial J}{\partial \theta_1},\frac{\partial J}{\partial \theta_2},\frac{\partial J}{\partial \theta_3},\frac{\partial J}{\partial \theta_4} \big]$&#10;&#10;&#10;\end{document}"/>
  <p:tag name="IGUANATEXSIZE" val="28"/>
  <p:tag name="IGUANATEXCURSOR" val="106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3.784"/>
  <p:tag name="ORIGINALWIDTH" val="3602.002"/>
  <p:tag name="LATEXADDIN" val="\documentclass{article}&#10;\usepackage{amsmath}&#10;\pagestyle{empty}&#10;\begin{document}&#10;&#10;$\frac{\partial J}{\partial \theta_1} = \frac{\partial \big[ \frac{1}{2}(f_\theta(\mathbf{x})-y)^2 \big]}{\partial \theta_1} = 2 \times \frac{1}{2}(f_\theta(\mathbf{x})-y)\frac{\partial \big[ f_\theta(\mathbf{x})-y \big] }{\partial \theta_1} = (f_\theta(\mathbf{x})-y)x_1$&#10;&#10;&#10;\end{document}"/>
  <p:tag name="IGUANATEXSIZE" val="28"/>
  <p:tag name="IGUANATEXCURSOR" val="301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0235"/>
  <p:tag name="ORIGINALWIDTH" val="2872.151"/>
  <p:tag name="LATEXADDIN" val="\documentclass{article}&#10;\usepackage{amsmath}&#10;\pagestyle{empty}&#10;\begin{document}&#10;&#10;$\nabla_\theta J(f(\mathbf{x}),y) = \nabla_\theta \frac{1}{2}(f(\mathbf{x})-y)^2 = \big[\frac{\partial J}{\partial \theta_1},\frac{\partial J}{\partial \theta_2},\frac{\partial J}{\partial \theta_3},\frac{\partial J}{\partial \theta_4} \big]$&#10;&#10;&#10;\end{document}"/>
  <p:tag name="IGUANATEXSIZE" val="28"/>
  <p:tag name="IGUANATEXCURSOR" val="142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3.784"/>
  <p:tag name="ORIGINALWIDTH" val="3434.729"/>
  <p:tag name="LATEXADDIN" val="\documentclass{article}&#10;\usepackage{amsmath}&#10;\pagestyle{empty}&#10;\begin{document}&#10;&#10;$\frac{\partial J}{\partial \theta_1} = \frac{\partial \big[ \frac{1}{2}(f(\mathbf{x})-y)^2 \big]}{\partial \theta_1} = 2 \times \frac{1}{2}(f(\mathbf{x})-y)\frac{\partial \big[ f(\mathbf{x})-y \big] }{\partial \theta_1} = (f(\mathbf{x})-y)x_1$&#10;&#10;&#10;\end{document}"/>
  <p:tag name="IGUANATEXSIZE" val="28"/>
  <p:tag name="IGUANATEXCURSOR" val="306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709"/>
  <p:tag name="ORIGINALWIDTH" val="3400.975"/>
  <p:tag name="LATEXADDIN" val="\documentclass{article}&#10;\usepackage{amsmath}&#10;\pagestyle{empty}&#10;\begin{document}&#10;&#10;&#10;$\nabla_\theta J = \big[ (f(\mathbf{x})-y)x_1, (f(\mathbf{x})-y)x_2, (f(\mathbf{x})-y)x_3, (f(\mathbf{x})-y)x_4 \big]$&#10;\end{document}"/>
  <p:tag name="IGUANATEXSIZE" val="28"/>
  <p:tag name="IGUANATEXCURSOR" val="198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5232"/>
  <p:tag name="ORIGINALWIDTH" val="1011.891"/>
  <p:tag name="LATEXADDIN" val="\documentclass{article}&#10;\usepackage{amsmath}&#10;\pagestyle{empty}&#10;\begin{document}&#10;&#10;$\frac{\partial J}{\partial \theta_2} = (f(\mathbf{x})-y)x_2$&#10;&#10;&#10;\end{document}"/>
  <p:tag name="IGUANATEXSIZE" val="28"/>
  <p:tag name="IGUANATEXCURSOR" val="141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92.26292"/>
  <p:tag name="LATEXADDIN" val="\documentclass{article}&#10;\usepackage{amsmath}&#10;\pagestyle{empty}&#10;\begin{document}&#10;&#10;$\nabla$&#10;&#10;&#10;\end{document}"/>
  <p:tag name="IGUANATEXSIZE" val="28"/>
  <p:tag name="IGUANATEXCURSOR" val="89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0235"/>
  <p:tag name="ORIGINALWIDTH" val="1013.391"/>
  <p:tag name="LATEXADDIN" val="\documentclass{article}&#10;\usepackage{amsmath}&#10;\pagestyle{empty}&#10;\begin{document}&#10;&#10;$\frac{\partial J}{\partial \theta_3} = (f(\mathbf{x})-y)x_3$&#10;&#10;&#10;\end{document}"/>
  <p:tag name="IGUANATEXSIZE" val="28"/>
  <p:tag name="IGUANATEXCURSOR" val="141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5232"/>
  <p:tag name="ORIGINALWIDTH" val="1014.141"/>
  <p:tag name="LATEXADDIN" val="\documentclass{article}&#10;\usepackage{amsmath}&#10;\pagestyle{empty}&#10;\begin{document}&#10;&#10;$\frac{\partial J}{\partial \theta_4} = (f(\mathbf{x})-y)x_4$&#10;&#10;&#10;\end{document}"/>
  <p:tag name="IGUANATEXSIZE" val="28"/>
  <p:tag name="IGUANATEXCURSOR" val="117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709"/>
  <p:tag name="ORIGINALWIDTH" val="3400.975"/>
  <p:tag name="LATEXADDIN" val="\documentclass{article}&#10;\usepackage{amsmath}&#10;\pagestyle{empty}&#10;\begin{document}&#10;&#10;&#10;$\nabla_\theta J = \big[ (f(\mathbf{x})-y)x_1, (f(\mathbf{x})-y)x_2, (f(\mathbf{x})-y)x_3, (f(\mathbf{x})-y)x_4 \big]$&#10;\end{document}"/>
  <p:tag name="IGUANATEXSIZE" val="28"/>
  <p:tag name="IGUANATEXCURSOR" val="198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681"/>
  <p:tag name="ORIGINALWIDTH" val="1200.918"/>
  <p:tag name="LATEXADDIN" val="\documentclass{article}&#10;\usepackage{amsmath}&#10;\pagestyle{empty}&#10;\begin{document}&#10;&#10;$\theta_{t+1} = \theta_t - \alpha \nabla_\theta J \vert _{\mathbf{x_i},y_i}$&#10;&#10;\end{document}"/>
  <p:tag name="IGUANATEXSIZE" val="28"/>
  <p:tag name="IGUANATEXCURSOR" val="150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585.0817"/>
  <p:tag name="LATEXADDIN" val="\documentclass{article}&#10;\usepackage{amsmath}&#10;\pagestyle{empty}&#10;\begin{document}&#10;&#10;$i = 0 \dots \vert \mathbf{x} \vert$&#10;&#10;&#10;\end{document}"/>
  <p:tag name="IGUANATEXSIZE" val="28"/>
  <p:tag name="IGUANATEXCURSOR" val="89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5191"/>
  <p:tag name="ORIGINALWIDTH" val="2852.648"/>
  <p:tag name="LATEXADDIN" val="\documentclass{article}&#10;\usepackage{amsmath}&#10;\pagestyle{empty}&#10;\begin{document}&#10;&#10;$f_\theta(x_1,x_2,x_3,x_4) = x_1\theta_1 + x_2\theta_2 + x_3\theta_3 + x_4\theta_4 = \mathbf{x}^\top\mathbf{\theta}$&#10;&#10;&#10;\end{document}"/>
  <p:tag name="IGUANATEXSIZE" val="28"/>
  <p:tag name="IGUANATEXCURSOR" val="197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5764"/>
  <p:tag name="ORIGINALWIDTH" val="71.25992"/>
  <p:tag name="LATEXADDIN" val="\documentclass{article}&#10;\usepackage{amsmath}&#10;\pagestyle{empty}&#10;\begin{document}&#10;&#10;&#10;$\mathbf{x}$&#10;&#10;\end{document}"/>
  <p:tag name="IGUANATEXSIZE" val="28"/>
  <p:tag name="IGUANATEXCURSOR" val="94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6118"/>
  <p:tag name="ORIGINALWIDTH" val="57.75803"/>
  <p:tag name="LATEXADDIN" val="\documentclass{article}&#10;\usepackage{amsmath}&#10;\pagestyle{empty}&#10;\begin{document}&#10;&#10;$y$&#10;&#10;&#10;\end{document}"/>
  <p:tag name="IGUANATEXSIZE" val="28"/>
  <p:tag name="IGUANATEXCURSOR" val="84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5191"/>
  <p:tag name="ORIGINALWIDTH" val="1263.926"/>
  <p:tag name="LATEXADDIN" val="\documentclass{article}&#10;\usepackage{amsmath}&#10;\pagestyle{empty}&#10;\begin{document}&#10;&#10;$f_\theta(x_1,x_2,x_3,x_4) = \mathbf{x}^\top\mathbf{\theta}$&#10;&#10;&#10;\end{document}"/>
  <p:tag name="IGUANATEXSIZE" val="28"/>
  <p:tag name="IGUANATEXCURSOR" val="110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5224"/>
  <p:tag name="ORIGINALWIDTH" val="1010.391"/>
  <p:tag name="LATEXADDIN" val="\documentclass{article}&#10;\usepackage{amsmath}&#10;\pagestyle{empty}&#10;\begin{document}&#10;&#10;$x_{t+1} = x_t - \alpha\frac{df}{dx} \vert_{x_t}$&#10;&#10;&#10;\end{document}"/>
  <p:tag name="IGUANATEXSIZE" val="24"/>
  <p:tag name="IGUANATEXCURSOR" val="104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675"/>
  <p:tag name="ORIGINALWIDTH" val="1301.432"/>
  <p:tag name="LATEXADDIN" val="\documentclass{article}&#10;\usepackage{amsmath}&#10;\pagestyle{empty}&#10;\begin{document}&#10;&#10;$\mathbf{x}_{t+1} = \mathbf{x}_t - \alpha\nabla_\mathbf{x}f(\mathbf{x}) \vert_{\mathbf{x}_t}$&#10;&#10;&#10;\end{document}"/>
  <p:tag name="IGUANATEXSIZE" val="24"/>
  <p:tag name="IGUANATEXCURSOR" val="122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2.4709"/>
  <p:tag name="ORIGINALWIDTH" val="1250.094"/>
  <p:tag name="LATEXADDIN" val="\documentclass{article}&#10;\usepackage{amsmath}&#10;\pagestyle{empty}&#10;\begin{document}&#10;&#10;$x_{t+1} = x_t - \alpha\frac{d\big[f(x)\big]}{dx} \vert_{x_t}$&#10;&#10;&#10;\end{document}"/>
  <p:tag name="IGUANATEXSIZE" val="24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5224"/>
  <p:tag name="ORIGINALWIDTH" val="1010.391"/>
  <p:tag name="LATEXADDIN" val="\documentclass{article}&#10;\usepackage{amsmath}&#10;\pagestyle{empty}&#10;\begin{document}&#10;&#10;$x_{t+1} = x_t + \alpha\frac{df}{dx} \vert_{x_t}$&#10;&#10;&#10;\end{document}"/>
  <p:tag name="IGUANATEXSIZE" val="24"/>
  <p:tag name="IGUANATEXCURSOR" val="104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675"/>
  <p:tag name="ORIGINALWIDTH" val="1301.432"/>
  <p:tag name="LATEXADDIN" val="\documentclass{article}&#10;\usepackage{amsmath}&#10;\pagestyle{empty}&#10;\begin{document}&#10;&#10;$\mathbf{x}_{t+1} = \mathbf{x}_t + \alpha\nabla_\mathbf{x}f(\mathbf{x}) \vert_{\mathbf{x}_t}$&#10;&#10;&#10;\end{document}"/>
  <p:tag name="IGUANATEXSIZE" val="24"/>
  <p:tag name="IGUANATEXCURSOR" val="122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824"/>
  <p:tag name="ORIGINALWIDTH" val="1250.424"/>
  <p:tag name="LATEXADDIN" val="\documentclass{article}&#10;\usepackage{amsmath}&#10;\pagestyle{empty}&#10;\begin{document}&#10;&#10;$x_{t+1} = x_t + \alpha\frac{d\big[f(x)\big]}{dx} \vert_{x_t}$&#10;&#10;&#10;\end{document}"/>
  <p:tag name="IGUANATEXSIZE" val="24"/>
  <p:tag name="IGUANATEXCURSOR" val="104"/>
  <p:tag name="TRANSPARENCY" val="True"/>
  <p:tag name="FILENAME" val=""/>
  <p:tag name="LATEXENGINEID" val="1"/>
  <p:tag name="TEMPFOLDER" val="C:\Users\sam\Downloads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149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Gradient-Based Optimization</vt:lpstr>
      <vt:lpstr>Gradient refresher</vt:lpstr>
      <vt:lpstr>Gradient-based optimization</vt:lpstr>
      <vt:lpstr>Gradient-based optimization only finds a local minima or maxima when    is non-convex</vt:lpstr>
      <vt:lpstr>Using gradient for finding parameters</vt:lpstr>
      <vt:lpstr>Using gradient for finding parameters</vt:lpstr>
      <vt:lpstr>Using gradient for finding parameters</vt:lpstr>
      <vt:lpstr>Stochastic Gradient Descent</vt:lpstr>
      <vt:lpstr>Graphical representation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Gradient-based Optimization</dc:title>
  <dc:creator>Sam Green</dc:creator>
  <cp:lastModifiedBy>Sam Green</cp:lastModifiedBy>
  <cp:revision>73</cp:revision>
  <dcterms:created xsi:type="dcterms:W3CDTF">2018-04-18T21:19:49Z</dcterms:created>
  <dcterms:modified xsi:type="dcterms:W3CDTF">2018-11-13T12:15:17Z</dcterms:modified>
</cp:coreProperties>
</file>