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797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inan\Desktop\GSDMarin\gsdmarin-info\pages\images\an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46" y="990600"/>
            <a:ext cx="3657600" cy="338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685800"/>
            <a:ext cx="388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0" b="1" dirty="0" smtClean="0">
                <a:solidFill>
                  <a:schemeClr val="bg1"/>
                </a:solidFill>
              </a:rPr>
              <a:t>. . .</a:t>
            </a:r>
            <a:endParaRPr lang="en-US" sz="1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18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Sinan</dc:creator>
  <cp:lastModifiedBy>Sinan</cp:lastModifiedBy>
  <cp:revision>1</cp:revision>
  <dcterms:created xsi:type="dcterms:W3CDTF">2006-08-16T00:00:00Z</dcterms:created>
  <dcterms:modified xsi:type="dcterms:W3CDTF">2015-06-06T01:40:13Z</dcterms:modified>
</cp:coreProperties>
</file>