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 1</a:t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11700" y="1152475"/>
            <a:ext cx="429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#PASAPORTE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#EASTJET 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#FOLLOWMETOO 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#PISA 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#FONTANADITREVI    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#MONALISA</a:t>
            </a:r>
            <a:br>
              <a:rPr lang="en" sz="1100">
                <a:latin typeface="Calibri"/>
                <a:ea typeface="Calibri"/>
                <a:cs typeface="Calibri"/>
                <a:sym typeface="Calibri"/>
              </a:rPr>
            </a:b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#TOUREIFFEL 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#EMPIRESTATE 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#ROUTE66       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#UTAH       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#CARSELFIE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#MACHUPICHU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#RIODIJINERO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#MOAI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#TAJMAHAL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#MOUNTFUJI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#RAMEN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2625" y="445025"/>
            <a:ext cx="2740799" cy="167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8900" y="2274550"/>
            <a:ext cx="4232700" cy="2602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