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4"/>
    <p:sldMasterId id="2147483699" r:id="rId5"/>
    <p:sldMasterId id="2147483711" r:id="rId6"/>
    <p:sldMasterId id="2147483723" r:id="rId7"/>
    <p:sldMasterId id="2147483766" r:id="rId8"/>
  </p:sldMasterIdLst>
  <p:notesMasterIdLst>
    <p:notesMasterId r:id="rId38"/>
  </p:notesMasterIdLst>
  <p:handoutMasterIdLst>
    <p:handoutMasterId r:id="rId39"/>
  </p:handoutMasterIdLst>
  <p:sldIdLst>
    <p:sldId id="479" r:id="rId9"/>
    <p:sldId id="546" r:id="rId10"/>
    <p:sldId id="727" r:id="rId11"/>
    <p:sldId id="730" r:id="rId12"/>
    <p:sldId id="731" r:id="rId13"/>
    <p:sldId id="547" r:id="rId14"/>
    <p:sldId id="548" r:id="rId15"/>
    <p:sldId id="550" r:id="rId16"/>
    <p:sldId id="555" r:id="rId17"/>
    <p:sldId id="556" r:id="rId18"/>
    <p:sldId id="557" r:id="rId19"/>
    <p:sldId id="733" r:id="rId20"/>
    <p:sldId id="736" r:id="rId21"/>
    <p:sldId id="734" r:id="rId22"/>
    <p:sldId id="735" r:id="rId23"/>
    <p:sldId id="737" r:id="rId24"/>
    <p:sldId id="738" r:id="rId25"/>
    <p:sldId id="574" r:id="rId26"/>
    <p:sldId id="575" r:id="rId27"/>
    <p:sldId id="576" r:id="rId28"/>
    <p:sldId id="577" r:id="rId29"/>
    <p:sldId id="578" r:id="rId30"/>
    <p:sldId id="579" r:id="rId31"/>
    <p:sldId id="580" r:id="rId32"/>
    <p:sldId id="581" r:id="rId33"/>
    <p:sldId id="582" r:id="rId34"/>
    <p:sldId id="583" r:id="rId35"/>
    <p:sldId id="584" r:id="rId36"/>
    <p:sldId id="54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1" autoAdjust="0"/>
    <p:restoredTop sz="93367" autoAdjust="0"/>
  </p:normalViewPr>
  <p:slideViewPr>
    <p:cSldViewPr>
      <p:cViewPr>
        <p:scale>
          <a:sx n="75" d="100"/>
          <a:sy n="75" d="100"/>
        </p:scale>
        <p:origin x="-1086" y="-60"/>
      </p:cViewPr>
      <p:guideLst>
        <p:guide orient="horz" pos="2160"/>
        <p:guide pos="2880"/>
      </p:guideLst>
    </p:cSldViewPr>
  </p:slideViewPr>
  <p:outlineViewPr>
    <p:cViewPr>
      <p:scale>
        <a:sx n="33" d="100"/>
        <a:sy n="33" d="100"/>
      </p:scale>
      <p:origin x="0" y="3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B01EF4-18E8-4C18-870C-13896F7EDB31}" type="datetimeFigureOut">
              <a:rPr lang="en-US" smtClean="0"/>
              <a:t>10/9/2017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9F15B7-797E-4314-B5FE-DE1401F87238}" type="slidenum">
              <a:rPr lang="en-US" smtClean="0"/>
              <a:t>‹#›</a:t>
            </a:fld>
            <a:endParaRPr lang="en-US"/>
          </a:p>
        </p:txBody>
      </p:sp>
    </p:spTree>
    <p:extLst>
      <p:ext uri="{BB962C8B-B14F-4D97-AF65-F5344CB8AC3E}">
        <p14:creationId xmlns:p14="http://schemas.microsoft.com/office/powerpoint/2010/main" val="9717713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F61955-EFDC-4D0D-B5F0-48A1E2235064}" type="datetimeFigureOut">
              <a:rPr lang="en-US" smtClean="0"/>
              <a:t>10/9/2017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5D2AE-1D82-4604-9B80-E6EEE2997593}" type="slidenum">
              <a:rPr lang="en-US" smtClean="0"/>
              <a:t>‹#›</a:t>
            </a:fld>
            <a:endParaRPr lang="en-US"/>
          </a:p>
        </p:txBody>
      </p:sp>
    </p:spTree>
    <p:extLst>
      <p:ext uri="{BB962C8B-B14F-4D97-AF65-F5344CB8AC3E}">
        <p14:creationId xmlns:p14="http://schemas.microsoft.com/office/powerpoint/2010/main" val="32723865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85D2AE-1D82-4604-9B80-E6EEE2997593}" type="slidenum">
              <a:rPr lang="en-US" smtClean="0"/>
              <a:t>1</a:t>
            </a:fld>
            <a:endParaRPr lang="en-US"/>
          </a:p>
        </p:txBody>
      </p:sp>
    </p:spTree>
    <p:extLst>
      <p:ext uri="{BB962C8B-B14F-4D97-AF65-F5344CB8AC3E}">
        <p14:creationId xmlns:p14="http://schemas.microsoft.com/office/powerpoint/2010/main" val="3989696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31286" indent="-281264" eaLnBrk="0" hangingPunct="0">
              <a:spcBef>
                <a:spcPct val="30000"/>
              </a:spcBef>
              <a:defRPr sz="1200">
                <a:solidFill>
                  <a:schemeClr val="tx1"/>
                </a:solidFill>
                <a:latin typeface="Arial" pitchFamily="34" charset="0"/>
                <a:cs typeface="Arial" pitchFamily="34" charset="0"/>
              </a:defRPr>
            </a:lvl2pPr>
            <a:lvl3pPr marL="1125055" indent="-225011" eaLnBrk="0" hangingPunct="0">
              <a:spcBef>
                <a:spcPct val="30000"/>
              </a:spcBef>
              <a:defRPr sz="1200">
                <a:solidFill>
                  <a:schemeClr val="tx1"/>
                </a:solidFill>
                <a:latin typeface="Arial" pitchFamily="34" charset="0"/>
                <a:cs typeface="Arial" pitchFamily="34" charset="0"/>
              </a:defRPr>
            </a:lvl3pPr>
            <a:lvl4pPr marL="1575077" indent="-225011" eaLnBrk="0" hangingPunct="0">
              <a:spcBef>
                <a:spcPct val="30000"/>
              </a:spcBef>
              <a:defRPr sz="1200">
                <a:solidFill>
                  <a:schemeClr val="tx1"/>
                </a:solidFill>
                <a:latin typeface="Arial" pitchFamily="34" charset="0"/>
                <a:cs typeface="Arial" pitchFamily="34" charset="0"/>
              </a:defRPr>
            </a:lvl4pPr>
            <a:lvl5pPr marL="2025099" indent="-225011" eaLnBrk="0" hangingPunct="0">
              <a:spcBef>
                <a:spcPct val="30000"/>
              </a:spcBef>
              <a:defRPr sz="1200">
                <a:solidFill>
                  <a:schemeClr val="tx1"/>
                </a:solidFill>
                <a:latin typeface="Arial" pitchFamily="34" charset="0"/>
                <a:cs typeface="Arial" pitchFamily="34" charset="0"/>
              </a:defRPr>
            </a:lvl5pPr>
            <a:lvl6pPr marL="2475121" indent="-225011" eaLnBrk="0" fontAlgn="base" hangingPunct="0">
              <a:spcBef>
                <a:spcPct val="30000"/>
              </a:spcBef>
              <a:spcAft>
                <a:spcPct val="0"/>
              </a:spcAft>
              <a:defRPr sz="1200">
                <a:solidFill>
                  <a:schemeClr val="tx1"/>
                </a:solidFill>
                <a:latin typeface="Arial" pitchFamily="34" charset="0"/>
                <a:cs typeface="Arial" pitchFamily="34" charset="0"/>
              </a:defRPr>
            </a:lvl6pPr>
            <a:lvl7pPr marL="2925143" indent="-225011" eaLnBrk="0" fontAlgn="base" hangingPunct="0">
              <a:spcBef>
                <a:spcPct val="30000"/>
              </a:spcBef>
              <a:spcAft>
                <a:spcPct val="0"/>
              </a:spcAft>
              <a:defRPr sz="1200">
                <a:solidFill>
                  <a:schemeClr val="tx1"/>
                </a:solidFill>
                <a:latin typeface="Arial" pitchFamily="34" charset="0"/>
                <a:cs typeface="Arial" pitchFamily="34" charset="0"/>
              </a:defRPr>
            </a:lvl7pPr>
            <a:lvl8pPr marL="3375165" indent="-225011" eaLnBrk="0" fontAlgn="base" hangingPunct="0">
              <a:spcBef>
                <a:spcPct val="30000"/>
              </a:spcBef>
              <a:spcAft>
                <a:spcPct val="0"/>
              </a:spcAft>
              <a:defRPr sz="1200">
                <a:solidFill>
                  <a:schemeClr val="tx1"/>
                </a:solidFill>
                <a:latin typeface="Arial" pitchFamily="34" charset="0"/>
                <a:cs typeface="Arial" pitchFamily="34" charset="0"/>
              </a:defRPr>
            </a:lvl8pPr>
            <a:lvl9pPr marL="3825187" indent="-225011"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F9CD1793-9A42-4BE2-842B-FE56A924A63D}" type="slidenum">
              <a:rPr lang="en-US" altLang="en-US" smtClean="0"/>
              <a:pPr eaLnBrk="1" hangingPunct="1">
                <a:spcBef>
                  <a:spcPct val="0"/>
                </a:spcBef>
              </a:pPr>
              <a:t>26</a:t>
            </a:fld>
            <a:endParaRPr lang="en-US" altLang="en-US"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31286" indent="-281264" eaLnBrk="0" hangingPunct="0">
              <a:spcBef>
                <a:spcPct val="30000"/>
              </a:spcBef>
              <a:defRPr sz="1200">
                <a:solidFill>
                  <a:schemeClr val="tx1"/>
                </a:solidFill>
                <a:latin typeface="Arial" pitchFamily="34" charset="0"/>
                <a:cs typeface="Arial" pitchFamily="34" charset="0"/>
              </a:defRPr>
            </a:lvl2pPr>
            <a:lvl3pPr marL="1125055" indent="-225011" eaLnBrk="0" hangingPunct="0">
              <a:spcBef>
                <a:spcPct val="30000"/>
              </a:spcBef>
              <a:defRPr sz="1200">
                <a:solidFill>
                  <a:schemeClr val="tx1"/>
                </a:solidFill>
                <a:latin typeface="Arial" pitchFamily="34" charset="0"/>
                <a:cs typeface="Arial" pitchFamily="34" charset="0"/>
              </a:defRPr>
            </a:lvl3pPr>
            <a:lvl4pPr marL="1575077" indent="-225011" eaLnBrk="0" hangingPunct="0">
              <a:spcBef>
                <a:spcPct val="30000"/>
              </a:spcBef>
              <a:defRPr sz="1200">
                <a:solidFill>
                  <a:schemeClr val="tx1"/>
                </a:solidFill>
                <a:latin typeface="Arial" pitchFamily="34" charset="0"/>
                <a:cs typeface="Arial" pitchFamily="34" charset="0"/>
              </a:defRPr>
            </a:lvl4pPr>
            <a:lvl5pPr marL="2025099" indent="-225011" eaLnBrk="0" hangingPunct="0">
              <a:spcBef>
                <a:spcPct val="30000"/>
              </a:spcBef>
              <a:defRPr sz="1200">
                <a:solidFill>
                  <a:schemeClr val="tx1"/>
                </a:solidFill>
                <a:latin typeface="Arial" pitchFamily="34" charset="0"/>
                <a:cs typeface="Arial" pitchFamily="34" charset="0"/>
              </a:defRPr>
            </a:lvl5pPr>
            <a:lvl6pPr marL="2475121" indent="-225011" eaLnBrk="0" fontAlgn="base" hangingPunct="0">
              <a:spcBef>
                <a:spcPct val="30000"/>
              </a:spcBef>
              <a:spcAft>
                <a:spcPct val="0"/>
              </a:spcAft>
              <a:defRPr sz="1200">
                <a:solidFill>
                  <a:schemeClr val="tx1"/>
                </a:solidFill>
                <a:latin typeface="Arial" pitchFamily="34" charset="0"/>
                <a:cs typeface="Arial" pitchFamily="34" charset="0"/>
              </a:defRPr>
            </a:lvl6pPr>
            <a:lvl7pPr marL="2925143" indent="-225011" eaLnBrk="0" fontAlgn="base" hangingPunct="0">
              <a:spcBef>
                <a:spcPct val="30000"/>
              </a:spcBef>
              <a:spcAft>
                <a:spcPct val="0"/>
              </a:spcAft>
              <a:defRPr sz="1200">
                <a:solidFill>
                  <a:schemeClr val="tx1"/>
                </a:solidFill>
                <a:latin typeface="Arial" pitchFamily="34" charset="0"/>
                <a:cs typeface="Arial" pitchFamily="34" charset="0"/>
              </a:defRPr>
            </a:lvl7pPr>
            <a:lvl8pPr marL="3375165" indent="-225011" eaLnBrk="0" fontAlgn="base" hangingPunct="0">
              <a:spcBef>
                <a:spcPct val="30000"/>
              </a:spcBef>
              <a:spcAft>
                <a:spcPct val="0"/>
              </a:spcAft>
              <a:defRPr sz="1200">
                <a:solidFill>
                  <a:schemeClr val="tx1"/>
                </a:solidFill>
                <a:latin typeface="Arial" pitchFamily="34" charset="0"/>
                <a:cs typeface="Arial" pitchFamily="34" charset="0"/>
              </a:defRPr>
            </a:lvl8pPr>
            <a:lvl9pPr marL="3825187" indent="-225011"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54AE0E0F-EF9B-4ED0-A3FB-B5CA2223442C}" type="slidenum">
              <a:rPr lang="en-US" altLang="en-US" smtClean="0"/>
              <a:pPr eaLnBrk="1" hangingPunct="1">
                <a:spcBef>
                  <a:spcPct val="0"/>
                </a:spcBef>
              </a:pPr>
              <a:t>27</a:t>
            </a:fld>
            <a:endParaRPr lang="en-US" altLang="en-US" smtClean="0"/>
          </a:p>
        </p:txBody>
      </p:sp>
      <p:sp>
        <p:nvSpPr>
          <p:cNvPr id="204803" name="Rectangle 7"/>
          <p:cNvSpPr txBox="1">
            <a:spLocks noGrp="1" noChangeArrowheads="1"/>
          </p:cNvSpPr>
          <p:nvPr/>
        </p:nvSpPr>
        <p:spPr bwMode="auto">
          <a:xfrm>
            <a:off x="3884122" y="8685235"/>
            <a:ext cx="29723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nchor="b"/>
          <a:lstStyle>
            <a:lvl1pPr defTabSz="928688" eaLnBrk="0" hangingPunct="0">
              <a:spcBef>
                <a:spcPct val="30000"/>
              </a:spcBef>
              <a:defRPr sz="1200">
                <a:solidFill>
                  <a:schemeClr val="tx1"/>
                </a:solidFill>
                <a:latin typeface="Arial" pitchFamily="34" charset="0"/>
                <a:cs typeface="Arial" pitchFamily="34" charset="0"/>
              </a:defRPr>
            </a:lvl1pPr>
            <a:lvl2pPr marL="742950" indent="-285750" defTabSz="928688" eaLnBrk="0" hangingPunct="0">
              <a:spcBef>
                <a:spcPct val="30000"/>
              </a:spcBef>
              <a:defRPr sz="1200">
                <a:solidFill>
                  <a:schemeClr val="tx1"/>
                </a:solidFill>
                <a:latin typeface="Arial" pitchFamily="34" charset="0"/>
                <a:cs typeface="Arial" pitchFamily="34" charset="0"/>
              </a:defRPr>
            </a:lvl2pPr>
            <a:lvl3pPr marL="1143000" indent="-228600" defTabSz="928688" eaLnBrk="0" hangingPunct="0">
              <a:spcBef>
                <a:spcPct val="30000"/>
              </a:spcBef>
              <a:defRPr sz="1200">
                <a:solidFill>
                  <a:schemeClr val="tx1"/>
                </a:solidFill>
                <a:latin typeface="Arial" pitchFamily="34" charset="0"/>
                <a:cs typeface="Arial" pitchFamily="34" charset="0"/>
              </a:defRPr>
            </a:lvl3pPr>
            <a:lvl4pPr marL="1600200" indent="-228600" defTabSz="928688" eaLnBrk="0" hangingPunct="0">
              <a:spcBef>
                <a:spcPct val="30000"/>
              </a:spcBef>
              <a:defRPr sz="1200">
                <a:solidFill>
                  <a:schemeClr val="tx1"/>
                </a:solidFill>
                <a:latin typeface="Arial" pitchFamily="34" charset="0"/>
                <a:cs typeface="Arial" pitchFamily="34" charset="0"/>
              </a:defRPr>
            </a:lvl4pPr>
            <a:lvl5pPr marL="2057400" indent="-228600" defTabSz="928688" eaLnBrk="0" hangingPunct="0">
              <a:spcBef>
                <a:spcPct val="30000"/>
              </a:spcBef>
              <a:defRPr sz="1200">
                <a:solidFill>
                  <a:schemeClr val="tx1"/>
                </a:solidFill>
                <a:latin typeface="Arial" pitchFamily="34" charset="0"/>
                <a:cs typeface="Arial" pitchFamily="34" charset="0"/>
              </a:defRPr>
            </a:lvl5pPr>
            <a:lvl6pPr marL="25146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a:spcBef>
                <a:spcPct val="0"/>
              </a:spcBef>
            </a:pPr>
            <a:fld id="{A3C6B5AE-F69F-4278-B1F6-8C4017FF88C1}" type="slidenum">
              <a:rPr lang="en-US" altLang="en-US">
                <a:latin typeface="Times" charset="0"/>
              </a:rPr>
              <a:pPr algn="r">
                <a:spcBef>
                  <a:spcPct val="0"/>
                </a:spcBef>
              </a:pPr>
              <a:t>27</a:t>
            </a:fld>
            <a:endParaRPr lang="en-US" altLang="en-US">
              <a:latin typeface="Times" charset="0"/>
            </a:endParaRPr>
          </a:p>
        </p:txBody>
      </p:sp>
      <p:sp>
        <p:nvSpPr>
          <p:cNvPr id="204804" name="Rectangle 2"/>
          <p:cNvSpPr>
            <a:spLocks noGrp="1" noRot="1" noChangeAspect="1" noChangeArrowheads="1" noTextEdit="1"/>
          </p:cNvSpPr>
          <p:nvPr>
            <p:ph type="sldImg"/>
          </p:nvPr>
        </p:nvSpPr>
        <p:spPr>
          <a:xfrm>
            <a:off x="306388" y="304800"/>
            <a:ext cx="6173787" cy="4632325"/>
          </a:xfrm>
          <a:ln/>
        </p:spPr>
      </p:sp>
      <p:sp>
        <p:nvSpPr>
          <p:cNvPr id="204805" name="Rectangle 3"/>
          <p:cNvSpPr>
            <a:spLocks noGrp="1" noChangeArrowheads="1"/>
          </p:cNvSpPr>
          <p:nvPr>
            <p:ph type="body" idx="1"/>
          </p:nvPr>
        </p:nvSpPr>
        <p:spPr>
          <a:xfrm>
            <a:off x="305493" y="5105923"/>
            <a:ext cx="6172200" cy="28778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ko-KR" smtClean="0">
                <a:latin typeface="Arial" pitchFamily="34" charset="0"/>
                <a:ea typeface="Gulim" pitchFamily="34" charset="-127"/>
                <a:cs typeface="Arial" pitchFamily="34" charset="0"/>
              </a:rPr>
              <a:t>Use the Director to validate, run, schedule, and monitor your DataStage jobs.  You can also gather statistics as the job runs. </a:t>
            </a:r>
            <a:br>
              <a:rPr lang="en-US" altLang="ko-KR" smtClean="0">
                <a:latin typeface="Arial" pitchFamily="34" charset="0"/>
                <a:ea typeface="Gulim" pitchFamily="34" charset="-127"/>
                <a:cs typeface="Arial" pitchFamily="34" charset="0"/>
              </a:rPr>
            </a:br>
            <a:endParaRPr lang="en-US" altLang="ko-KR" smtClean="0">
              <a:latin typeface="Arial" pitchFamily="34" charset="0"/>
              <a:ea typeface="Gulim" pitchFamily="34" charset="-127"/>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31286" indent="-281264" eaLnBrk="0" hangingPunct="0">
              <a:spcBef>
                <a:spcPct val="30000"/>
              </a:spcBef>
              <a:defRPr sz="1200">
                <a:solidFill>
                  <a:schemeClr val="tx1"/>
                </a:solidFill>
                <a:latin typeface="Arial" pitchFamily="34" charset="0"/>
                <a:cs typeface="Arial" pitchFamily="34" charset="0"/>
              </a:defRPr>
            </a:lvl2pPr>
            <a:lvl3pPr marL="1125055" indent="-225011" eaLnBrk="0" hangingPunct="0">
              <a:spcBef>
                <a:spcPct val="30000"/>
              </a:spcBef>
              <a:defRPr sz="1200">
                <a:solidFill>
                  <a:schemeClr val="tx1"/>
                </a:solidFill>
                <a:latin typeface="Arial" pitchFamily="34" charset="0"/>
                <a:cs typeface="Arial" pitchFamily="34" charset="0"/>
              </a:defRPr>
            </a:lvl3pPr>
            <a:lvl4pPr marL="1575077" indent="-225011" eaLnBrk="0" hangingPunct="0">
              <a:spcBef>
                <a:spcPct val="30000"/>
              </a:spcBef>
              <a:defRPr sz="1200">
                <a:solidFill>
                  <a:schemeClr val="tx1"/>
                </a:solidFill>
                <a:latin typeface="Arial" pitchFamily="34" charset="0"/>
                <a:cs typeface="Arial" pitchFamily="34" charset="0"/>
              </a:defRPr>
            </a:lvl4pPr>
            <a:lvl5pPr marL="2025099" indent="-225011" eaLnBrk="0" hangingPunct="0">
              <a:spcBef>
                <a:spcPct val="30000"/>
              </a:spcBef>
              <a:defRPr sz="1200">
                <a:solidFill>
                  <a:schemeClr val="tx1"/>
                </a:solidFill>
                <a:latin typeface="Arial" pitchFamily="34" charset="0"/>
                <a:cs typeface="Arial" pitchFamily="34" charset="0"/>
              </a:defRPr>
            </a:lvl5pPr>
            <a:lvl6pPr marL="2475121" indent="-225011" eaLnBrk="0" fontAlgn="base" hangingPunct="0">
              <a:spcBef>
                <a:spcPct val="30000"/>
              </a:spcBef>
              <a:spcAft>
                <a:spcPct val="0"/>
              </a:spcAft>
              <a:defRPr sz="1200">
                <a:solidFill>
                  <a:schemeClr val="tx1"/>
                </a:solidFill>
                <a:latin typeface="Arial" pitchFamily="34" charset="0"/>
                <a:cs typeface="Arial" pitchFamily="34" charset="0"/>
              </a:defRPr>
            </a:lvl6pPr>
            <a:lvl7pPr marL="2925143" indent="-225011" eaLnBrk="0" fontAlgn="base" hangingPunct="0">
              <a:spcBef>
                <a:spcPct val="30000"/>
              </a:spcBef>
              <a:spcAft>
                <a:spcPct val="0"/>
              </a:spcAft>
              <a:defRPr sz="1200">
                <a:solidFill>
                  <a:schemeClr val="tx1"/>
                </a:solidFill>
                <a:latin typeface="Arial" pitchFamily="34" charset="0"/>
                <a:cs typeface="Arial" pitchFamily="34" charset="0"/>
              </a:defRPr>
            </a:lvl7pPr>
            <a:lvl8pPr marL="3375165" indent="-225011" eaLnBrk="0" fontAlgn="base" hangingPunct="0">
              <a:spcBef>
                <a:spcPct val="30000"/>
              </a:spcBef>
              <a:spcAft>
                <a:spcPct val="0"/>
              </a:spcAft>
              <a:defRPr sz="1200">
                <a:solidFill>
                  <a:schemeClr val="tx1"/>
                </a:solidFill>
                <a:latin typeface="Arial" pitchFamily="34" charset="0"/>
                <a:cs typeface="Arial" pitchFamily="34" charset="0"/>
              </a:defRPr>
            </a:lvl8pPr>
            <a:lvl9pPr marL="3825187" indent="-225011"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606C4BAF-B7BD-4A5E-BE98-A717FB5C7D95}" type="slidenum">
              <a:rPr lang="en-US" altLang="en-US" smtClean="0"/>
              <a:pPr eaLnBrk="1" hangingPunct="1">
                <a:spcBef>
                  <a:spcPct val="0"/>
                </a:spcBef>
              </a:pPr>
              <a:t>2</a:t>
            </a:fld>
            <a:endParaRPr lang="en-US" altLang="en-US" smtClean="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xfrm>
            <a:off x="914920" y="4343400"/>
            <a:ext cx="5028161"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itchFamily="34" charset="0"/>
                <a:cs typeface="Arial" pitchFamily="34" charset="0"/>
              </a:rPr>
              <a:t>ETL is used in both DW and operational context</a:t>
            </a:r>
          </a:p>
          <a:p>
            <a:pPr eaLnBrk="1" hangingPunct="1">
              <a:buFontTx/>
              <a:buChar char="•"/>
            </a:pPr>
            <a:r>
              <a:rPr lang="en-US" altLang="en-US" smtClean="0">
                <a:latin typeface="Arial" pitchFamily="34" charset="0"/>
                <a:cs typeface="Arial" pitchFamily="34" charset="0"/>
              </a:rPr>
              <a:t>Data consolidation</a:t>
            </a:r>
          </a:p>
          <a:p>
            <a:pPr eaLnBrk="1" hangingPunct="1">
              <a:buFontTx/>
              <a:buChar char="•"/>
            </a:pPr>
            <a:r>
              <a:rPr lang="en-US" altLang="en-US" smtClean="0">
                <a:latin typeface="Arial" pitchFamily="34" charset="0"/>
                <a:cs typeface="Arial" pitchFamily="34" charset="0"/>
              </a:rPr>
              <a:t>Data migration</a:t>
            </a:r>
          </a:p>
          <a:p>
            <a:pPr eaLnBrk="1" hangingPunct="1">
              <a:buFontTx/>
              <a:buChar char="•"/>
            </a:pPr>
            <a:r>
              <a:rPr lang="en-US" altLang="en-US" smtClean="0">
                <a:latin typeface="Arial" pitchFamily="34" charset="0"/>
                <a:cs typeface="Arial" pitchFamily="34" charset="0"/>
              </a:rPr>
              <a:t>Data synchronization (cover differences from replication)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31286" indent="-281264" eaLnBrk="0" hangingPunct="0">
              <a:spcBef>
                <a:spcPct val="30000"/>
              </a:spcBef>
              <a:defRPr sz="1200">
                <a:solidFill>
                  <a:schemeClr val="tx1"/>
                </a:solidFill>
                <a:latin typeface="Arial" pitchFamily="34" charset="0"/>
                <a:cs typeface="Arial" pitchFamily="34" charset="0"/>
              </a:defRPr>
            </a:lvl2pPr>
            <a:lvl3pPr marL="1125055" indent="-225011" eaLnBrk="0" hangingPunct="0">
              <a:spcBef>
                <a:spcPct val="30000"/>
              </a:spcBef>
              <a:defRPr sz="1200">
                <a:solidFill>
                  <a:schemeClr val="tx1"/>
                </a:solidFill>
                <a:latin typeface="Arial" pitchFamily="34" charset="0"/>
                <a:cs typeface="Arial" pitchFamily="34" charset="0"/>
              </a:defRPr>
            </a:lvl3pPr>
            <a:lvl4pPr marL="1575077" indent="-225011" eaLnBrk="0" hangingPunct="0">
              <a:spcBef>
                <a:spcPct val="30000"/>
              </a:spcBef>
              <a:defRPr sz="1200">
                <a:solidFill>
                  <a:schemeClr val="tx1"/>
                </a:solidFill>
                <a:latin typeface="Arial" pitchFamily="34" charset="0"/>
                <a:cs typeface="Arial" pitchFamily="34" charset="0"/>
              </a:defRPr>
            </a:lvl4pPr>
            <a:lvl5pPr marL="2025099" indent="-225011" eaLnBrk="0" hangingPunct="0">
              <a:spcBef>
                <a:spcPct val="30000"/>
              </a:spcBef>
              <a:defRPr sz="1200">
                <a:solidFill>
                  <a:schemeClr val="tx1"/>
                </a:solidFill>
                <a:latin typeface="Arial" pitchFamily="34" charset="0"/>
                <a:cs typeface="Arial" pitchFamily="34" charset="0"/>
              </a:defRPr>
            </a:lvl5pPr>
            <a:lvl6pPr marL="2475121" indent="-225011" eaLnBrk="0" fontAlgn="base" hangingPunct="0">
              <a:spcBef>
                <a:spcPct val="30000"/>
              </a:spcBef>
              <a:spcAft>
                <a:spcPct val="0"/>
              </a:spcAft>
              <a:defRPr sz="1200">
                <a:solidFill>
                  <a:schemeClr val="tx1"/>
                </a:solidFill>
                <a:latin typeface="Arial" pitchFamily="34" charset="0"/>
                <a:cs typeface="Arial" pitchFamily="34" charset="0"/>
              </a:defRPr>
            </a:lvl6pPr>
            <a:lvl7pPr marL="2925143" indent="-225011" eaLnBrk="0" fontAlgn="base" hangingPunct="0">
              <a:spcBef>
                <a:spcPct val="30000"/>
              </a:spcBef>
              <a:spcAft>
                <a:spcPct val="0"/>
              </a:spcAft>
              <a:defRPr sz="1200">
                <a:solidFill>
                  <a:schemeClr val="tx1"/>
                </a:solidFill>
                <a:latin typeface="Arial" pitchFamily="34" charset="0"/>
                <a:cs typeface="Arial" pitchFamily="34" charset="0"/>
              </a:defRPr>
            </a:lvl7pPr>
            <a:lvl8pPr marL="3375165" indent="-225011" eaLnBrk="0" fontAlgn="base" hangingPunct="0">
              <a:spcBef>
                <a:spcPct val="30000"/>
              </a:spcBef>
              <a:spcAft>
                <a:spcPct val="0"/>
              </a:spcAft>
              <a:defRPr sz="1200">
                <a:solidFill>
                  <a:schemeClr val="tx1"/>
                </a:solidFill>
                <a:latin typeface="Arial" pitchFamily="34" charset="0"/>
                <a:cs typeface="Arial" pitchFamily="34" charset="0"/>
              </a:defRPr>
            </a:lvl8pPr>
            <a:lvl9pPr marL="3825187" indent="-225011"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FD8806F2-0DD2-4848-A1E8-97A6175F7769}" type="slidenum">
              <a:rPr lang="en-US" altLang="en-US" smtClean="0"/>
              <a:pPr eaLnBrk="1" hangingPunct="1">
                <a:spcBef>
                  <a:spcPct val="0"/>
                </a:spcBef>
              </a:pPr>
              <a:t>5</a:t>
            </a:fld>
            <a:endParaRPr lang="en-US" altLang="en-US" smtClean="0"/>
          </a:p>
        </p:txBody>
      </p:sp>
      <p:sp>
        <p:nvSpPr>
          <p:cNvPr id="193539" name="Rectangle 7"/>
          <p:cNvSpPr txBox="1">
            <a:spLocks noGrp="1" noChangeArrowheads="1"/>
          </p:cNvSpPr>
          <p:nvPr/>
        </p:nvSpPr>
        <p:spPr bwMode="auto">
          <a:xfrm>
            <a:off x="3884122" y="8685235"/>
            <a:ext cx="29723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nchor="b"/>
          <a:lstStyle>
            <a:lvl1pPr defTabSz="928688" eaLnBrk="0" hangingPunct="0">
              <a:spcBef>
                <a:spcPct val="30000"/>
              </a:spcBef>
              <a:defRPr sz="1200">
                <a:solidFill>
                  <a:schemeClr val="tx1"/>
                </a:solidFill>
                <a:latin typeface="Arial" pitchFamily="34" charset="0"/>
                <a:cs typeface="Arial" pitchFamily="34" charset="0"/>
              </a:defRPr>
            </a:lvl1pPr>
            <a:lvl2pPr marL="742950" indent="-285750" defTabSz="928688" eaLnBrk="0" hangingPunct="0">
              <a:spcBef>
                <a:spcPct val="30000"/>
              </a:spcBef>
              <a:defRPr sz="1200">
                <a:solidFill>
                  <a:schemeClr val="tx1"/>
                </a:solidFill>
                <a:latin typeface="Arial" pitchFamily="34" charset="0"/>
                <a:cs typeface="Arial" pitchFamily="34" charset="0"/>
              </a:defRPr>
            </a:lvl2pPr>
            <a:lvl3pPr marL="1143000" indent="-228600" defTabSz="928688" eaLnBrk="0" hangingPunct="0">
              <a:spcBef>
                <a:spcPct val="30000"/>
              </a:spcBef>
              <a:defRPr sz="1200">
                <a:solidFill>
                  <a:schemeClr val="tx1"/>
                </a:solidFill>
                <a:latin typeface="Arial" pitchFamily="34" charset="0"/>
                <a:cs typeface="Arial" pitchFamily="34" charset="0"/>
              </a:defRPr>
            </a:lvl3pPr>
            <a:lvl4pPr marL="1600200" indent="-228600" defTabSz="928688" eaLnBrk="0" hangingPunct="0">
              <a:spcBef>
                <a:spcPct val="30000"/>
              </a:spcBef>
              <a:defRPr sz="1200">
                <a:solidFill>
                  <a:schemeClr val="tx1"/>
                </a:solidFill>
                <a:latin typeface="Arial" pitchFamily="34" charset="0"/>
                <a:cs typeface="Arial" pitchFamily="34" charset="0"/>
              </a:defRPr>
            </a:lvl4pPr>
            <a:lvl5pPr marL="2057400" indent="-228600" defTabSz="928688" eaLnBrk="0" hangingPunct="0">
              <a:spcBef>
                <a:spcPct val="30000"/>
              </a:spcBef>
              <a:defRPr sz="1200">
                <a:solidFill>
                  <a:schemeClr val="tx1"/>
                </a:solidFill>
                <a:latin typeface="Arial" pitchFamily="34" charset="0"/>
                <a:cs typeface="Arial" pitchFamily="34" charset="0"/>
              </a:defRPr>
            </a:lvl5pPr>
            <a:lvl6pPr marL="25146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a:spcBef>
                <a:spcPct val="0"/>
              </a:spcBef>
            </a:pPr>
            <a:fld id="{BF559702-CE63-4672-B8C2-B44507EA76DC}" type="slidenum">
              <a:rPr lang="en-US" altLang="en-US">
                <a:latin typeface="Times" charset="0"/>
              </a:rPr>
              <a:pPr algn="r">
                <a:spcBef>
                  <a:spcPct val="0"/>
                </a:spcBef>
              </a:pPr>
              <a:t>5</a:t>
            </a:fld>
            <a:endParaRPr lang="en-US" altLang="en-US">
              <a:latin typeface="Times" charset="0"/>
            </a:endParaRPr>
          </a:p>
        </p:txBody>
      </p:sp>
      <p:sp>
        <p:nvSpPr>
          <p:cNvPr id="193540" name="Rectangle 2"/>
          <p:cNvSpPr>
            <a:spLocks noGrp="1" noRot="1" noChangeAspect="1" noChangeArrowheads="1" noTextEdit="1"/>
          </p:cNvSpPr>
          <p:nvPr>
            <p:ph type="sldImg"/>
          </p:nvPr>
        </p:nvSpPr>
        <p:spPr>
          <a:ln/>
        </p:spPr>
      </p:sp>
      <p:sp>
        <p:nvSpPr>
          <p:cNvPr id="193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smtClean="0">
                <a:latin typeface="Arial" pitchFamily="34" charset="0"/>
                <a:cs typeface="Arial" pitchFamily="34" charset="0"/>
              </a:rPr>
              <a:t>DataStage  8.0.1  have two different edition depending upon the processing :</a:t>
            </a:r>
          </a:p>
          <a:p>
            <a:pPr eaLnBrk="1" hangingPunct="1"/>
            <a:endParaRPr lang="en-US" altLang="en-US" smtClean="0">
              <a:latin typeface="Arial" pitchFamily="34" charset="0"/>
              <a:cs typeface="Arial" pitchFamily="34" charset="0"/>
            </a:endParaRPr>
          </a:p>
          <a:p>
            <a:pPr eaLnBrk="1" hangingPunct="1"/>
            <a:r>
              <a:rPr lang="en-US" altLang="en-US" smtClean="0">
                <a:latin typeface="Arial" pitchFamily="34" charset="0"/>
                <a:cs typeface="Arial" pitchFamily="34" charset="0"/>
              </a:rPr>
              <a:t>1 . Server Edition  </a:t>
            </a:r>
          </a:p>
          <a:p>
            <a:pPr eaLnBrk="1" hangingPunct="1">
              <a:buFontTx/>
              <a:buAutoNum type="arabicPeriod" startAt="2"/>
            </a:pPr>
            <a:r>
              <a:rPr lang="en-US" altLang="en-US" smtClean="0">
                <a:latin typeface="Arial" pitchFamily="34" charset="0"/>
                <a:cs typeface="Arial" pitchFamily="34" charset="0"/>
              </a:rPr>
              <a:t>Parallel Edition </a:t>
            </a:r>
          </a:p>
          <a:p>
            <a:pPr eaLnBrk="1" hangingPunct="1">
              <a:buFontTx/>
              <a:buAutoNum type="arabicPeriod" startAt="2"/>
            </a:pPr>
            <a:endParaRPr lang="en-US" altLang="en-US" smtClean="0">
              <a:latin typeface="Arial" pitchFamily="34" charset="0"/>
              <a:cs typeface="Arial" pitchFamily="34" charset="0"/>
            </a:endParaRPr>
          </a:p>
          <a:p>
            <a:pPr eaLnBrk="1" hangingPunct="1"/>
            <a:r>
              <a:rPr lang="en-US" altLang="en-US" smtClean="0">
                <a:latin typeface="Arial" pitchFamily="34" charset="0"/>
                <a:cs typeface="Arial" pitchFamily="34" charset="0"/>
              </a:rPr>
              <a:t>But Both the Edition have same client components.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31286" indent="-281264" eaLnBrk="0" hangingPunct="0">
              <a:spcBef>
                <a:spcPct val="30000"/>
              </a:spcBef>
              <a:defRPr sz="1200">
                <a:solidFill>
                  <a:schemeClr val="tx1"/>
                </a:solidFill>
                <a:latin typeface="Arial" pitchFamily="34" charset="0"/>
                <a:cs typeface="Arial" pitchFamily="34" charset="0"/>
              </a:defRPr>
            </a:lvl2pPr>
            <a:lvl3pPr marL="1125055" indent="-225011" eaLnBrk="0" hangingPunct="0">
              <a:spcBef>
                <a:spcPct val="30000"/>
              </a:spcBef>
              <a:defRPr sz="1200">
                <a:solidFill>
                  <a:schemeClr val="tx1"/>
                </a:solidFill>
                <a:latin typeface="Arial" pitchFamily="34" charset="0"/>
                <a:cs typeface="Arial" pitchFamily="34" charset="0"/>
              </a:defRPr>
            </a:lvl3pPr>
            <a:lvl4pPr marL="1575077" indent="-225011" eaLnBrk="0" hangingPunct="0">
              <a:spcBef>
                <a:spcPct val="30000"/>
              </a:spcBef>
              <a:defRPr sz="1200">
                <a:solidFill>
                  <a:schemeClr val="tx1"/>
                </a:solidFill>
                <a:latin typeface="Arial" pitchFamily="34" charset="0"/>
                <a:cs typeface="Arial" pitchFamily="34" charset="0"/>
              </a:defRPr>
            </a:lvl4pPr>
            <a:lvl5pPr marL="2025099" indent="-225011" eaLnBrk="0" hangingPunct="0">
              <a:spcBef>
                <a:spcPct val="30000"/>
              </a:spcBef>
              <a:defRPr sz="1200">
                <a:solidFill>
                  <a:schemeClr val="tx1"/>
                </a:solidFill>
                <a:latin typeface="Arial" pitchFamily="34" charset="0"/>
                <a:cs typeface="Arial" pitchFamily="34" charset="0"/>
              </a:defRPr>
            </a:lvl5pPr>
            <a:lvl6pPr marL="2475121" indent="-225011" eaLnBrk="0" fontAlgn="base" hangingPunct="0">
              <a:spcBef>
                <a:spcPct val="30000"/>
              </a:spcBef>
              <a:spcAft>
                <a:spcPct val="0"/>
              </a:spcAft>
              <a:defRPr sz="1200">
                <a:solidFill>
                  <a:schemeClr val="tx1"/>
                </a:solidFill>
                <a:latin typeface="Arial" pitchFamily="34" charset="0"/>
                <a:cs typeface="Arial" pitchFamily="34" charset="0"/>
              </a:defRPr>
            </a:lvl6pPr>
            <a:lvl7pPr marL="2925143" indent="-225011" eaLnBrk="0" fontAlgn="base" hangingPunct="0">
              <a:spcBef>
                <a:spcPct val="30000"/>
              </a:spcBef>
              <a:spcAft>
                <a:spcPct val="0"/>
              </a:spcAft>
              <a:defRPr sz="1200">
                <a:solidFill>
                  <a:schemeClr val="tx1"/>
                </a:solidFill>
                <a:latin typeface="Arial" pitchFamily="34" charset="0"/>
                <a:cs typeface="Arial" pitchFamily="34" charset="0"/>
              </a:defRPr>
            </a:lvl7pPr>
            <a:lvl8pPr marL="3375165" indent="-225011" eaLnBrk="0" fontAlgn="base" hangingPunct="0">
              <a:spcBef>
                <a:spcPct val="30000"/>
              </a:spcBef>
              <a:spcAft>
                <a:spcPct val="0"/>
              </a:spcAft>
              <a:defRPr sz="1200">
                <a:solidFill>
                  <a:schemeClr val="tx1"/>
                </a:solidFill>
                <a:latin typeface="Arial" pitchFamily="34" charset="0"/>
                <a:cs typeface="Arial" pitchFamily="34" charset="0"/>
              </a:defRPr>
            </a:lvl8pPr>
            <a:lvl9pPr marL="3825187" indent="-225011"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0A7F744-6301-493A-AA7E-1D33DB247678}" type="slidenum">
              <a:rPr lang="en-US" altLang="en-US" smtClean="0"/>
              <a:pPr eaLnBrk="1" hangingPunct="1">
                <a:spcBef>
                  <a:spcPct val="0"/>
                </a:spcBef>
              </a:pPr>
              <a:t>19</a:t>
            </a:fld>
            <a:endParaRPr lang="en-US" altLang="en-US" smtClean="0"/>
          </a:p>
        </p:txBody>
      </p:sp>
      <p:sp>
        <p:nvSpPr>
          <p:cNvPr id="197635" name="Rectangle 7"/>
          <p:cNvSpPr txBox="1">
            <a:spLocks noGrp="1" noChangeArrowheads="1"/>
          </p:cNvSpPr>
          <p:nvPr/>
        </p:nvSpPr>
        <p:spPr bwMode="auto">
          <a:xfrm>
            <a:off x="3884122" y="8685235"/>
            <a:ext cx="29723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nchor="b"/>
          <a:lstStyle>
            <a:lvl1pPr defTabSz="928688" eaLnBrk="0" hangingPunct="0">
              <a:spcBef>
                <a:spcPct val="30000"/>
              </a:spcBef>
              <a:defRPr sz="1200">
                <a:solidFill>
                  <a:schemeClr val="tx1"/>
                </a:solidFill>
                <a:latin typeface="Arial" pitchFamily="34" charset="0"/>
                <a:cs typeface="Arial" pitchFamily="34" charset="0"/>
              </a:defRPr>
            </a:lvl1pPr>
            <a:lvl2pPr marL="742950" indent="-285750" defTabSz="928688" eaLnBrk="0" hangingPunct="0">
              <a:spcBef>
                <a:spcPct val="30000"/>
              </a:spcBef>
              <a:defRPr sz="1200">
                <a:solidFill>
                  <a:schemeClr val="tx1"/>
                </a:solidFill>
                <a:latin typeface="Arial" pitchFamily="34" charset="0"/>
                <a:cs typeface="Arial" pitchFamily="34" charset="0"/>
              </a:defRPr>
            </a:lvl2pPr>
            <a:lvl3pPr marL="1143000" indent="-228600" defTabSz="928688" eaLnBrk="0" hangingPunct="0">
              <a:spcBef>
                <a:spcPct val="30000"/>
              </a:spcBef>
              <a:defRPr sz="1200">
                <a:solidFill>
                  <a:schemeClr val="tx1"/>
                </a:solidFill>
                <a:latin typeface="Arial" pitchFamily="34" charset="0"/>
                <a:cs typeface="Arial" pitchFamily="34" charset="0"/>
              </a:defRPr>
            </a:lvl3pPr>
            <a:lvl4pPr marL="1600200" indent="-228600" defTabSz="928688" eaLnBrk="0" hangingPunct="0">
              <a:spcBef>
                <a:spcPct val="30000"/>
              </a:spcBef>
              <a:defRPr sz="1200">
                <a:solidFill>
                  <a:schemeClr val="tx1"/>
                </a:solidFill>
                <a:latin typeface="Arial" pitchFamily="34" charset="0"/>
                <a:cs typeface="Arial" pitchFamily="34" charset="0"/>
              </a:defRPr>
            </a:lvl4pPr>
            <a:lvl5pPr marL="2057400" indent="-228600" defTabSz="928688" eaLnBrk="0" hangingPunct="0">
              <a:spcBef>
                <a:spcPct val="30000"/>
              </a:spcBef>
              <a:defRPr sz="1200">
                <a:solidFill>
                  <a:schemeClr val="tx1"/>
                </a:solidFill>
                <a:latin typeface="Arial" pitchFamily="34" charset="0"/>
                <a:cs typeface="Arial" pitchFamily="34" charset="0"/>
              </a:defRPr>
            </a:lvl5pPr>
            <a:lvl6pPr marL="25146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a:spcBef>
                <a:spcPct val="0"/>
              </a:spcBef>
            </a:pPr>
            <a:fld id="{2380EDC5-97E5-4108-A43D-A9BBAA760818}" type="slidenum">
              <a:rPr lang="en-US" altLang="en-US">
                <a:latin typeface="Times" charset="0"/>
              </a:rPr>
              <a:pPr algn="r">
                <a:spcBef>
                  <a:spcPct val="0"/>
                </a:spcBef>
              </a:pPr>
              <a:t>19</a:t>
            </a:fld>
            <a:endParaRPr lang="en-US" altLang="en-US">
              <a:latin typeface="Times" charset="0"/>
            </a:endParaRPr>
          </a:p>
        </p:txBody>
      </p:sp>
      <p:sp>
        <p:nvSpPr>
          <p:cNvPr id="197636" name="Rectangle 2"/>
          <p:cNvSpPr>
            <a:spLocks noGrp="1" noRot="1" noChangeAspect="1" noChangeArrowheads="1" noTextEdit="1"/>
          </p:cNvSpPr>
          <p:nvPr>
            <p:ph type="sldImg"/>
          </p:nvPr>
        </p:nvSpPr>
        <p:spPr>
          <a:ln/>
        </p:spPr>
      </p:sp>
      <p:sp>
        <p:nvSpPr>
          <p:cNvPr id="197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31286" indent="-281264" eaLnBrk="0" hangingPunct="0">
              <a:spcBef>
                <a:spcPct val="30000"/>
              </a:spcBef>
              <a:defRPr sz="1200">
                <a:solidFill>
                  <a:schemeClr val="tx1"/>
                </a:solidFill>
                <a:latin typeface="Arial" pitchFamily="34" charset="0"/>
                <a:cs typeface="Arial" pitchFamily="34" charset="0"/>
              </a:defRPr>
            </a:lvl2pPr>
            <a:lvl3pPr marL="1125055" indent="-225011" eaLnBrk="0" hangingPunct="0">
              <a:spcBef>
                <a:spcPct val="30000"/>
              </a:spcBef>
              <a:defRPr sz="1200">
                <a:solidFill>
                  <a:schemeClr val="tx1"/>
                </a:solidFill>
                <a:latin typeface="Arial" pitchFamily="34" charset="0"/>
                <a:cs typeface="Arial" pitchFamily="34" charset="0"/>
              </a:defRPr>
            </a:lvl3pPr>
            <a:lvl4pPr marL="1575077" indent="-225011" eaLnBrk="0" hangingPunct="0">
              <a:spcBef>
                <a:spcPct val="30000"/>
              </a:spcBef>
              <a:defRPr sz="1200">
                <a:solidFill>
                  <a:schemeClr val="tx1"/>
                </a:solidFill>
                <a:latin typeface="Arial" pitchFamily="34" charset="0"/>
                <a:cs typeface="Arial" pitchFamily="34" charset="0"/>
              </a:defRPr>
            </a:lvl4pPr>
            <a:lvl5pPr marL="2025099" indent="-225011" eaLnBrk="0" hangingPunct="0">
              <a:spcBef>
                <a:spcPct val="30000"/>
              </a:spcBef>
              <a:defRPr sz="1200">
                <a:solidFill>
                  <a:schemeClr val="tx1"/>
                </a:solidFill>
                <a:latin typeface="Arial" pitchFamily="34" charset="0"/>
                <a:cs typeface="Arial" pitchFamily="34" charset="0"/>
              </a:defRPr>
            </a:lvl5pPr>
            <a:lvl6pPr marL="2475121" indent="-225011" eaLnBrk="0" fontAlgn="base" hangingPunct="0">
              <a:spcBef>
                <a:spcPct val="30000"/>
              </a:spcBef>
              <a:spcAft>
                <a:spcPct val="0"/>
              </a:spcAft>
              <a:defRPr sz="1200">
                <a:solidFill>
                  <a:schemeClr val="tx1"/>
                </a:solidFill>
                <a:latin typeface="Arial" pitchFamily="34" charset="0"/>
                <a:cs typeface="Arial" pitchFamily="34" charset="0"/>
              </a:defRPr>
            </a:lvl6pPr>
            <a:lvl7pPr marL="2925143" indent="-225011" eaLnBrk="0" fontAlgn="base" hangingPunct="0">
              <a:spcBef>
                <a:spcPct val="30000"/>
              </a:spcBef>
              <a:spcAft>
                <a:spcPct val="0"/>
              </a:spcAft>
              <a:defRPr sz="1200">
                <a:solidFill>
                  <a:schemeClr val="tx1"/>
                </a:solidFill>
                <a:latin typeface="Arial" pitchFamily="34" charset="0"/>
                <a:cs typeface="Arial" pitchFamily="34" charset="0"/>
              </a:defRPr>
            </a:lvl7pPr>
            <a:lvl8pPr marL="3375165" indent="-225011" eaLnBrk="0" fontAlgn="base" hangingPunct="0">
              <a:spcBef>
                <a:spcPct val="30000"/>
              </a:spcBef>
              <a:spcAft>
                <a:spcPct val="0"/>
              </a:spcAft>
              <a:defRPr sz="1200">
                <a:solidFill>
                  <a:schemeClr val="tx1"/>
                </a:solidFill>
                <a:latin typeface="Arial" pitchFamily="34" charset="0"/>
                <a:cs typeface="Arial" pitchFamily="34" charset="0"/>
              </a:defRPr>
            </a:lvl8pPr>
            <a:lvl9pPr marL="3825187" indent="-225011"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E0F2B3F7-B8DC-48F4-B115-C2F8372EB712}" type="slidenum">
              <a:rPr lang="en-US" altLang="en-US" smtClean="0"/>
              <a:pPr eaLnBrk="1" hangingPunct="1">
                <a:spcBef>
                  <a:spcPct val="0"/>
                </a:spcBef>
              </a:pPr>
              <a:t>20</a:t>
            </a:fld>
            <a:endParaRPr lang="en-US" altLang="en-US" smtClean="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31286" indent="-281264" eaLnBrk="0" hangingPunct="0">
              <a:spcBef>
                <a:spcPct val="30000"/>
              </a:spcBef>
              <a:defRPr sz="1200">
                <a:solidFill>
                  <a:schemeClr val="tx1"/>
                </a:solidFill>
                <a:latin typeface="Arial" pitchFamily="34" charset="0"/>
                <a:cs typeface="Arial" pitchFamily="34" charset="0"/>
              </a:defRPr>
            </a:lvl2pPr>
            <a:lvl3pPr marL="1125055" indent="-225011" eaLnBrk="0" hangingPunct="0">
              <a:spcBef>
                <a:spcPct val="30000"/>
              </a:spcBef>
              <a:defRPr sz="1200">
                <a:solidFill>
                  <a:schemeClr val="tx1"/>
                </a:solidFill>
                <a:latin typeface="Arial" pitchFamily="34" charset="0"/>
                <a:cs typeface="Arial" pitchFamily="34" charset="0"/>
              </a:defRPr>
            </a:lvl3pPr>
            <a:lvl4pPr marL="1575077" indent="-225011" eaLnBrk="0" hangingPunct="0">
              <a:spcBef>
                <a:spcPct val="30000"/>
              </a:spcBef>
              <a:defRPr sz="1200">
                <a:solidFill>
                  <a:schemeClr val="tx1"/>
                </a:solidFill>
                <a:latin typeface="Arial" pitchFamily="34" charset="0"/>
                <a:cs typeface="Arial" pitchFamily="34" charset="0"/>
              </a:defRPr>
            </a:lvl4pPr>
            <a:lvl5pPr marL="2025099" indent="-225011" eaLnBrk="0" hangingPunct="0">
              <a:spcBef>
                <a:spcPct val="30000"/>
              </a:spcBef>
              <a:defRPr sz="1200">
                <a:solidFill>
                  <a:schemeClr val="tx1"/>
                </a:solidFill>
                <a:latin typeface="Arial" pitchFamily="34" charset="0"/>
                <a:cs typeface="Arial" pitchFamily="34" charset="0"/>
              </a:defRPr>
            </a:lvl5pPr>
            <a:lvl6pPr marL="2475121" indent="-225011" eaLnBrk="0" fontAlgn="base" hangingPunct="0">
              <a:spcBef>
                <a:spcPct val="30000"/>
              </a:spcBef>
              <a:spcAft>
                <a:spcPct val="0"/>
              </a:spcAft>
              <a:defRPr sz="1200">
                <a:solidFill>
                  <a:schemeClr val="tx1"/>
                </a:solidFill>
                <a:latin typeface="Arial" pitchFamily="34" charset="0"/>
                <a:cs typeface="Arial" pitchFamily="34" charset="0"/>
              </a:defRPr>
            </a:lvl6pPr>
            <a:lvl7pPr marL="2925143" indent="-225011" eaLnBrk="0" fontAlgn="base" hangingPunct="0">
              <a:spcBef>
                <a:spcPct val="30000"/>
              </a:spcBef>
              <a:spcAft>
                <a:spcPct val="0"/>
              </a:spcAft>
              <a:defRPr sz="1200">
                <a:solidFill>
                  <a:schemeClr val="tx1"/>
                </a:solidFill>
                <a:latin typeface="Arial" pitchFamily="34" charset="0"/>
                <a:cs typeface="Arial" pitchFamily="34" charset="0"/>
              </a:defRPr>
            </a:lvl7pPr>
            <a:lvl8pPr marL="3375165" indent="-225011" eaLnBrk="0" fontAlgn="base" hangingPunct="0">
              <a:spcBef>
                <a:spcPct val="30000"/>
              </a:spcBef>
              <a:spcAft>
                <a:spcPct val="0"/>
              </a:spcAft>
              <a:defRPr sz="1200">
                <a:solidFill>
                  <a:schemeClr val="tx1"/>
                </a:solidFill>
                <a:latin typeface="Arial" pitchFamily="34" charset="0"/>
                <a:cs typeface="Arial" pitchFamily="34" charset="0"/>
              </a:defRPr>
            </a:lvl8pPr>
            <a:lvl9pPr marL="3825187" indent="-225011"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C4214D3-E411-476E-ABCB-8995D974E5B9}" type="slidenum">
              <a:rPr lang="en-US" altLang="en-US" smtClean="0"/>
              <a:pPr eaLnBrk="1" hangingPunct="1">
                <a:spcBef>
                  <a:spcPct val="0"/>
                </a:spcBef>
              </a:pPr>
              <a:t>21</a:t>
            </a:fld>
            <a:endParaRPr lang="en-US" altLang="en-US" smtClean="0"/>
          </a:p>
        </p:txBody>
      </p:sp>
      <p:sp>
        <p:nvSpPr>
          <p:cNvPr id="199683" name="Rectangle 7"/>
          <p:cNvSpPr txBox="1">
            <a:spLocks noGrp="1" noChangeArrowheads="1"/>
          </p:cNvSpPr>
          <p:nvPr/>
        </p:nvSpPr>
        <p:spPr bwMode="auto">
          <a:xfrm>
            <a:off x="3884122" y="8685235"/>
            <a:ext cx="29723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nchor="b"/>
          <a:lstStyle>
            <a:lvl1pPr defTabSz="928688" eaLnBrk="0" hangingPunct="0">
              <a:spcBef>
                <a:spcPct val="30000"/>
              </a:spcBef>
              <a:defRPr sz="1200">
                <a:solidFill>
                  <a:schemeClr val="tx1"/>
                </a:solidFill>
                <a:latin typeface="Arial" pitchFamily="34" charset="0"/>
                <a:cs typeface="Arial" pitchFamily="34" charset="0"/>
              </a:defRPr>
            </a:lvl1pPr>
            <a:lvl2pPr marL="742950" indent="-285750" defTabSz="928688" eaLnBrk="0" hangingPunct="0">
              <a:spcBef>
                <a:spcPct val="30000"/>
              </a:spcBef>
              <a:defRPr sz="1200">
                <a:solidFill>
                  <a:schemeClr val="tx1"/>
                </a:solidFill>
                <a:latin typeface="Arial" pitchFamily="34" charset="0"/>
                <a:cs typeface="Arial" pitchFamily="34" charset="0"/>
              </a:defRPr>
            </a:lvl2pPr>
            <a:lvl3pPr marL="1143000" indent="-228600" defTabSz="928688" eaLnBrk="0" hangingPunct="0">
              <a:spcBef>
                <a:spcPct val="30000"/>
              </a:spcBef>
              <a:defRPr sz="1200">
                <a:solidFill>
                  <a:schemeClr val="tx1"/>
                </a:solidFill>
                <a:latin typeface="Arial" pitchFamily="34" charset="0"/>
                <a:cs typeface="Arial" pitchFamily="34" charset="0"/>
              </a:defRPr>
            </a:lvl3pPr>
            <a:lvl4pPr marL="1600200" indent="-228600" defTabSz="928688" eaLnBrk="0" hangingPunct="0">
              <a:spcBef>
                <a:spcPct val="30000"/>
              </a:spcBef>
              <a:defRPr sz="1200">
                <a:solidFill>
                  <a:schemeClr val="tx1"/>
                </a:solidFill>
                <a:latin typeface="Arial" pitchFamily="34" charset="0"/>
                <a:cs typeface="Arial" pitchFamily="34" charset="0"/>
              </a:defRPr>
            </a:lvl4pPr>
            <a:lvl5pPr marL="2057400" indent="-228600" defTabSz="928688" eaLnBrk="0" hangingPunct="0">
              <a:spcBef>
                <a:spcPct val="30000"/>
              </a:spcBef>
              <a:defRPr sz="1200">
                <a:solidFill>
                  <a:schemeClr val="tx1"/>
                </a:solidFill>
                <a:latin typeface="Arial" pitchFamily="34" charset="0"/>
                <a:cs typeface="Arial" pitchFamily="34" charset="0"/>
              </a:defRPr>
            </a:lvl5pPr>
            <a:lvl6pPr marL="25146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a:spcBef>
                <a:spcPct val="0"/>
              </a:spcBef>
            </a:pPr>
            <a:fld id="{37602FD8-EBE6-4E0A-9051-69EACA75F95B}" type="slidenum">
              <a:rPr lang="en-US" altLang="en-US">
                <a:latin typeface="Times" charset="0"/>
              </a:rPr>
              <a:pPr algn="r">
                <a:spcBef>
                  <a:spcPct val="0"/>
                </a:spcBef>
              </a:pPr>
              <a:t>21</a:t>
            </a:fld>
            <a:endParaRPr lang="en-US" altLang="en-US">
              <a:latin typeface="Times" charset="0"/>
            </a:endParaRPr>
          </a:p>
        </p:txBody>
      </p:sp>
      <p:sp>
        <p:nvSpPr>
          <p:cNvPr id="199684" name="Rectangle 2"/>
          <p:cNvSpPr>
            <a:spLocks noGrp="1" noRot="1" noChangeAspect="1" noChangeArrowheads="1" noTextEdit="1"/>
          </p:cNvSpPr>
          <p:nvPr>
            <p:ph type="sldImg"/>
          </p:nvPr>
        </p:nvSpPr>
        <p:spPr>
          <a:ln/>
        </p:spPr>
      </p:sp>
      <p:sp>
        <p:nvSpPr>
          <p:cNvPr id="199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31286" indent="-281264" eaLnBrk="0" hangingPunct="0">
              <a:spcBef>
                <a:spcPct val="30000"/>
              </a:spcBef>
              <a:defRPr sz="1200">
                <a:solidFill>
                  <a:schemeClr val="tx1"/>
                </a:solidFill>
                <a:latin typeface="Arial" pitchFamily="34" charset="0"/>
                <a:cs typeface="Arial" pitchFamily="34" charset="0"/>
              </a:defRPr>
            </a:lvl2pPr>
            <a:lvl3pPr marL="1125055" indent="-225011" eaLnBrk="0" hangingPunct="0">
              <a:spcBef>
                <a:spcPct val="30000"/>
              </a:spcBef>
              <a:defRPr sz="1200">
                <a:solidFill>
                  <a:schemeClr val="tx1"/>
                </a:solidFill>
                <a:latin typeface="Arial" pitchFamily="34" charset="0"/>
                <a:cs typeface="Arial" pitchFamily="34" charset="0"/>
              </a:defRPr>
            </a:lvl3pPr>
            <a:lvl4pPr marL="1575077" indent="-225011" eaLnBrk="0" hangingPunct="0">
              <a:spcBef>
                <a:spcPct val="30000"/>
              </a:spcBef>
              <a:defRPr sz="1200">
                <a:solidFill>
                  <a:schemeClr val="tx1"/>
                </a:solidFill>
                <a:latin typeface="Arial" pitchFamily="34" charset="0"/>
                <a:cs typeface="Arial" pitchFamily="34" charset="0"/>
              </a:defRPr>
            </a:lvl4pPr>
            <a:lvl5pPr marL="2025099" indent="-225011" eaLnBrk="0" hangingPunct="0">
              <a:spcBef>
                <a:spcPct val="30000"/>
              </a:spcBef>
              <a:defRPr sz="1200">
                <a:solidFill>
                  <a:schemeClr val="tx1"/>
                </a:solidFill>
                <a:latin typeface="Arial" pitchFamily="34" charset="0"/>
                <a:cs typeface="Arial" pitchFamily="34" charset="0"/>
              </a:defRPr>
            </a:lvl5pPr>
            <a:lvl6pPr marL="2475121" indent="-225011" eaLnBrk="0" fontAlgn="base" hangingPunct="0">
              <a:spcBef>
                <a:spcPct val="30000"/>
              </a:spcBef>
              <a:spcAft>
                <a:spcPct val="0"/>
              </a:spcAft>
              <a:defRPr sz="1200">
                <a:solidFill>
                  <a:schemeClr val="tx1"/>
                </a:solidFill>
                <a:latin typeface="Arial" pitchFamily="34" charset="0"/>
                <a:cs typeface="Arial" pitchFamily="34" charset="0"/>
              </a:defRPr>
            </a:lvl6pPr>
            <a:lvl7pPr marL="2925143" indent="-225011" eaLnBrk="0" fontAlgn="base" hangingPunct="0">
              <a:spcBef>
                <a:spcPct val="30000"/>
              </a:spcBef>
              <a:spcAft>
                <a:spcPct val="0"/>
              </a:spcAft>
              <a:defRPr sz="1200">
                <a:solidFill>
                  <a:schemeClr val="tx1"/>
                </a:solidFill>
                <a:latin typeface="Arial" pitchFamily="34" charset="0"/>
                <a:cs typeface="Arial" pitchFamily="34" charset="0"/>
              </a:defRPr>
            </a:lvl7pPr>
            <a:lvl8pPr marL="3375165" indent="-225011" eaLnBrk="0" fontAlgn="base" hangingPunct="0">
              <a:spcBef>
                <a:spcPct val="30000"/>
              </a:spcBef>
              <a:spcAft>
                <a:spcPct val="0"/>
              </a:spcAft>
              <a:defRPr sz="1200">
                <a:solidFill>
                  <a:schemeClr val="tx1"/>
                </a:solidFill>
                <a:latin typeface="Arial" pitchFamily="34" charset="0"/>
                <a:cs typeface="Arial" pitchFamily="34" charset="0"/>
              </a:defRPr>
            </a:lvl8pPr>
            <a:lvl9pPr marL="3825187" indent="-225011"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9FC35ECB-F7D3-4D02-9439-1B6C683167AB}" type="slidenum">
              <a:rPr lang="en-US" altLang="en-US" smtClean="0"/>
              <a:pPr eaLnBrk="1" hangingPunct="1">
                <a:spcBef>
                  <a:spcPct val="0"/>
                </a:spcBef>
              </a:pPr>
              <a:t>22</a:t>
            </a:fld>
            <a:endParaRPr lang="en-US" altLang="en-US" smtClean="0"/>
          </a:p>
        </p:txBody>
      </p:sp>
      <p:sp>
        <p:nvSpPr>
          <p:cNvPr id="200707" name="Rectangle 7"/>
          <p:cNvSpPr txBox="1">
            <a:spLocks noGrp="1" noChangeArrowheads="1"/>
          </p:cNvSpPr>
          <p:nvPr/>
        </p:nvSpPr>
        <p:spPr bwMode="auto">
          <a:xfrm>
            <a:off x="3884122" y="8685235"/>
            <a:ext cx="29723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nchor="b"/>
          <a:lstStyle>
            <a:lvl1pPr defTabSz="928688" eaLnBrk="0" hangingPunct="0">
              <a:spcBef>
                <a:spcPct val="30000"/>
              </a:spcBef>
              <a:defRPr sz="1200">
                <a:solidFill>
                  <a:schemeClr val="tx1"/>
                </a:solidFill>
                <a:latin typeface="Arial" pitchFamily="34" charset="0"/>
                <a:cs typeface="Arial" pitchFamily="34" charset="0"/>
              </a:defRPr>
            </a:lvl1pPr>
            <a:lvl2pPr marL="742950" indent="-285750" defTabSz="928688" eaLnBrk="0" hangingPunct="0">
              <a:spcBef>
                <a:spcPct val="30000"/>
              </a:spcBef>
              <a:defRPr sz="1200">
                <a:solidFill>
                  <a:schemeClr val="tx1"/>
                </a:solidFill>
                <a:latin typeface="Arial" pitchFamily="34" charset="0"/>
                <a:cs typeface="Arial" pitchFamily="34" charset="0"/>
              </a:defRPr>
            </a:lvl2pPr>
            <a:lvl3pPr marL="1143000" indent="-228600" defTabSz="928688" eaLnBrk="0" hangingPunct="0">
              <a:spcBef>
                <a:spcPct val="30000"/>
              </a:spcBef>
              <a:defRPr sz="1200">
                <a:solidFill>
                  <a:schemeClr val="tx1"/>
                </a:solidFill>
                <a:latin typeface="Arial" pitchFamily="34" charset="0"/>
                <a:cs typeface="Arial" pitchFamily="34" charset="0"/>
              </a:defRPr>
            </a:lvl3pPr>
            <a:lvl4pPr marL="1600200" indent="-228600" defTabSz="928688" eaLnBrk="0" hangingPunct="0">
              <a:spcBef>
                <a:spcPct val="30000"/>
              </a:spcBef>
              <a:defRPr sz="1200">
                <a:solidFill>
                  <a:schemeClr val="tx1"/>
                </a:solidFill>
                <a:latin typeface="Arial" pitchFamily="34" charset="0"/>
                <a:cs typeface="Arial" pitchFamily="34" charset="0"/>
              </a:defRPr>
            </a:lvl4pPr>
            <a:lvl5pPr marL="2057400" indent="-228600" defTabSz="928688" eaLnBrk="0" hangingPunct="0">
              <a:spcBef>
                <a:spcPct val="30000"/>
              </a:spcBef>
              <a:defRPr sz="1200">
                <a:solidFill>
                  <a:schemeClr val="tx1"/>
                </a:solidFill>
                <a:latin typeface="Arial" pitchFamily="34" charset="0"/>
                <a:cs typeface="Arial" pitchFamily="34" charset="0"/>
              </a:defRPr>
            </a:lvl5pPr>
            <a:lvl6pPr marL="25146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28688"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a:spcBef>
                <a:spcPct val="0"/>
              </a:spcBef>
            </a:pPr>
            <a:fld id="{1AE1CE77-9A4F-4707-8D99-581A2D823D40}" type="slidenum">
              <a:rPr lang="en-US" altLang="en-US">
                <a:latin typeface="Times" charset="0"/>
              </a:rPr>
              <a:pPr algn="r">
                <a:spcBef>
                  <a:spcPct val="0"/>
                </a:spcBef>
              </a:pPr>
              <a:t>22</a:t>
            </a:fld>
            <a:endParaRPr lang="en-US" altLang="en-US">
              <a:latin typeface="Times" charset="0"/>
            </a:endParaRPr>
          </a:p>
        </p:txBody>
      </p:sp>
      <p:sp>
        <p:nvSpPr>
          <p:cNvPr id="200708" name="Rectangle 2"/>
          <p:cNvSpPr>
            <a:spLocks noGrp="1" noRot="1" noChangeAspect="1" noChangeArrowheads="1" noTextEdit="1"/>
          </p:cNvSpPr>
          <p:nvPr>
            <p:ph type="sldImg"/>
          </p:nvPr>
        </p:nvSpPr>
        <p:spPr>
          <a:ln/>
        </p:spPr>
      </p:sp>
      <p:sp>
        <p:nvSpPr>
          <p:cNvPr id="200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31286" indent="-281264" eaLnBrk="0" hangingPunct="0">
              <a:spcBef>
                <a:spcPct val="30000"/>
              </a:spcBef>
              <a:defRPr sz="1200">
                <a:solidFill>
                  <a:schemeClr val="tx1"/>
                </a:solidFill>
                <a:latin typeface="Arial" pitchFamily="34" charset="0"/>
                <a:cs typeface="Arial" pitchFamily="34" charset="0"/>
              </a:defRPr>
            </a:lvl2pPr>
            <a:lvl3pPr marL="1125055" indent="-225011" eaLnBrk="0" hangingPunct="0">
              <a:spcBef>
                <a:spcPct val="30000"/>
              </a:spcBef>
              <a:defRPr sz="1200">
                <a:solidFill>
                  <a:schemeClr val="tx1"/>
                </a:solidFill>
                <a:latin typeface="Arial" pitchFamily="34" charset="0"/>
                <a:cs typeface="Arial" pitchFamily="34" charset="0"/>
              </a:defRPr>
            </a:lvl3pPr>
            <a:lvl4pPr marL="1575077" indent="-225011" eaLnBrk="0" hangingPunct="0">
              <a:spcBef>
                <a:spcPct val="30000"/>
              </a:spcBef>
              <a:defRPr sz="1200">
                <a:solidFill>
                  <a:schemeClr val="tx1"/>
                </a:solidFill>
                <a:latin typeface="Arial" pitchFamily="34" charset="0"/>
                <a:cs typeface="Arial" pitchFamily="34" charset="0"/>
              </a:defRPr>
            </a:lvl4pPr>
            <a:lvl5pPr marL="2025099" indent="-225011" eaLnBrk="0" hangingPunct="0">
              <a:spcBef>
                <a:spcPct val="30000"/>
              </a:spcBef>
              <a:defRPr sz="1200">
                <a:solidFill>
                  <a:schemeClr val="tx1"/>
                </a:solidFill>
                <a:latin typeface="Arial" pitchFamily="34" charset="0"/>
                <a:cs typeface="Arial" pitchFamily="34" charset="0"/>
              </a:defRPr>
            </a:lvl5pPr>
            <a:lvl6pPr marL="2475121" indent="-225011" eaLnBrk="0" fontAlgn="base" hangingPunct="0">
              <a:spcBef>
                <a:spcPct val="30000"/>
              </a:spcBef>
              <a:spcAft>
                <a:spcPct val="0"/>
              </a:spcAft>
              <a:defRPr sz="1200">
                <a:solidFill>
                  <a:schemeClr val="tx1"/>
                </a:solidFill>
                <a:latin typeface="Arial" pitchFamily="34" charset="0"/>
                <a:cs typeface="Arial" pitchFamily="34" charset="0"/>
              </a:defRPr>
            </a:lvl6pPr>
            <a:lvl7pPr marL="2925143" indent="-225011" eaLnBrk="0" fontAlgn="base" hangingPunct="0">
              <a:spcBef>
                <a:spcPct val="30000"/>
              </a:spcBef>
              <a:spcAft>
                <a:spcPct val="0"/>
              </a:spcAft>
              <a:defRPr sz="1200">
                <a:solidFill>
                  <a:schemeClr val="tx1"/>
                </a:solidFill>
                <a:latin typeface="Arial" pitchFamily="34" charset="0"/>
                <a:cs typeface="Arial" pitchFamily="34" charset="0"/>
              </a:defRPr>
            </a:lvl7pPr>
            <a:lvl8pPr marL="3375165" indent="-225011" eaLnBrk="0" fontAlgn="base" hangingPunct="0">
              <a:spcBef>
                <a:spcPct val="30000"/>
              </a:spcBef>
              <a:spcAft>
                <a:spcPct val="0"/>
              </a:spcAft>
              <a:defRPr sz="1200">
                <a:solidFill>
                  <a:schemeClr val="tx1"/>
                </a:solidFill>
                <a:latin typeface="Arial" pitchFamily="34" charset="0"/>
                <a:cs typeface="Arial" pitchFamily="34" charset="0"/>
              </a:defRPr>
            </a:lvl8pPr>
            <a:lvl9pPr marL="3825187" indent="-225011"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C6A5F46A-143A-460B-9951-D63DFCD1EB33}" type="slidenum">
              <a:rPr lang="en-US" altLang="en-US" smtClean="0"/>
              <a:pPr eaLnBrk="1" hangingPunct="1">
                <a:spcBef>
                  <a:spcPct val="0"/>
                </a:spcBef>
              </a:pPr>
              <a:t>23</a:t>
            </a:fld>
            <a:endParaRPr lang="en-US" altLang="en-US" smtClean="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31286" indent="-281264" eaLnBrk="0" hangingPunct="0">
              <a:spcBef>
                <a:spcPct val="30000"/>
              </a:spcBef>
              <a:defRPr sz="1200">
                <a:solidFill>
                  <a:schemeClr val="tx1"/>
                </a:solidFill>
                <a:latin typeface="Arial" pitchFamily="34" charset="0"/>
                <a:cs typeface="Arial" pitchFamily="34" charset="0"/>
              </a:defRPr>
            </a:lvl2pPr>
            <a:lvl3pPr marL="1125055" indent="-225011" eaLnBrk="0" hangingPunct="0">
              <a:spcBef>
                <a:spcPct val="30000"/>
              </a:spcBef>
              <a:defRPr sz="1200">
                <a:solidFill>
                  <a:schemeClr val="tx1"/>
                </a:solidFill>
                <a:latin typeface="Arial" pitchFamily="34" charset="0"/>
                <a:cs typeface="Arial" pitchFamily="34" charset="0"/>
              </a:defRPr>
            </a:lvl3pPr>
            <a:lvl4pPr marL="1575077" indent="-225011" eaLnBrk="0" hangingPunct="0">
              <a:spcBef>
                <a:spcPct val="30000"/>
              </a:spcBef>
              <a:defRPr sz="1200">
                <a:solidFill>
                  <a:schemeClr val="tx1"/>
                </a:solidFill>
                <a:latin typeface="Arial" pitchFamily="34" charset="0"/>
                <a:cs typeface="Arial" pitchFamily="34" charset="0"/>
              </a:defRPr>
            </a:lvl4pPr>
            <a:lvl5pPr marL="2025099" indent="-225011" eaLnBrk="0" hangingPunct="0">
              <a:spcBef>
                <a:spcPct val="30000"/>
              </a:spcBef>
              <a:defRPr sz="1200">
                <a:solidFill>
                  <a:schemeClr val="tx1"/>
                </a:solidFill>
                <a:latin typeface="Arial" pitchFamily="34" charset="0"/>
                <a:cs typeface="Arial" pitchFamily="34" charset="0"/>
              </a:defRPr>
            </a:lvl5pPr>
            <a:lvl6pPr marL="2475121" indent="-225011" eaLnBrk="0" fontAlgn="base" hangingPunct="0">
              <a:spcBef>
                <a:spcPct val="30000"/>
              </a:spcBef>
              <a:spcAft>
                <a:spcPct val="0"/>
              </a:spcAft>
              <a:defRPr sz="1200">
                <a:solidFill>
                  <a:schemeClr val="tx1"/>
                </a:solidFill>
                <a:latin typeface="Arial" pitchFamily="34" charset="0"/>
                <a:cs typeface="Arial" pitchFamily="34" charset="0"/>
              </a:defRPr>
            </a:lvl6pPr>
            <a:lvl7pPr marL="2925143" indent="-225011" eaLnBrk="0" fontAlgn="base" hangingPunct="0">
              <a:spcBef>
                <a:spcPct val="30000"/>
              </a:spcBef>
              <a:spcAft>
                <a:spcPct val="0"/>
              </a:spcAft>
              <a:defRPr sz="1200">
                <a:solidFill>
                  <a:schemeClr val="tx1"/>
                </a:solidFill>
                <a:latin typeface="Arial" pitchFamily="34" charset="0"/>
                <a:cs typeface="Arial" pitchFamily="34" charset="0"/>
              </a:defRPr>
            </a:lvl7pPr>
            <a:lvl8pPr marL="3375165" indent="-225011" eaLnBrk="0" fontAlgn="base" hangingPunct="0">
              <a:spcBef>
                <a:spcPct val="30000"/>
              </a:spcBef>
              <a:spcAft>
                <a:spcPct val="0"/>
              </a:spcAft>
              <a:defRPr sz="1200">
                <a:solidFill>
                  <a:schemeClr val="tx1"/>
                </a:solidFill>
                <a:latin typeface="Arial" pitchFamily="34" charset="0"/>
                <a:cs typeface="Arial" pitchFamily="34" charset="0"/>
              </a:defRPr>
            </a:lvl8pPr>
            <a:lvl9pPr marL="3825187" indent="-225011"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435B79AB-771A-430E-93DA-5322F01F3E4E}" type="slidenum">
              <a:rPr lang="en-US" altLang="en-US" smtClean="0"/>
              <a:pPr eaLnBrk="1" hangingPunct="1">
                <a:spcBef>
                  <a:spcPct val="0"/>
                </a:spcBef>
              </a:pPr>
              <a:t>24</a:t>
            </a:fld>
            <a:endParaRPr lang="en-US" altLang="en-US" smtClean="0"/>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endParaRPr lang="en-US" alt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6"/>
          <p:cNvSpPr>
            <a:spLocks noChangeArrowheads="1"/>
          </p:cNvSpPr>
          <p:nvPr userDrawn="1"/>
        </p:nvSpPr>
        <p:spPr bwMode="auto">
          <a:xfrm>
            <a:off x="0" y="1247775"/>
            <a:ext cx="9144000" cy="3821113"/>
          </a:xfrm>
          <a:prstGeom prst="rect">
            <a:avLst/>
          </a:prstGeom>
          <a:solidFill>
            <a:srgbClr val="BEC0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b="1">
                <a:solidFill>
                  <a:srgbClr val="575A60"/>
                </a:solidFill>
                <a:cs typeface="Arial Unicode MS" pitchFamily="34" charset="-128"/>
              </a:rPr>
              <a:t>PHOTO HERE</a:t>
            </a:r>
          </a:p>
        </p:txBody>
      </p:sp>
      <p:pic>
        <p:nvPicPr>
          <p:cNvPr id="5" name="Picture 7" descr="Optum_ColorBand.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5014913"/>
            <a:ext cx="9144000"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42913" y="266700"/>
            <a:ext cx="19319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2" name="Title Placeholder 1"/>
          <p:cNvSpPr>
            <a:spLocks noGrp="1"/>
          </p:cNvSpPr>
          <p:nvPr>
            <p:ph type="ctrTitle"/>
          </p:nvPr>
        </p:nvSpPr>
        <p:spPr>
          <a:xfrm>
            <a:off x="4991100" y="5307013"/>
            <a:ext cx="3656013" cy="1470025"/>
          </a:xfrm>
        </p:spPr>
        <p:txBody>
          <a:bodyPr anchor="t"/>
          <a:lstStyle>
            <a:lvl1pPr>
              <a:defRPr/>
            </a:lvl1pPr>
          </a:lstStyle>
          <a:p>
            <a:r>
              <a:rPr lang="en-US"/>
              <a:t>Click to edit Master title style</a:t>
            </a:r>
          </a:p>
        </p:txBody>
      </p:sp>
      <p:sp>
        <p:nvSpPr>
          <p:cNvPr id="122883" name="Text Placeholder 2"/>
          <p:cNvSpPr>
            <a:spLocks noGrp="1"/>
          </p:cNvSpPr>
          <p:nvPr>
            <p:ph type="subTitle" idx="1"/>
          </p:nvPr>
        </p:nvSpPr>
        <p:spPr>
          <a:xfrm>
            <a:off x="4991100" y="6013450"/>
            <a:ext cx="3656013" cy="573088"/>
          </a:xfrm>
        </p:spPr>
        <p:txBody>
          <a:bodyPr/>
          <a:lstStyle>
            <a:lvl1pPr marL="0" indent="0">
              <a:lnSpc>
                <a:spcPts val="1400"/>
              </a:lnSpc>
              <a:spcBef>
                <a:spcPct val="0"/>
              </a:spcBef>
              <a:spcAft>
                <a:spcPct val="0"/>
              </a:spcAft>
              <a:buFont typeface="Arial" charset="0"/>
              <a:buNone/>
              <a:defRPr sz="1200"/>
            </a:lvl1pPr>
          </a:lstStyle>
          <a:p>
            <a:r>
              <a:rPr lang="en-US"/>
              <a:t>Click to edit Master subtitle style</a:t>
            </a:r>
          </a:p>
        </p:txBody>
      </p:sp>
      <p:sp>
        <p:nvSpPr>
          <p:cNvPr id="7" name="Rectangle 14"/>
          <p:cNvSpPr>
            <a:spLocks noGrp="1" noChangeArrowheads="1"/>
          </p:cNvSpPr>
          <p:nvPr>
            <p:ph type="dt" sz="half" idx="10"/>
          </p:nvPr>
        </p:nvSpPr>
        <p:spPr bwMode="auto">
          <a:xfrm>
            <a:off x="4991100" y="6324600"/>
            <a:ext cx="3656013"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900">
                <a:solidFill>
                  <a:srgbClr val="575A60"/>
                </a:solidFill>
                <a:latin typeface="Arial" charset="0"/>
                <a:ea typeface="+mn-ea"/>
                <a:cs typeface="Arial" charset="0"/>
              </a:defRPr>
            </a:lvl1pPr>
          </a:lstStyle>
          <a:p>
            <a:pPr defTabSz="457200" fontAlgn="base">
              <a:spcBef>
                <a:spcPct val="0"/>
              </a:spcBef>
              <a:spcAft>
                <a:spcPct val="0"/>
              </a:spcAft>
              <a:defRPr/>
            </a:pPr>
            <a:endParaRPr lang="en-US"/>
          </a:p>
        </p:txBody>
      </p:sp>
    </p:spTree>
    <p:extLst>
      <p:ext uri="{BB962C8B-B14F-4D97-AF65-F5344CB8AC3E}">
        <p14:creationId xmlns:p14="http://schemas.microsoft.com/office/powerpoint/2010/main" val="24222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ln/>
        </p:spPr>
        <p:txBody>
          <a:bodyPr/>
          <a:lstStyle>
            <a:lvl1pPr>
              <a:defRPr/>
            </a:lvl1pPr>
          </a:lstStyle>
          <a:p>
            <a:pPr>
              <a:defRPr/>
            </a:pPr>
            <a:endParaRPr lang="en-US"/>
          </a:p>
        </p:txBody>
      </p:sp>
      <p:sp>
        <p:nvSpPr>
          <p:cNvPr id="5" name="Slide Number Placeholder 5"/>
          <p:cNvSpPr>
            <a:spLocks noGrp="1"/>
          </p:cNvSpPr>
          <p:nvPr>
            <p:ph type="sldNum" sz="quarter" idx="11"/>
          </p:nvPr>
        </p:nvSpPr>
        <p:spPr>
          <a:xfrm>
            <a:off x="8686735" y="6548438"/>
            <a:ext cx="65" cy="107722"/>
          </a:xfrm>
          <a:prstGeom prst="rect">
            <a:avLst/>
          </a:prstGeom>
          <a:ln/>
        </p:spPr>
        <p:txBody>
          <a:bodyPr/>
          <a:lstStyle>
            <a:lvl1pPr>
              <a:defRPr/>
            </a:lvl1pPr>
          </a:lstStyle>
          <a:p>
            <a:pPr>
              <a:defRPr/>
            </a:pPr>
            <a:fld id="{8B113631-FD5F-4F6D-85A2-CE27AE6470D3}" type="slidenum">
              <a:rPr lang="en-US"/>
              <a:pPr>
                <a:defRPr/>
              </a:pPr>
              <a:t>‹#›</a:t>
            </a:fld>
            <a:endParaRPr lang="en-US"/>
          </a:p>
        </p:txBody>
      </p:sp>
    </p:spTree>
    <p:extLst>
      <p:ext uri="{BB962C8B-B14F-4D97-AF65-F5344CB8AC3E}">
        <p14:creationId xmlns:p14="http://schemas.microsoft.com/office/powerpoint/2010/main" val="411969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8763" y="314325"/>
            <a:ext cx="2078037" cy="5338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9888" y="314325"/>
            <a:ext cx="6086475" cy="5338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ln/>
        </p:spPr>
        <p:txBody>
          <a:bodyPr/>
          <a:lstStyle>
            <a:lvl1pPr>
              <a:defRPr/>
            </a:lvl1pPr>
          </a:lstStyle>
          <a:p>
            <a:pPr>
              <a:defRPr/>
            </a:pPr>
            <a:endParaRPr lang="en-US"/>
          </a:p>
        </p:txBody>
      </p:sp>
      <p:sp>
        <p:nvSpPr>
          <p:cNvPr id="5" name="Slide Number Placeholder 5"/>
          <p:cNvSpPr>
            <a:spLocks noGrp="1"/>
          </p:cNvSpPr>
          <p:nvPr>
            <p:ph type="sldNum" sz="quarter" idx="11"/>
          </p:nvPr>
        </p:nvSpPr>
        <p:spPr>
          <a:xfrm>
            <a:off x="8686735" y="6548438"/>
            <a:ext cx="65" cy="107722"/>
          </a:xfrm>
          <a:prstGeom prst="rect">
            <a:avLst/>
          </a:prstGeom>
          <a:ln/>
        </p:spPr>
        <p:txBody>
          <a:bodyPr/>
          <a:lstStyle>
            <a:lvl1pPr>
              <a:defRPr/>
            </a:lvl1pPr>
          </a:lstStyle>
          <a:p>
            <a:pPr>
              <a:defRPr/>
            </a:pPr>
            <a:fld id="{2E6B13FD-8665-4470-B39A-3D9B0925B6BF}" type="slidenum">
              <a:rPr lang="en-US"/>
              <a:pPr>
                <a:defRPr/>
              </a:pPr>
              <a:t>‹#›</a:t>
            </a:fld>
            <a:endParaRPr lang="en-US"/>
          </a:p>
        </p:txBody>
      </p:sp>
    </p:spTree>
    <p:extLst>
      <p:ext uri="{BB962C8B-B14F-4D97-AF65-F5344CB8AC3E}">
        <p14:creationId xmlns:p14="http://schemas.microsoft.com/office/powerpoint/2010/main" val="270803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4"/>
          <p:cNvSpPr>
            <a:spLocks noGrp="1"/>
          </p:cNvSpPr>
          <p:nvPr>
            <p:ph type="ftr" sz="quarter" idx="10"/>
          </p:nvPr>
        </p:nvSpPr>
        <p:spPr>
          <a:ln/>
        </p:spPr>
        <p:txBody>
          <a:bodyPr/>
          <a:lstStyle>
            <a:lvl1pPr>
              <a:defRPr/>
            </a:lvl1pPr>
          </a:lstStyle>
          <a:p>
            <a:pPr>
              <a:defRPr/>
            </a:pPr>
            <a:endParaRPr lang="en-US"/>
          </a:p>
        </p:txBody>
      </p:sp>
      <p:sp>
        <p:nvSpPr>
          <p:cNvPr id="5" name="Slide Number Placeholder 5"/>
          <p:cNvSpPr>
            <a:spLocks noGrp="1"/>
          </p:cNvSpPr>
          <p:nvPr>
            <p:ph type="sldNum" sz="quarter" idx="11"/>
          </p:nvPr>
        </p:nvSpPr>
        <p:spPr>
          <a:xfrm>
            <a:off x="8686735" y="6548438"/>
            <a:ext cx="65" cy="107722"/>
          </a:xfrm>
          <a:prstGeom prst="rect">
            <a:avLst/>
          </a:prstGeom>
          <a:ln/>
        </p:spPr>
        <p:txBody>
          <a:bodyPr/>
          <a:lstStyle>
            <a:lvl1pPr>
              <a:defRPr/>
            </a:lvl1pPr>
          </a:lstStyle>
          <a:p>
            <a:pPr>
              <a:defRPr/>
            </a:pPr>
            <a:fld id="{963875EE-F2DA-4E11-8013-A9888BBDAAA3}" type="slidenum">
              <a:rPr lang="en-US"/>
              <a:pPr>
                <a:defRPr/>
              </a:pPr>
              <a:t>‹#›</a:t>
            </a:fld>
            <a:endParaRPr lang="en-US"/>
          </a:p>
        </p:txBody>
      </p:sp>
    </p:spTree>
    <p:extLst>
      <p:ext uri="{BB962C8B-B14F-4D97-AF65-F5344CB8AC3E}">
        <p14:creationId xmlns:p14="http://schemas.microsoft.com/office/powerpoint/2010/main" val="1560949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53" name="Picture 13" descr="Optum_RGB_PP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81000" y="228600"/>
            <a:ext cx="2157413" cy="679450"/>
          </a:xfrm>
          <a:prstGeom prst="rect">
            <a:avLst/>
          </a:prstGeom>
          <a:noFill/>
          <a:extLst>
            <a:ext uri="{909E8E84-426E-40DD-AFC4-6F175D3DCCD1}">
              <a14:hiddenFill xmlns:a14="http://schemas.microsoft.com/office/drawing/2010/main">
                <a:solidFill>
                  <a:srgbClr val="FFFFFF"/>
                </a:solidFill>
              </a14:hiddenFill>
            </a:ext>
          </a:extLst>
        </p:spPr>
      </p:pic>
      <p:sp>
        <p:nvSpPr>
          <p:cNvPr id="10242" name="Rectangle 2"/>
          <p:cNvSpPr>
            <a:spLocks noGrp="1" noChangeArrowheads="1"/>
          </p:cNvSpPr>
          <p:nvPr>
            <p:ph type="ctrTitle"/>
          </p:nvPr>
        </p:nvSpPr>
        <p:spPr>
          <a:xfrm>
            <a:off x="1004888" y="5527675"/>
            <a:ext cx="7680325" cy="342900"/>
          </a:xfrm>
        </p:spPr>
        <p:txBody>
          <a:bodyPr/>
          <a:lstStyle>
            <a:lvl1pPr>
              <a:spcAft>
                <a:spcPct val="20000"/>
              </a:spcAft>
              <a:defRPr sz="2000" b="0"/>
            </a:lvl1pPr>
          </a:lstStyle>
          <a:p>
            <a:pPr lvl="0"/>
            <a:r>
              <a:rPr lang="en-US" noProof="0" smtClean="0"/>
              <a:t>Click to edit Master title style</a:t>
            </a:r>
          </a:p>
        </p:txBody>
      </p:sp>
      <p:sp>
        <p:nvSpPr>
          <p:cNvPr id="10243" name="Rectangle 3"/>
          <p:cNvSpPr>
            <a:spLocks noGrp="1" noChangeArrowheads="1"/>
          </p:cNvSpPr>
          <p:nvPr>
            <p:ph type="subTitle" idx="1"/>
          </p:nvPr>
        </p:nvSpPr>
        <p:spPr>
          <a:xfrm>
            <a:off x="1004888" y="5930900"/>
            <a:ext cx="7680325" cy="547688"/>
          </a:xfrm>
        </p:spPr>
        <p:txBody>
          <a:bodyPr/>
          <a:lstStyle>
            <a:lvl1pPr marL="0" indent="0">
              <a:spcAft>
                <a:spcPct val="0"/>
              </a:spcAft>
              <a:buFontTx/>
              <a:buNone/>
              <a:defRPr sz="1200"/>
            </a:lvl1pPr>
          </a:lstStyle>
          <a:p>
            <a:pPr lvl="0"/>
            <a:r>
              <a:rPr lang="en-US" noProof="0" smtClean="0"/>
              <a:t>Click to edit Master subtitle style</a:t>
            </a:r>
          </a:p>
        </p:txBody>
      </p:sp>
      <p:pic>
        <p:nvPicPr>
          <p:cNvPr id="10251" name="Picture 11" descr="Optum_ColorBand-02"/>
          <p:cNvPicPr preferRelativeResize="0">
            <a:picLocks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431955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382000" y="6580188"/>
            <a:ext cx="304800" cy="152400"/>
          </a:xfrm>
          <a:prstGeom prst="rect">
            <a:avLst/>
          </a:prstGeom>
        </p:spPr>
        <p:txBody>
          <a:bodyPr/>
          <a:lstStyle>
            <a:lvl1pPr>
              <a:defRPr/>
            </a:lvl1pPr>
          </a:lstStyle>
          <a:p>
            <a:fld id="{B21E603E-CBE7-4B31-AAB0-5D08D244F77D}"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24743716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8382000" y="6580188"/>
            <a:ext cx="304800" cy="152400"/>
          </a:xfrm>
          <a:prstGeom prst="rect">
            <a:avLst/>
          </a:prstGeom>
        </p:spPr>
        <p:txBody>
          <a:bodyPr/>
          <a:lstStyle>
            <a:lvl1pPr>
              <a:defRPr/>
            </a:lvl1pPr>
          </a:lstStyle>
          <a:p>
            <a:fld id="{2B5EFA5D-17FB-436A-B297-F32466984048}"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194205075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60438"/>
            <a:ext cx="4037013" cy="521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60438"/>
            <a:ext cx="4038600" cy="521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382000" y="6580188"/>
            <a:ext cx="304800" cy="152400"/>
          </a:xfrm>
          <a:prstGeom prst="rect">
            <a:avLst/>
          </a:prstGeom>
        </p:spPr>
        <p:txBody>
          <a:bodyPr/>
          <a:lstStyle>
            <a:lvl1pPr>
              <a:defRPr/>
            </a:lvl1pPr>
          </a:lstStyle>
          <a:p>
            <a:fld id="{76373B8E-18C2-4330-A59E-11355D37C10B}"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85154811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8382000" y="6580188"/>
            <a:ext cx="304800" cy="152400"/>
          </a:xfrm>
          <a:prstGeom prst="rect">
            <a:avLst/>
          </a:prstGeom>
        </p:spPr>
        <p:txBody>
          <a:bodyPr/>
          <a:lstStyle>
            <a:lvl1pPr>
              <a:defRPr/>
            </a:lvl1pPr>
          </a:lstStyle>
          <a:p>
            <a:fld id="{4362194B-7803-4483-9CF2-7A03EB8748F3}"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16363280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382000" y="6580188"/>
            <a:ext cx="304800" cy="152400"/>
          </a:xfrm>
          <a:prstGeom prst="rect">
            <a:avLst/>
          </a:prstGeom>
        </p:spPr>
        <p:txBody>
          <a:bodyPr/>
          <a:lstStyle>
            <a:lvl1pPr>
              <a:defRPr/>
            </a:lvl1pPr>
          </a:lstStyle>
          <a:p>
            <a:fld id="{EB8A7CC3-E447-4C10-9417-335249349CB7}"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29092024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382000" y="6580188"/>
            <a:ext cx="304800" cy="152400"/>
          </a:xfrm>
          <a:prstGeom prst="rect">
            <a:avLst/>
          </a:prstGeom>
        </p:spPr>
        <p:txBody>
          <a:bodyPr/>
          <a:lstStyle>
            <a:lvl1pPr>
              <a:defRPr/>
            </a:lvl1pPr>
          </a:lstStyle>
          <a:p>
            <a:fld id="{160A4883-9209-498C-965E-C8F1968F0E83}"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20873374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4477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8382000" y="6580188"/>
            <a:ext cx="304800" cy="152400"/>
          </a:xfrm>
          <a:prstGeom prst="rect">
            <a:avLst/>
          </a:prstGeom>
        </p:spPr>
        <p:txBody>
          <a:bodyPr/>
          <a:lstStyle>
            <a:lvl1pPr>
              <a:defRPr/>
            </a:lvl1pPr>
          </a:lstStyle>
          <a:p>
            <a:fld id="{EF494F56-0909-40E7-8AA0-0F0AA8F7B496}"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36872852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8382000" y="6580188"/>
            <a:ext cx="304800" cy="152400"/>
          </a:xfrm>
          <a:prstGeom prst="rect">
            <a:avLst/>
          </a:prstGeom>
        </p:spPr>
        <p:txBody>
          <a:bodyPr/>
          <a:lstStyle>
            <a:lvl1pPr>
              <a:defRPr/>
            </a:lvl1pPr>
          </a:lstStyle>
          <a:p>
            <a:fld id="{A186508E-C222-4B31-9FCE-81F5F681E32A}"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212480110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382000" y="6580188"/>
            <a:ext cx="304800" cy="152400"/>
          </a:xfrm>
          <a:prstGeom prst="rect">
            <a:avLst/>
          </a:prstGeom>
        </p:spPr>
        <p:txBody>
          <a:bodyPr/>
          <a:lstStyle>
            <a:lvl1pPr>
              <a:defRPr/>
            </a:lvl1pPr>
          </a:lstStyle>
          <a:p>
            <a:fld id="{43612128-9C6B-42AE-8C77-1A8C10F34E70}"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151401357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6018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6018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382000" y="6580188"/>
            <a:ext cx="304800" cy="152400"/>
          </a:xfrm>
          <a:prstGeom prst="rect">
            <a:avLst/>
          </a:prstGeom>
        </p:spPr>
        <p:txBody>
          <a:bodyPr/>
          <a:lstStyle>
            <a:lvl1pPr>
              <a:defRPr/>
            </a:lvl1pPr>
          </a:lstStyle>
          <a:p>
            <a:fld id="{970816AA-BFF6-47E0-AD52-C47E56509BC2}"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10872034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vider Slide 3">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5097464"/>
            <a:ext cx="9144000" cy="1760537"/>
          </a:xfrm>
          <a:prstGeom prst="rect">
            <a:avLst/>
          </a:prstGeom>
          <a:solidFill>
            <a:srgbClr val="E87722"/>
          </a:solidFill>
          <a:ln>
            <a:noFill/>
          </a:ln>
          <a:effectLst/>
          <a:extLst/>
        </p:spPr>
        <p:txBody>
          <a:bodyPr wrap="none" lIns="91429" tIns="45714" rIns="91429" bIns="45714" anchor="ctr"/>
          <a:lstStyle/>
          <a:p>
            <a:pPr>
              <a:lnSpc>
                <a:spcPct val="95000"/>
              </a:lnSpc>
              <a:buClr>
                <a:srgbClr val="D45D00"/>
              </a:buClr>
              <a:defRPr/>
            </a:pPr>
            <a:endParaRPr lang="en-US" sz="1200" dirty="0">
              <a:solidFill>
                <a:srgbClr val="63666A"/>
              </a:solidFill>
            </a:endParaRPr>
          </a:p>
        </p:txBody>
      </p:sp>
      <p:pic>
        <p:nvPicPr>
          <p:cNvPr id="5" name="Picture 11" descr="Optum_ColorBand-02"/>
          <p:cNvPicPr preferRelativeResize="0">
            <a:picLocks noChangeArrowheads="1"/>
          </p:cNvPicPr>
          <p:nvPr userDrawn="1"/>
        </p:nvPicPr>
        <p:blipFill>
          <a:blip r:embed="rId2"/>
          <a:srcRect/>
          <a:stretch>
            <a:fillRect/>
          </a:stretch>
        </p:blipFill>
        <p:spPr bwMode="auto">
          <a:xfrm>
            <a:off x="0" y="5008564"/>
            <a:ext cx="9144000" cy="109537"/>
          </a:xfrm>
          <a:prstGeom prst="rect">
            <a:avLst/>
          </a:prstGeom>
          <a:noFill/>
          <a:ln w="9525">
            <a:noFill/>
            <a:miter lim="800000"/>
            <a:headEnd/>
            <a:tailEnd/>
          </a:ln>
        </p:spPr>
      </p:pic>
      <p:pic>
        <p:nvPicPr>
          <p:cNvPr id="6" name="Picture 13" descr="Optum_RGB_PPT"/>
          <p:cNvPicPr>
            <a:picLocks noChangeAspect="1" noChangeArrowheads="1"/>
          </p:cNvPicPr>
          <p:nvPr userDrawn="1"/>
        </p:nvPicPr>
        <p:blipFill>
          <a:blip r:embed="rId3"/>
          <a:srcRect/>
          <a:stretch>
            <a:fillRect/>
          </a:stretch>
        </p:blipFill>
        <p:spPr bwMode="auto">
          <a:xfrm>
            <a:off x="381001" y="127003"/>
            <a:ext cx="2157413" cy="679450"/>
          </a:xfrm>
          <a:prstGeom prst="rect">
            <a:avLst/>
          </a:prstGeom>
          <a:noFill/>
          <a:ln w="9525">
            <a:noFill/>
            <a:miter lim="800000"/>
            <a:headEnd/>
            <a:tailEnd/>
          </a:ln>
        </p:spPr>
      </p:pic>
      <p:sp>
        <p:nvSpPr>
          <p:cNvPr id="14" name="Title 1"/>
          <p:cNvSpPr>
            <a:spLocks noGrp="1"/>
          </p:cNvSpPr>
          <p:nvPr>
            <p:ph type="ctrTitle"/>
          </p:nvPr>
        </p:nvSpPr>
        <p:spPr>
          <a:xfrm>
            <a:off x="1016000" y="2456434"/>
            <a:ext cx="7772400" cy="1150366"/>
          </a:xfrm>
        </p:spPr>
        <p:txBody>
          <a:bodyPr anchor="ctr">
            <a:noAutofit/>
          </a:bodyPr>
          <a:lstStyle>
            <a:lvl1pPr algn="l">
              <a:defRPr sz="2400" b="0">
                <a:solidFill>
                  <a:schemeClr val="tx1"/>
                </a:solidFill>
              </a:defRPr>
            </a:lvl1pPr>
          </a:lstStyle>
          <a:p>
            <a:r>
              <a:rPr lang="en-US" smtClean="0"/>
              <a:t>Click to edit Master title style</a:t>
            </a:r>
            <a:endParaRPr lang="en-US" dirty="0"/>
          </a:p>
        </p:txBody>
      </p:sp>
      <p:sp>
        <p:nvSpPr>
          <p:cNvPr id="15" name="Subtitle 2"/>
          <p:cNvSpPr>
            <a:spLocks noGrp="1"/>
          </p:cNvSpPr>
          <p:nvPr>
            <p:ph type="subTitle" idx="1"/>
          </p:nvPr>
        </p:nvSpPr>
        <p:spPr>
          <a:xfrm>
            <a:off x="1016000" y="5270501"/>
            <a:ext cx="7772400" cy="1384300"/>
          </a:xfrm>
        </p:spPr>
        <p:txBody>
          <a:bodyPr>
            <a:normAutofit/>
          </a:bodyPr>
          <a:lstStyle>
            <a:lvl1pPr marL="0" indent="0" algn="l">
              <a:spcAft>
                <a:spcPts val="300"/>
              </a:spcAft>
              <a:buNone/>
              <a:defRPr sz="1400">
                <a:solidFill>
                  <a:schemeClr val="bg1"/>
                </a:solidFill>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1459342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53" name="Picture 13" descr="Optum_RGB_PP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81000" y="228600"/>
            <a:ext cx="2157413" cy="679450"/>
          </a:xfrm>
          <a:prstGeom prst="rect">
            <a:avLst/>
          </a:prstGeom>
          <a:noFill/>
          <a:extLst>
            <a:ext uri="{909E8E84-426E-40DD-AFC4-6F175D3DCCD1}">
              <a14:hiddenFill xmlns:a14="http://schemas.microsoft.com/office/drawing/2010/main">
                <a:solidFill>
                  <a:srgbClr val="FFFFFF"/>
                </a:solidFill>
              </a14:hiddenFill>
            </a:ext>
          </a:extLst>
        </p:spPr>
      </p:pic>
      <p:sp>
        <p:nvSpPr>
          <p:cNvPr id="10242" name="Rectangle 2"/>
          <p:cNvSpPr>
            <a:spLocks noGrp="1" noChangeArrowheads="1"/>
          </p:cNvSpPr>
          <p:nvPr>
            <p:ph type="ctrTitle"/>
          </p:nvPr>
        </p:nvSpPr>
        <p:spPr>
          <a:xfrm>
            <a:off x="1004888" y="5527675"/>
            <a:ext cx="7680325" cy="342900"/>
          </a:xfrm>
        </p:spPr>
        <p:txBody>
          <a:bodyPr/>
          <a:lstStyle>
            <a:lvl1pPr>
              <a:spcAft>
                <a:spcPct val="20000"/>
              </a:spcAft>
              <a:defRPr sz="2000" b="0"/>
            </a:lvl1pPr>
          </a:lstStyle>
          <a:p>
            <a:pPr lvl="0"/>
            <a:r>
              <a:rPr lang="en-US" noProof="0" smtClean="0"/>
              <a:t>Click to edit Master title style</a:t>
            </a:r>
          </a:p>
        </p:txBody>
      </p:sp>
      <p:sp>
        <p:nvSpPr>
          <p:cNvPr id="10243" name="Rectangle 3"/>
          <p:cNvSpPr>
            <a:spLocks noGrp="1" noChangeArrowheads="1"/>
          </p:cNvSpPr>
          <p:nvPr>
            <p:ph type="subTitle" idx="1"/>
          </p:nvPr>
        </p:nvSpPr>
        <p:spPr>
          <a:xfrm>
            <a:off x="1004888" y="5930900"/>
            <a:ext cx="7680325" cy="547688"/>
          </a:xfrm>
        </p:spPr>
        <p:txBody>
          <a:bodyPr/>
          <a:lstStyle>
            <a:lvl1pPr marL="0" indent="0">
              <a:spcAft>
                <a:spcPct val="0"/>
              </a:spcAft>
              <a:buFontTx/>
              <a:buNone/>
              <a:defRPr sz="1200"/>
            </a:lvl1pPr>
          </a:lstStyle>
          <a:p>
            <a:pPr lvl="0"/>
            <a:r>
              <a:rPr lang="en-US" noProof="0" smtClean="0"/>
              <a:t>Click to edit Master subtitle style</a:t>
            </a:r>
          </a:p>
        </p:txBody>
      </p:sp>
      <p:pic>
        <p:nvPicPr>
          <p:cNvPr id="10251" name="Picture 11" descr="Optum_ColorBand-02"/>
          <p:cNvPicPr preferRelativeResize="0">
            <a:picLocks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695197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382000" y="6580188"/>
            <a:ext cx="304800" cy="152400"/>
          </a:xfrm>
          <a:prstGeom prst="rect">
            <a:avLst/>
          </a:prstGeom>
        </p:spPr>
        <p:txBody>
          <a:bodyPr/>
          <a:lstStyle>
            <a:lvl1pPr>
              <a:defRPr/>
            </a:lvl1pPr>
          </a:lstStyle>
          <a:p>
            <a:fld id="{B21E603E-CBE7-4B31-AAB0-5D08D244F77D}"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393705078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8382000" y="6580188"/>
            <a:ext cx="304800" cy="152400"/>
          </a:xfrm>
          <a:prstGeom prst="rect">
            <a:avLst/>
          </a:prstGeom>
        </p:spPr>
        <p:txBody>
          <a:bodyPr/>
          <a:lstStyle>
            <a:lvl1pPr>
              <a:defRPr/>
            </a:lvl1pPr>
          </a:lstStyle>
          <a:p>
            <a:fld id="{2B5EFA5D-17FB-436A-B297-F32466984048}"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272098106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60438"/>
            <a:ext cx="4037013" cy="521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60438"/>
            <a:ext cx="4038600" cy="521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382000" y="6580188"/>
            <a:ext cx="304800" cy="152400"/>
          </a:xfrm>
          <a:prstGeom prst="rect">
            <a:avLst/>
          </a:prstGeom>
        </p:spPr>
        <p:txBody>
          <a:bodyPr/>
          <a:lstStyle>
            <a:lvl1pPr>
              <a:defRPr/>
            </a:lvl1pPr>
          </a:lstStyle>
          <a:p>
            <a:fld id="{76373B8E-18C2-4330-A59E-11355D37C10B}"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334190653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8382000" y="6580188"/>
            <a:ext cx="304800" cy="152400"/>
          </a:xfrm>
          <a:prstGeom prst="rect">
            <a:avLst/>
          </a:prstGeom>
        </p:spPr>
        <p:txBody>
          <a:bodyPr/>
          <a:lstStyle>
            <a:lvl1pPr>
              <a:defRPr/>
            </a:lvl1pPr>
          </a:lstStyle>
          <a:p>
            <a:fld id="{4362194B-7803-4483-9CF2-7A03EB8748F3}"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42245127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4"/>
          <p:cNvSpPr>
            <a:spLocks noGrp="1"/>
          </p:cNvSpPr>
          <p:nvPr>
            <p:ph type="ftr" sz="quarter" idx="10"/>
          </p:nvPr>
        </p:nvSpPr>
        <p:spPr>
          <a:ln/>
        </p:spPr>
        <p:txBody>
          <a:bodyPr/>
          <a:lstStyle>
            <a:lvl1pPr>
              <a:defRPr/>
            </a:lvl1pPr>
          </a:lstStyle>
          <a:p>
            <a:pPr>
              <a:defRPr/>
            </a:pPr>
            <a:endParaRPr lang="en-US"/>
          </a:p>
        </p:txBody>
      </p:sp>
      <p:sp>
        <p:nvSpPr>
          <p:cNvPr id="5" name="Slide Number Placeholder 5"/>
          <p:cNvSpPr>
            <a:spLocks noGrp="1"/>
          </p:cNvSpPr>
          <p:nvPr>
            <p:ph type="sldNum" sz="quarter" idx="11"/>
          </p:nvPr>
        </p:nvSpPr>
        <p:spPr>
          <a:xfrm>
            <a:off x="8686735" y="6548438"/>
            <a:ext cx="65" cy="107722"/>
          </a:xfrm>
          <a:prstGeom prst="rect">
            <a:avLst/>
          </a:prstGeom>
          <a:ln/>
        </p:spPr>
        <p:txBody>
          <a:bodyPr/>
          <a:lstStyle>
            <a:lvl1pPr>
              <a:defRPr/>
            </a:lvl1pPr>
          </a:lstStyle>
          <a:p>
            <a:pPr>
              <a:defRPr/>
            </a:pPr>
            <a:fld id="{B84DF9F9-8BEE-46C6-9098-972D45B61965}" type="slidenum">
              <a:rPr lang="en-US"/>
              <a:pPr>
                <a:defRPr/>
              </a:pPr>
              <a:t>‹#›</a:t>
            </a:fld>
            <a:endParaRPr lang="en-US"/>
          </a:p>
        </p:txBody>
      </p:sp>
    </p:spTree>
    <p:extLst>
      <p:ext uri="{BB962C8B-B14F-4D97-AF65-F5344CB8AC3E}">
        <p14:creationId xmlns:p14="http://schemas.microsoft.com/office/powerpoint/2010/main" val="33237938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382000" y="6580188"/>
            <a:ext cx="304800" cy="152400"/>
          </a:xfrm>
          <a:prstGeom prst="rect">
            <a:avLst/>
          </a:prstGeom>
        </p:spPr>
        <p:txBody>
          <a:bodyPr/>
          <a:lstStyle>
            <a:lvl1pPr>
              <a:defRPr/>
            </a:lvl1pPr>
          </a:lstStyle>
          <a:p>
            <a:fld id="{EB8A7CC3-E447-4C10-9417-335249349CB7}"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31751193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382000" y="6580188"/>
            <a:ext cx="304800" cy="152400"/>
          </a:xfrm>
          <a:prstGeom prst="rect">
            <a:avLst/>
          </a:prstGeom>
        </p:spPr>
        <p:txBody>
          <a:bodyPr/>
          <a:lstStyle>
            <a:lvl1pPr>
              <a:defRPr/>
            </a:lvl1pPr>
          </a:lstStyle>
          <a:p>
            <a:fld id="{160A4883-9209-498C-965E-C8F1968F0E83}"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158117948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8382000" y="6580188"/>
            <a:ext cx="304800" cy="152400"/>
          </a:xfrm>
          <a:prstGeom prst="rect">
            <a:avLst/>
          </a:prstGeom>
        </p:spPr>
        <p:txBody>
          <a:bodyPr/>
          <a:lstStyle>
            <a:lvl1pPr>
              <a:defRPr/>
            </a:lvl1pPr>
          </a:lstStyle>
          <a:p>
            <a:fld id="{EF494F56-0909-40E7-8AA0-0F0AA8F7B496}"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24170690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8382000" y="6580188"/>
            <a:ext cx="304800" cy="152400"/>
          </a:xfrm>
          <a:prstGeom prst="rect">
            <a:avLst/>
          </a:prstGeom>
        </p:spPr>
        <p:txBody>
          <a:bodyPr/>
          <a:lstStyle>
            <a:lvl1pPr>
              <a:defRPr/>
            </a:lvl1pPr>
          </a:lstStyle>
          <a:p>
            <a:fld id="{A186508E-C222-4B31-9FCE-81F5F681E32A}"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245904441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382000" y="6580188"/>
            <a:ext cx="304800" cy="152400"/>
          </a:xfrm>
          <a:prstGeom prst="rect">
            <a:avLst/>
          </a:prstGeom>
        </p:spPr>
        <p:txBody>
          <a:bodyPr/>
          <a:lstStyle>
            <a:lvl1pPr>
              <a:defRPr/>
            </a:lvl1pPr>
          </a:lstStyle>
          <a:p>
            <a:fld id="{43612128-9C6B-42AE-8C77-1A8C10F34E70}"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326765997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6018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6018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382000" y="6580188"/>
            <a:ext cx="304800" cy="152400"/>
          </a:xfrm>
          <a:prstGeom prst="rect">
            <a:avLst/>
          </a:prstGeom>
        </p:spPr>
        <p:txBody>
          <a:bodyPr/>
          <a:lstStyle>
            <a:lvl1pPr>
              <a:defRPr/>
            </a:lvl1pPr>
          </a:lstStyle>
          <a:p>
            <a:fld id="{970816AA-BFF6-47E0-AD52-C47E56509BC2}"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182549049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53" name="Picture 13" descr="Optum_RGB_PP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81000" y="228600"/>
            <a:ext cx="2157413" cy="679450"/>
          </a:xfrm>
          <a:prstGeom prst="rect">
            <a:avLst/>
          </a:prstGeom>
          <a:noFill/>
          <a:extLst>
            <a:ext uri="{909E8E84-426E-40DD-AFC4-6F175D3DCCD1}">
              <a14:hiddenFill xmlns:a14="http://schemas.microsoft.com/office/drawing/2010/main">
                <a:solidFill>
                  <a:srgbClr val="FFFFFF"/>
                </a:solidFill>
              </a14:hiddenFill>
            </a:ext>
          </a:extLst>
        </p:spPr>
      </p:pic>
      <p:sp>
        <p:nvSpPr>
          <p:cNvPr id="10242" name="Rectangle 2"/>
          <p:cNvSpPr>
            <a:spLocks noGrp="1" noChangeArrowheads="1"/>
          </p:cNvSpPr>
          <p:nvPr>
            <p:ph type="ctrTitle"/>
          </p:nvPr>
        </p:nvSpPr>
        <p:spPr>
          <a:xfrm>
            <a:off x="1004888" y="5527675"/>
            <a:ext cx="7680325" cy="342900"/>
          </a:xfrm>
        </p:spPr>
        <p:txBody>
          <a:bodyPr/>
          <a:lstStyle>
            <a:lvl1pPr>
              <a:spcAft>
                <a:spcPct val="20000"/>
              </a:spcAft>
              <a:defRPr sz="2000" b="0"/>
            </a:lvl1pPr>
          </a:lstStyle>
          <a:p>
            <a:pPr lvl="0"/>
            <a:r>
              <a:rPr lang="en-US" noProof="0" smtClean="0"/>
              <a:t>Click to edit Master title style</a:t>
            </a:r>
          </a:p>
        </p:txBody>
      </p:sp>
      <p:sp>
        <p:nvSpPr>
          <p:cNvPr id="10243" name="Rectangle 3"/>
          <p:cNvSpPr>
            <a:spLocks noGrp="1" noChangeArrowheads="1"/>
          </p:cNvSpPr>
          <p:nvPr>
            <p:ph type="subTitle" idx="1"/>
          </p:nvPr>
        </p:nvSpPr>
        <p:spPr>
          <a:xfrm>
            <a:off x="1004888" y="5930900"/>
            <a:ext cx="7680325" cy="547688"/>
          </a:xfrm>
        </p:spPr>
        <p:txBody>
          <a:bodyPr/>
          <a:lstStyle>
            <a:lvl1pPr marL="0" indent="0">
              <a:spcAft>
                <a:spcPct val="0"/>
              </a:spcAft>
              <a:buFontTx/>
              <a:buNone/>
              <a:defRPr sz="1200"/>
            </a:lvl1pPr>
          </a:lstStyle>
          <a:p>
            <a:pPr lvl="0"/>
            <a:r>
              <a:rPr lang="en-US" noProof="0" smtClean="0"/>
              <a:t>Click to edit Master subtitle style</a:t>
            </a:r>
          </a:p>
        </p:txBody>
      </p:sp>
      <p:pic>
        <p:nvPicPr>
          <p:cNvPr id="10251" name="Picture 11" descr="Optum_ColorBand-02"/>
          <p:cNvPicPr preferRelativeResize="0">
            <a:picLocks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205393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382000" y="6580188"/>
            <a:ext cx="304800" cy="152400"/>
          </a:xfrm>
          <a:prstGeom prst="rect">
            <a:avLst/>
          </a:prstGeom>
        </p:spPr>
        <p:txBody>
          <a:bodyPr/>
          <a:lstStyle>
            <a:lvl1pPr>
              <a:defRPr/>
            </a:lvl1pPr>
          </a:lstStyle>
          <a:p>
            <a:fld id="{B21E603E-CBE7-4B31-AAB0-5D08D244F77D}"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101200839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8382000" y="6580188"/>
            <a:ext cx="304800" cy="152400"/>
          </a:xfrm>
          <a:prstGeom prst="rect">
            <a:avLst/>
          </a:prstGeom>
        </p:spPr>
        <p:txBody>
          <a:bodyPr/>
          <a:lstStyle>
            <a:lvl1pPr>
              <a:defRPr/>
            </a:lvl1pPr>
          </a:lstStyle>
          <a:p>
            <a:fld id="{2B5EFA5D-17FB-436A-B297-F32466984048}"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267443692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60438"/>
            <a:ext cx="4037013" cy="521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60438"/>
            <a:ext cx="4038600" cy="521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382000" y="6580188"/>
            <a:ext cx="304800" cy="152400"/>
          </a:xfrm>
          <a:prstGeom prst="rect">
            <a:avLst/>
          </a:prstGeom>
        </p:spPr>
        <p:txBody>
          <a:bodyPr/>
          <a:lstStyle>
            <a:lvl1pPr>
              <a:defRPr/>
            </a:lvl1pPr>
          </a:lstStyle>
          <a:p>
            <a:fld id="{76373B8E-18C2-4330-A59E-11355D37C10B}"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24395300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271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271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ln/>
        </p:spPr>
        <p:txBody>
          <a:bodyPr/>
          <a:lstStyle>
            <a:lvl1pPr>
              <a:defRPr/>
            </a:lvl1pPr>
          </a:lstStyle>
          <a:p>
            <a:pPr>
              <a:defRPr/>
            </a:pPr>
            <a:endParaRPr lang="en-US"/>
          </a:p>
        </p:txBody>
      </p:sp>
      <p:sp>
        <p:nvSpPr>
          <p:cNvPr id="6" name="Slide Number Placeholder 5"/>
          <p:cNvSpPr>
            <a:spLocks noGrp="1"/>
          </p:cNvSpPr>
          <p:nvPr>
            <p:ph type="sldNum" sz="quarter" idx="11"/>
          </p:nvPr>
        </p:nvSpPr>
        <p:spPr>
          <a:xfrm>
            <a:off x="8686735" y="6548438"/>
            <a:ext cx="65" cy="107722"/>
          </a:xfrm>
          <a:prstGeom prst="rect">
            <a:avLst/>
          </a:prstGeom>
          <a:ln/>
        </p:spPr>
        <p:txBody>
          <a:bodyPr/>
          <a:lstStyle>
            <a:lvl1pPr>
              <a:defRPr/>
            </a:lvl1pPr>
          </a:lstStyle>
          <a:p>
            <a:pPr>
              <a:defRPr/>
            </a:pPr>
            <a:fld id="{6E5DEF68-186D-4D12-B203-27D1CAF1110B}" type="slidenum">
              <a:rPr lang="en-US"/>
              <a:pPr>
                <a:defRPr/>
              </a:pPr>
              <a:t>‹#›</a:t>
            </a:fld>
            <a:endParaRPr lang="en-US"/>
          </a:p>
        </p:txBody>
      </p:sp>
    </p:spTree>
    <p:extLst>
      <p:ext uri="{BB962C8B-B14F-4D97-AF65-F5344CB8AC3E}">
        <p14:creationId xmlns:p14="http://schemas.microsoft.com/office/powerpoint/2010/main" val="1242960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8382000" y="6580188"/>
            <a:ext cx="304800" cy="152400"/>
          </a:xfrm>
          <a:prstGeom prst="rect">
            <a:avLst/>
          </a:prstGeom>
        </p:spPr>
        <p:txBody>
          <a:bodyPr/>
          <a:lstStyle>
            <a:lvl1pPr>
              <a:defRPr/>
            </a:lvl1pPr>
          </a:lstStyle>
          <a:p>
            <a:fld id="{4362194B-7803-4483-9CF2-7A03EB8748F3}"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41862080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382000" y="6580188"/>
            <a:ext cx="304800" cy="152400"/>
          </a:xfrm>
          <a:prstGeom prst="rect">
            <a:avLst/>
          </a:prstGeom>
        </p:spPr>
        <p:txBody>
          <a:bodyPr/>
          <a:lstStyle>
            <a:lvl1pPr>
              <a:defRPr/>
            </a:lvl1pPr>
          </a:lstStyle>
          <a:p>
            <a:fld id="{EB8A7CC3-E447-4C10-9417-335249349CB7}"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420554425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382000" y="6580188"/>
            <a:ext cx="304800" cy="152400"/>
          </a:xfrm>
          <a:prstGeom prst="rect">
            <a:avLst/>
          </a:prstGeom>
        </p:spPr>
        <p:txBody>
          <a:bodyPr/>
          <a:lstStyle>
            <a:lvl1pPr>
              <a:defRPr/>
            </a:lvl1pPr>
          </a:lstStyle>
          <a:p>
            <a:fld id="{160A4883-9209-498C-965E-C8F1968F0E83}"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298204505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8382000" y="6580188"/>
            <a:ext cx="304800" cy="152400"/>
          </a:xfrm>
          <a:prstGeom prst="rect">
            <a:avLst/>
          </a:prstGeom>
        </p:spPr>
        <p:txBody>
          <a:bodyPr/>
          <a:lstStyle>
            <a:lvl1pPr>
              <a:defRPr/>
            </a:lvl1pPr>
          </a:lstStyle>
          <a:p>
            <a:fld id="{EF494F56-0909-40E7-8AA0-0F0AA8F7B496}"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367876488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8382000" y="6580188"/>
            <a:ext cx="304800" cy="152400"/>
          </a:xfrm>
          <a:prstGeom prst="rect">
            <a:avLst/>
          </a:prstGeom>
        </p:spPr>
        <p:txBody>
          <a:bodyPr/>
          <a:lstStyle>
            <a:lvl1pPr>
              <a:defRPr/>
            </a:lvl1pPr>
          </a:lstStyle>
          <a:p>
            <a:fld id="{A186508E-C222-4B31-9FCE-81F5F681E32A}"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107252828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382000" y="6580188"/>
            <a:ext cx="304800" cy="152400"/>
          </a:xfrm>
          <a:prstGeom prst="rect">
            <a:avLst/>
          </a:prstGeom>
        </p:spPr>
        <p:txBody>
          <a:bodyPr/>
          <a:lstStyle>
            <a:lvl1pPr>
              <a:defRPr/>
            </a:lvl1pPr>
          </a:lstStyle>
          <a:p>
            <a:fld id="{43612128-9C6B-42AE-8C77-1A8C10F34E70}"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302555165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6018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6018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382000" y="6580188"/>
            <a:ext cx="304800" cy="152400"/>
          </a:xfrm>
          <a:prstGeom prst="rect">
            <a:avLst/>
          </a:prstGeom>
        </p:spPr>
        <p:txBody>
          <a:bodyPr/>
          <a:lstStyle>
            <a:lvl1pPr>
              <a:defRPr/>
            </a:lvl1pPr>
          </a:lstStyle>
          <a:p>
            <a:fld id="{970816AA-BFF6-47E0-AD52-C47E56509BC2}" type="slidenum">
              <a:rPr lang="en-US">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16806811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5097463"/>
            <a:ext cx="9144000" cy="1760537"/>
          </a:xfrm>
          <a:prstGeom prst="rect">
            <a:avLst/>
          </a:prstGeom>
          <a:solidFill>
            <a:srgbClr val="E8772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lnSpc>
                <a:spcPct val="95000"/>
              </a:lnSpc>
              <a:spcBef>
                <a:spcPct val="0"/>
              </a:spcBef>
              <a:spcAft>
                <a:spcPct val="35000"/>
              </a:spcAft>
              <a:buClr>
                <a:srgbClr val="D45D00"/>
              </a:buClr>
              <a:buFontTx/>
              <a:buChar char="•"/>
            </a:pPr>
            <a:endParaRPr lang="en-US" sz="2000" smtClean="0">
              <a:solidFill>
                <a:srgbClr val="63666A"/>
              </a:solidFill>
            </a:endParaRPr>
          </a:p>
        </p:txBody>
      </p:sp>
      <p:pic>
        <p:nvPicPr>
          <p:cNvPr id="5" name="Picture 11" descr="Optum_ColorBand-02"/>
          <p:cNvPicPr preferRelativeResize="0">
            <a:picLocks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Optum_RGB_PPT"/>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4851" name="Rectangle 3"/>
          <p:cNvSpPr>
            <a:spLocks noGrp="1" noChangeArrowheads="1"/>
          </p:cNvSpPr>
          <p:nvPr>
            <p:ph type="ctrTitle"/>
          </p:nvPr>
        </p:nvSpPr>
        <p:spPr>
          <a:xfrm>
            <a:off x="2346325" y="2682875"/>
            <a:ext cx="6307138" cy="649288"/>
          </a:xfrm>
        </p:spPr>
        <p:txBody>
          <a:bodyPr anchor="ctr"/>
          <a:lstStyle>
            <a:lvl1pPr>
              <a:spcAft>
                <a:spcPct val="20000"/>
              </a:spcAft>
              <a:defRPr b="0"/>
            </a:lvl1pPr>
          </a:lstStyle>
          <a:p>
            <a:pPr lvl="0"/>
            <a:r>
              <a:rPr lang="en-US" noProof="0" smtClean="0"/>
              <a:t>Click to edit Master title style</a:t>
            </a:r>
          </a:p>
        </p:txBody>
      </p:sp>
      <p:sp>
        <p:nvSpPr>
          <p:cNvPr id="334852" name="Rectangle 4"/>
          <p:cNvSpPr>
            <a:spLocks noGrp="1" noChangeArrowheads="1"/>
          </p:cNvSpPr>
          <p:nvPr>
            <p:ph type="subTitle" idx="1"/>
          </p:nvPr>
        </p:nvSpPr>
        <p:spPr>
          <a:xfrm>
            <a:off x="2346325" y="5564188"/>
            <a:ext cx="6307138" cy="914400"/>
          </a:xfrm>
        </p:spPr>
        <p:txBody>
          <a:bodyPr/>
          <a:lstStyle>
            <a:lvl1pPr marL="0" indent="0">
              <a:spcAft>
                <a:spcPct val="0"/>
              </a:spcAft>
              <a:buFontTx/>
              <a:buNone/>
              <a:defRPr sz="1400">
                <a:solidFill>
                  <a:schemeClr val="bg1"/>
                </a:solidFill>
              </a:defRPr>
            </a:lvl1pPr>
          </a:lstStyle>
          <a:p>
            <a:pPr lvl="0"/>
            <a:r>
              <a:rPr lang="en-US" noProof="0" smtClean="0"/>
              <a:t>Click to edit Master subtitle style</a:t>
            </a:r>
          </a:p>
        </p:txBody>
      </p:sp>
    </p:spTree>
    <p:extLst>
      <p:ext uri="{BB962C8B-B14F-4D97-AF65-F5344CB8AC3E}">
        <p14:creationId xmlns:p14="http://schemas.microsoft.com/office/powerpoint/2010/main" val="342838506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382000" y="6580188"/>
            <a:ext cx="304800" cy="152400"/>
          </a:xfrm>
          <a:prstGeom prst="rect">
            <a:avLst/>
          </a:prstGeom>
        </p:spPr>
        <p:txBody>
          <a:bodyPr/>
          <a:lstStyle>
            <a:lvl1pPr defTabSz="457200">
              <a:defRPr/>
            </a:lvl1pPr>
          </a:lstStyle>
          <a:p>
            <a:pPr>
              <a:defRPr/>
            </a:pPr>
            <a:fld id="{4E7057DC-5F93-4DA5-9509-CFF559872011}" type="slidenum">
              <a:rPr lang="en-US"/>
              <a:pPr>
                <a:defRPr/>
              </a:pPr>
              <a:t>‹#›</a:t>
            </a:fld>
            <a:endParaRPr lang="en-US"/>
          </a:p>
        </p:txBody>
      </p:sp>
    </p:spTree>
    <p:extLst>
      <p:ext uri="{BB962C8B-B14F-4D97-AF65-F5344CB8AC3E}">
        <p14:creationId xmlns:p14="http://schemas.microsoft.com/office/powerpoint/2010/main" val="198031424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8382000" y="6580188"/>
            <a:ext cx="304800" cy="152400"/>
          </a:xfrm>
          <a:prstGeom prst="rect">
            <a:avLst/>
          </a:prstGeom>
        </p:spPr>
        <p:txBody>
          <a:bodyPr/>
          <a:lstStyle>
            <a:lvl1pPr defTabSz="457200">
              <a:defRPr/>
            </a:lvl1pPr>
          </a:lstStyle>
          <a:p>
            <a:pPr>
              <a:defRPr/>
            </a:pPr>
            <a:fld id="{C115421A-F3A7-4ABE-AD6E-D165AD78383F}" type="slidenum">
              <a:rPr lang="en-US"/>
              <a:pPr>
                <a:defRPr/>
              </a:pPr>
              <a:t>‹#›</a:t>
            </a:fld>
            <a:endParaRPr lang="en-US"/>
          </a:p>
        </p:txBody>
      </p:sp>
    </p:spTree>
    <p:extLst>
      <p:ext uri="{BB962C8B-B14F-4D97-AF65-F5344CB8AC3E}">
        <p14:creationId xmlns:p14="http://schemas.microsoft.com/office/powerpoint/2010/main" val="376038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a:ln/>
        </p:spPr>
        <p:txBody>
          <a:bodyPr/>
          <a:lstStyle>
            <a:lvl1pPr>
              <a:defRPr/>
            </a:lvl1pPr>
          </a:lstStyle>
          <a:p>
            <a:pPr>
              <a:defRPr/>
            </a:pPr>
            <a:endParaRPr lang="en-US"/>
          </a:p>
        </p:txBody>
      </p:sp>
      <p:sp>
        <p:nvSpPr>
          <p:cNvPr id="8" name="Slide Number Placeholder 5"/>
          <p:cNvSpPr>
            <a:spLocks noGrp="1"/>
          </p:cNvSpPr>
          <p:nvPr>
            <p:ph type="sldNum" sz="quarter" idx="11"/>
          </p:nvPr>
        </p:nvSpPr>
        <p:spPr>
          <a:xfrm>
            <a:off x="8686735" y="6548438"/>
            <a:ext cx="65" cy="107722"/>
          </a:xfrm>
          <a:prstGeom prst="rect">
            <a:avLst/>
          </a:prstGeom>
          <a:ln/>
        </p:spPr>
        <p:txBody>
          <a:bodyPr/>
          <a:lstStyle>
            <a:lvl1pPr>
              <a:defRPr/>
            </a:lvl1pPr>
          </a:lstStyle>
          <a:p>
            <a:pPr>
              <a:defRPr/>
            </a:pPr>
            <a:fld id="{6A158E38-2DAD-4B4D-9FEA-8375397BABB1}" type="slidenum">
              <a:rPr lang="en-US"/>
              <a:pPr>
                <a:defRPr/>
              </a:pPr>
              <a:t>‹#›</a:t>
            </a:fld>
            <a:endParaRPr lang="en-US"/>
          </a:p>
        </p:txBody>
      </p:sp>
    </p:spTree>
    <p:extLst>
      <p:ext uri="{BB962C8B-B14F-4D97-AF65-F5344CB8AC3E}">
        <p14:creationId xmlns:p14="http://schemas.microsoft.com/office/powerpoint/2010/main" val="253840686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60438"/>
            <a:ext cx="4037013" cy="521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60438"/>
            <a:ext cx="4038600" cy="521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382000" y="6580188"/>
            <a:ext cx="304800" cy="152400"/>
          </a:xfrm>
          <a:prstGeom prst="rect">
            <a:avLst/>
          </a:prstGeom>
        </p:spPr>
        <p:txBody>
          <a:bodyPr/>
          <a:lstStyle>
            <a:lvl1pPr defTabSz="457200">
              <a:defRPr/>
            </a:lvl1pPr>
          </a:lstStyle>
          <a:p>
            <a:pPr>
              <a:defRPr/>
            </a:pPr>
            <a:fld id="{EEA0E8D2-A305-4FDD-9AC3-80DF7C5D5278}" type="slidenum">
              <a:rPr lang="en-US"/>
              <a:pPr>
                <a:defRPr/>
              </a:pPr>
              <a:t>‹#›</a:t>
            </a:fld>
            <a:endParaRPr lang="en-US"/>
          </a:p>
        </p:txBody>
      </p:sp>
    </p:spTree>
    <p:extLst>
      <p:ext uri="{BB962C8B-B14F-4D97-AF65-F5344CB8AC3E}">
        <p14:creationId xmlns:p14="http://schemas.microsoft.com/office/powerpoint/2010/main" val="162406674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8382000" y="6580188"/>
            <a:ext cx="304800" cy="152400"/>
          </a:xfrm>
          <a:prstGeom prst="rect">
            <a:avLst/>
          </a:prstGeom>
        </p:spPr>
        <p:txBody>
          <a:bodyPr/>
          <a:lstStyle>
            <a:lvl1pPr defTabSz="457200">
              <a:defRPr/>
            </a:lvl1pPr>
          </a:lstStyle>
          <a:p>
            <a:pPr>
              <a:defRPr/>
            </a:pPr>
            <a:fld id="{292C9909-51BF-40C7-A868-84FA15F0EC1A}" type="slidenum">
              <a:rPr lang="en-US"/>
              <a:pPr>
                <a:defRPr/>
              </a:pPr>
              <a:t>‹#›</a:t>
            </a:fld>
            <a:endParaRPr lang="en-US"/>
          </a:p>
        </p:txBody>
      </p:sp>
    </p:spTree>
    <p:extLst>
      <p:ext uri="{BB962C8B-B14F-4D97-AF65-F5344CB8AC3E}">
        <p14:creationId xmlns:p14="http://schemas.microsoft.com/office/powerpoint/2010/main" val="115259588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382000" y="6580188"/>
            <a:ext cx="304800" cy="152400"/>
          </a:xfrm>
          <a:prstGeom prst="rect">
            <a:avLst/>
          </a:prstGeom>
        </p:spPr>
        <p:txBody>
          <a:bodyPr/>
          <a:lstStyle>
            <a:lvl1pPr defTabSz="457200">
              <a:defRPr/>
            </a:lvl1pPr>
          </a:lstStyle>
          <a:p>
            <a:pPr>
              <a:defRPr/>
            </a:pPr>
            <a:fld id="{3F663295-436A-443D-BD40-E1CAFE1414C1}" type="slidenum">
              <a:rPr lang="en-US"/>
              <a:pPr>
                <a:defRPr/>
              </a:pPr>
              <a:t>‹#›</a:t>
            </a:fld>
            <a:endParaRPr lang="en-US"/>
          </a:p>
        </p:txBody>
      </p:sp>
    </p:spTree>
    <p:extLst>
      <p:ext uri="{BB962C8B-B14F-4D97-AF65-F5344CB8AC3E}">
        <p14:creationId xmlns:p14="http://schemas.microsoft.com/office/powerpoint/2010/main" val="209791552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382000" y="6580188"/>
            <a:ext cx="304800" cy="152400"/>
          </a:xfrm>
          <a:prstGeom prst="rect">
            <a:avLst/>
          </a:prstGeom>
        </p:spPr>
        <p:txBody>
          <a:bodyPr/>
          <a:lstStyle>
            <a:lvl1pPr defTabSz="457200">
              <a:defRPr/>
            </a:lvl1pPr>
          </a:lstStyle>
          <a:p>
            <a:pPr>
              <a:defRPr/>
            </a:pPr>
            <a:fld id="{016E95D9-F972-4745-B9EB-3D4AC7BA98BD}" type="slidenum">
              <a:rPr lang="en-US"/>
              <a:pPr>
                <a:defRPr/>
              </a:pPr>
              <a:t>‹#›</a:t>
            </a:fld>
            <a:endParaRPr lang="en-US"/>
          </a:p>
        </p:txBody>
      </p:sp>
    </p:spTree>
    <p:extLst>
      <p:ext uri="{BB962C8B-B14F-4D97-AF65-F5344CB8AC3E}">
        <p14:creationId xmlns:p14="http://schemas.microsoft.com/office/powerpoint/2010/main" val="282202543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8382000" y="6580188"/>
            <a:ext cx="304800" cy="152400"/>
          </a:xfrm>
          <a:prstGeom prst="rect">
            <a:avLst/>
          </a:prstGeom>
        </p:spPr>
        <p:txBody>
          <a:bodyPr/>
          <a:lstStyle>
            <a:lvl1pPr defTabSz="457200">
              <a:defRPr/>
            </a:lvl1pPr>
          </a:lstStyle>
          <a:p>
            <a:pPr>
              <a:defRPr/>
            </a:pPr>
            <a:fld id="{5F77C8B3-BDE4-4090-9FD6-F4659ED8AD9B}" type="slidenum">
              <a:rPr lang="en-US"/>
              <a:pPr>
                <a:defRPr/>
              </a:pPr>
              <a:t>‹#›</a:t>
            </a:fld>
            <a:endParaRPr lang="en-US"/>
          </a:p>
        </p:txBody>
      </p:sp>
    </p:spTree>
    <p:extLst>
      <p:ext uri="{BB962C8B-B14F-4D97-AF65-F5344CB8AC3E}">
        <p14:creationId xmlns:p14="http://schemas.microsoft.com/office/powerpoint/2010/main" val="183036091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8382000" y="6580188"/>
            <a:ext cx="304800" cy="152400"/>
          </a:xfrm>
          <a:prstGeom prst="rect">
            <a:avLst/>
          </a:prstGeom>
        </p:spPr>
        <p:txBody>
          <a:bodyPr/>
          <a:lstStyle>
            <a:lvl1pPr defTabSz="457200">
              <a:defRPr/>
            </a:lvl1pPr>
          </a:lstStyle>
          <a:p>
            <a:pPr>
              <a:defRPr/>
            </a:pPr>
            <a:fld id="{9C8FF0AC-9D64-4D60-882B-013DD66F86BE}" type="slidenum">
              <a:rPr lang="en-US"/>
              <a:pPr>
                <a:defRPr/>
              </a:pPr>
              <a:t>‹#›</a:t>
            </a:fld>
            <a:endParaRPr lang="en-US"/>
          </a:p>
        </p:txBody>
      </p:sp>
    </p:spTree>
    <p:extLst>
      <p:ext uri="{BB962C8B-B14F-4D97-AF65-F5344CB8AC3E}">
        <p14:creationId xmlns:p14="http://schemas.microsoft.com/office/powerpoint/2010/main" val="106469937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382000" y="6580188"/>
            <a:ext cx="304800" cy="152400"/>
          </a:xfrm>
          <a:prstGeom prst="rect">
            <a:avLst/>
          </a:prstGeom>
        </p:spPr>
        <p:txBody>
          <a:bodyPr/>
          <a:lstStyle>
            <a:lvl1pPr defTabSz="457200">
              <a:defRPr/>
            </a:lvl1pPr>
          </a:lstStyle>
          <a:p>
            <a:pPr>
              <a:defRPr/>
            </a:pPr>
            <a:fld id="{64DA2050-84CD-42F6-882B-4A5EB05C88E8}" type="slidenum">
              <a:rPr lang="en-US"/>
              <a:pPr>
                <a:defRPr/>
              </a:pPr>
              <a:t>‹#›</a:t>
            </a:fld>
            <a:endParaRPr lang="en-US"/>
          </a:p>
        </p:txBody>
      </p:sp>
    </p:spTree>
    <p:extLst>
      <p:ext uri="{BB962C8B-B14F-4D97-AF65-F5344CB8AC3E}">
        <p14:creationId xmlns:p14="http://schemas.microsoft.com/office/powerpoint/2010/main" val="138632126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6018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6018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382000" y="6580188"/>
            <a:ext cx="304800" cy="152400"/>
          </a:xfrm>
          <a:prstGeom prst="rect">
            <a:avLst/>
          </a:prstGeom>
        </p:spPr>
        <p:txBody>
          <a:bodyPr/>
          <a:lstStyle>
            <a:lvl1pPr defTabSz="457200">
              <a:defRPr/>
            </a:lvl1pPr>
          </a:lstStyle>
          <a:p>
            <a:pPr>
              <a:defRPr/>
            </a:pPr>
            <a:fld id="{0B21FD1D-9BA7-4255-AF8F-C9CCF24E53E4}" type="slidenum">
              <a:rPr lang="en-US"/>
              <a:pPr>
                <a:defRPr/>
              </a:pPr>
              <a:t>‹#›</a:t>
            </a:fld>
            <a:endParaRPr lang="en-US"/>
          </a:p>
        </p:txBody>
      </p:sp>
    </p:spTree>
    <p:extLst>
      <p:ext uri="{BB962C8B-B14F-4D97-AF65-F5344CB8AC3E}">
        <p14:creationId xmlns:p14="http://schemas.microsoft.com/office/powerpoint/2010/main" val="32595031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a:ln/>
        </p:spPr>
        <p:txBody>
          <a:bodyPr/>
          <a:lstStyle>
            <a:lvl1pPr>
              <a:defRPr/>
            </a:lvl1pPr>
          </a:lstStyle>
          <a:p>
            <a:pPr>
              <a:defRPr/>
            </a:pPr>
            <a:endParaRPr lang="en-US"/>
          </a:p>
        </p:txBody>
      </p:sp>
      <p:sp>
        <p:nvSpPr>
          <p:cNvPr id="4" name="Slide Number Placeholder 5"/>
          <p:cNvSpPr>
            <a:spLocks noGrp="1"/>
          </p:cNvSpPr>
          <p:nvPr>
            <p:ph type="sldNum" sz="quarter" idx="11"/>
          </p:nvPr>
        </p:nvSpPr>
        <p:spPr>
          <a:xfrm>
            <a:off x="8686735" y="6548438"/>
            <a:ext cx="65" cy="107722"/>
          </a:xfrm>
          <a:prstGeom prst="rect">
            <a:avLst/>
          </a:prstGeom>
          <a:ln/>
        </p:spPr>
        <p:txBody>
          <a:bodyPr/>
          <a:lstStyle>
            <a:lvl1pPr>
              <a:defRPr/>
            </a:lvl1pPr>
          </a:lstStyle>
          <a:p>
            <a:pPr>
              <a:defRPr/>
            </a:pPr>
            <a:fld id="{0A4519E9-0619-4D48-A451-6BB43D9A1805}" type="slidenum">
              <a:rPr lang="en-US"/>
              <a:pPr>
                <a:defRPr/>
              </a:pPr>
              <a:t>‹#›</a:t>
            </a:fld>
            <a:endParaRPr lang="en-US"/>
          </a:p>
        </p:txBody>
      </p:sp>
    </p:spTree>
    <p:extLst>
      <p:ext uri="{BB962C8B-B14F-4D97-AF65-F5344CB8AC3E}">
        <p14:creationId xmlns:p14="http://schemas.microsoft.com/office/powerpoint/2010/main" val="3925045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ln/>
        </p:spPr>
        <p:txBody>
          <a:bodyPr/>
          <a:lstStyle>
            <a:lvl1pPr>
              <a:defRPr/>
            </a:lvl1pPr>
          </a:lstStyle>
          <a:p>
            <a:pPr>
              <a:defRPr/>
            </a:pPr>
            <a:endParaRPr lang="en-US"/>
          </a:p>
        </p:txBody>
      </p:sp>
      <p:sp>
        <p:nvSpPr>
          <p:cNvPr id="3" name="Slide Number Placeholder 5"/>
          <p:cNvSpPr>
            <a:spLocks noGrp="1"/>
          </p:cNvSpPr>
          <p:nvPr>
            <p:ph type="sldNum" sz="quarter" idx="11"/>
          </p:nvPr>
        </p:nvSpPr>
        <p:spPr>
          <a:xfrm>
            <a:off x="8686735" y="6548438"/>
            <a:ext cx="65" cy="107722"/>
          </a:xfrm>
          <a:prstGeom prst="rect">
            <a:avLst/>
          </a:prstGeom>
          <a:ln/>
        </p:spPr>
        <p:txBody>
          <a:bodyPr/>
          <a:lstStyle>
            <a:lvl1pPr>
              <a:defRPr/>
            </a:lvl1pPr>
          </a:lstStyle>
          <a:p>
            <a:pPr>
              <a:defRPr/>
            </a:pPr>
            <a:fld id="{E433D31E-C530-44A4-A10C-1F2792D61432}" type="slidenum">
              <a:rPr lang="en-US"/>
              <a:pPr>
                <a:defRPr/>
              </a:pPr>
              <a:t>‹#›</a:t>
            </a:fld>
            <a:endParaRPr lang="en-US"/>
          </a:p>
        </p:txBody>
      </p:sp>
    </p:spTree>
    <p:extLst>
      <p:ext uri="{BB962C8B-B14F-4D97-AF65-F5344CB8AC3E}">
        <p14:creationId xmlns:p14="http://schemas.microsoft.com/office/powerpoint/2010/main" val="162304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ln/>
        </p:spPr>
        <p:txBody>
          <a:bodyPr/>
          <a:lstStyle>
            <a:lvl1pPr>
              <a:defRPr/>
            </a:lvl1pPr>
          </a:lstStyle>
          <a:p>
            <a:pPr>
              <a:defRPr/>
            </a:pPr>
            <a:endParaRPr lang="en-US"/>
          </a:p>
        </p:txBody>
      </p:sp>
      <p:sp>
        <p:nvSpPr>
          <p:cNvPr id="6" name="Slide Number Placeholder 5"/>
          <p:cNvSpPr>
            <a:spLocks noGrp="1"/>
          </p:cNvSpPr>
          <p:nvPr>
            <p:ph type="sldNum" sz="quarter" idx="11"/>
          </p:nvPr>
        </p:nvSpPr>
        <p:spPr>
          <a:xfrm>
            <a:off x="8686735" y="6548438"/>
            <a:ext cx="65" cy="107722"/>
          </a:xfrm>
          <a:prstGeom prst="rect">
            <a:avLst/>
          </a:prstGeom>
          <a:ln/>
        </p:spPr>
        <p:txBody>
          <a:bodyPr/>
          <a:lstStyle>
            <a:lvl1pPr>
              <a:defRPr/>
            </a:lvl1pPr>
          </a:lstStyle>
          <a:p>
            <a:pPr>
              <a:defRPr/>
            </a:pPr>
            <a:fld id="{AFD5CA1D-8350-4B77-8DE7-D73B9D198052}" type="slidenum">
              <a:rPr lang="en-US"/>
              <a:pPr>
                <a:defRPr/>
              </a:pPr>
              <a:t>‹#›</a:t>
            </a:fld>
            <a:endParaRPr lang="en-US"/>
          </a:p>
        </p:txBody>
      </p:sp>
    </p:spTree>
    <p:extLst>
      <p:ext uri="{BB962C8B-B14F-4D97-AF65-F5344CB8AC3E}">
        <p14:creationId xmlns:p14="http://schemas.microsoft.com/office/powerpoint/2010/main" val="2473358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ln/>
        </p:spPr>
        <p:txBody>
          <a:bodyPr/>
          <a:lstStyle>
            <a:lvl1pPr>
              <a:defRPr/>
            </a:lvl1pPr>
          </a:lstStyle>
          <a:p>
            <a:pPr>
              <a:defRPr/>
            </a:pPr>
            <a:endParaRPr lang="en-US"/>
          </a:p>
        </p:txBody>
      </p:sp>
      <p:sp>
        <p:nvSpPr>
          <p:cNvPr id="6" name="Slide Number Placeholder 5"/>
          <p:cNvSpPr>
            <a:spLocks noGrp="1"/>
          </p:cNvSpPr>
          <p:nvPr>
            <p:ph type="sldNum" sz="quarter" idx="11"/>
          </p:nvPr>
        </p:nvSpPr>
        <p:spPr>
          <a:xfrm>
            <a:off x="8686735" y="6548438"/>
            <a:ext cx="65" cy="107722"/>
          </a:xfrm>
          <a:prstGeom prst="rect">
            <a:avLst/>
          </a:prstGeom>
          <a:ln/>
        </p:spPr>
        <p:txBody>
          <a:bodyPr/>
          <a:lstStyle>
            <a:lvl1pPr>
              <a:defRPr/>
            </a:lvl1pPr>
          </a:lstStyle>
          <a:p>
            <a:pPr>
              <a:defRPr/>
            </a:pPr>
            <a:fld id="{6C361603-3EA3-4B16-95CD-76FE6031F73B}" type="slidenum">
              <a:rPr lang="en-US"/>
              <a:pPr>
                <a:defRPr/>
              </a:pPr>
              <a:t>‹#›</a:t>
            </a:fld>
            <a:endParaRPr lang="en-US"/>
          </a:p>
        </p:txBody>
      </p:sp>
    </p:spTree>
    <p:extLst>
      <p:ext uri="{BB962C8B-B14F-4D97-AF65-F5344CB8AC3E}">
        <p14:creationId xmlns:p14="http://schemas.microsoft.com/office/powerpoint/2010/main" val="271110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3.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3.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9888" y="314325"/>
            <a:ext cx="831691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271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bwMode="auto">
          <a:xfrm>
            <a:off x="6248400" y="6548438"/>
            <a:ext cx="2087563" cy="106362"/>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ctr">
              <a:defRPr sz="700">
                <a:solidFill>
                  <a:srgbClr val="575A60"/>
                </a:solidFill>
                <a:latin typeface="Arial" charset="0"/>
                <a:ea typeface="+mn-ea"/>
                <a:cs typeface="Arial" charset="0"/>
              </a:defRPr>
            </a:lvl1pPr>
          </a:lstStyle>
          <a:p>
            <a:pPr defTabSz="457200" fontAlgn="base">
              <a:spcBef>
                <a:spcPct val="0"/>
              </a:spcBef>
              <a:spcAft>
                <a:spcPct val="0"/>
              </a:spcAft>
              <a:defRPr/>
            </a:pPr>
            <a:endParaRPr lang="en-US"/>
          </a:p>
        </p:txBody>
      </p:sp>
      <p:cxnSp>
        <p:nvCxnSpPr>
          <p:cNvPr id="11" name="Straight Connector 10"/>
          <p:cNvCxnSpPr/>
          <p:nvPr userDrawn="1"/>
        </p:nvCxnSpPr>
        <p:spPr>
          <a:xfrm>
            <a:off x="458788" y="788988"/>
            <a:ext cx="8226425" cy="1587"/>
          </a:xfrm>
          <a:prstGeom prst="line">
            <a:avLst/>
          </a:prstGeom>
          <a:ln w="12700">
            <a:solidFill>
              <a:srgbClr val="EE7D27"/>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458788" y="6461125"/>
            <a:ext cx="8226425" cy="1588"/>
          </a:xfrm>
          <a:prstGeom prst="line">
            <a:avLst/>
          </a:prstGeom>
          <a:ln w="3175" cap="flat" cmpd="sng" algn="ctr">
            <a:solidFill>
              <a:srgbClr val="56595E"/>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839967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457200" rtl="0" eaLnBrk="0" fontAlgn="base" hangingPunct="0">
        <a:spcBef>
          <a:spcPct val="0"/>
        </a:spcBef>
        <a:spcAft>
          <a:spcPts val="1100"/>
        </a:spcAft>
        <a:defRPr>
          <a:solidFill>
            <a:srgbClr val="575A60"/>
          </a:solidFill>
          <a:latin typeface="+mj-lt"/>
          <a:ea typeface="+mj-ea"/>
          <a:cs typeface="Arial Unicode MS" charset="0"/>
        </a:defRPr>
      </a:lvl1pPr>
      <a:lvl2pPr algn="l" defTabSz="457200" rtl="0" eaLnBrk="0" fontAlgn="base" hangingPunct="0">
        <a:spcBef>
          <a:spcPct val="0"/>
        </a:spcBef>
        <a:spcAft>
          <a:spcPts val="1100"/>
        </a:spcAft>
        <a:defRPr>
          <a:solidFill>
            <a:srgbClr val="575A60"/>
          </a:solidFill>
          <a:latin typeface="Arial" charset="0"/>
          <a:ea typeface="Arial Unicode MS" charset="0"/>
          <a:cs typeface="Arial Unicode MS" charset="0"/>
        </a:defRPr>
      </a:lvl2pPr>
      <a:lvl3pPr algn="l" defTabSz="457200" rtl="0" eaLnBrk="0" fontAlgn="base" hangingPunct="0">
        <a:spcBef>
          <a:spcPct val="0"/>
        </a:spcBef>
        <a:spcAft>
          <a:spcPts val="1100"/>
        </a:spcAft>
        <a:defRPr>
          <a:solidFill>
            <a:srgbClr val="575A60"/>
          </a:solidFill>
          <a:latin typeface="Arial" charset="0"/>
          <a:ea typeface="Arial Unicode MS" charset="0"/>
          <a:cs typeface="Arial Unicode MS" charset="0"/>
        </a:defRPr>
      </a:lvl3pPr>
      <a:lvl4pPr algn="l" defTabSz="457200" rtl="0" eaLnBrk="0" fontAlgn="base" hangingPunct="0">
        <a:spcBef>
          <a:spcPct val="0"/>
        </a:spcBef>
        <a:spcAft>
          <a:spcPts val="1100"/>
        </a:spcAft>
        <a:defRPr>
          <a:solidFill>
            <a:srgbClr val="575A60"/>
          </a:solidFill>
          <a:latin typeface="Arial" charset="0"/>
          <a:ea typeface="Arial Unicode MS" charset="0"/>
          <a:cs typeface="Arial Unicode MS" charset="0"/>
        </a:defRPr>
      </a:lvl4pPr>
      <a:lvl5pPr algn="l" defTabSz="457200" rtl="0" eaLnBrk="0" fontAlgn="base" hangingPunct="0">
        <a:spcBef>
          <a:spcPct val="0"/>
        </a:spcBef>
        <a:spcAft>
          <a:spcPts val="1100"/>
        </a:spcAft>
        <a:defRPr>
          <a:solidFill>
            <a:srgbClr val="575A60"/>
          </a:solidFill>
          <a:latin typeface="Arial" charset="0"/>
          <a:ea typeface="Arial Unicode MS" charset="0"/>
          <a:cs typeface="Arial Unicode MS" charset="0"/>
        </a:defRPr>
      </a:lvl5pPr>
      <a:lvl6pPr marL="457200" algn="l" defTabSz="457200" rtl="0" fontAlgn="base">
        <a:spcBef>
          <a:spcPct val="0"/>
        </a:spcBef>
        <a:spcAft>
          <a:spcPts val="1100"/>
        </a:spcAft>
        <a:defRPr>
          <a:solidFill>
            <a:srgbClr val="575A60"/>
          </a:solidFill>
          <a:latin typeface="Arial" charset="0"/>
          <a:ea typeface="Arial Unicode MS" charset="0"/>
          <a:cs typeface="Arial" charset="0"/>
        </a:defRPr>
      </a:lvl6pPr>
      <a:lvl7pPr marL="914400" algn="l" defTabSz="457200" rtl="0" fontAlgn="base">
        <a:spcBef>
          <a:spcPct val="0"/>
        </a:spcBef>
        <a:spcAft>
          <a:spcPts val="1100"/>
        </a:spcAft>
        <a:defRPr>
          <a:solidFill>
            <a:srgbClr val="575A60"/>
          </a:solidFill>
          <a:latin typeface="Arial" charset="0"/>
          <a:ea typeface="Arial Unicode MS" charset="0"/>
          <a:cs typeface="Arial" charset="0"/>
        </a:defRPr>
      </a:lvl7pPr>
      <a:lvl8pPr marL="1371600" algn="l" defTabSz="457200" rtl="0" fontAlgn="base">
        <a:spcBef>
          <a:spcPct val="0"/>
        </a:spcBef>
        <a:spcAft>
          <a:spcPts val="1100"/>
        </a:spcAft>
        <a:defRPr>
          <a:solidFill>
            <a:srgbClr val="575A60"/>
          </a:solidFill>
          <a:latin typeface="Arial" charset="0"/>
          <a:ea typeface="Arial Unicode MS" charset="0"/>
          <a:cs typeface="Arial" charset="0"/>
        </a:defRPr>
      </a:lvl8pPr>
      <a:lvl9pPr marL="1828800" algn="l" defTabSz="457200" rtl="0" fontAlgn="base">
        <a:spcBef>
          <a:spcPct val="0"/>
        </a:spcBef>
        <a:spcAft>
          <a:spcPts val="1100"/>
        </a:spcAft>
        <a:defRPr>
          <a:solidFill>
            <a:srgbClr val="575A60"/>
          </a:solidFill>
          <a:latin typeface="Arial" charset="0"/>
          <a:ea typeface="Arial Unicode MS" charset="0"/>
          <a:cs typeface="Arial" charset="0"/>
        </a:defRPr>
      </a:lvl9pPr>
    </p:titleStyle>
    <p:bodyStyle>
      <a:lvl1pPr marL="173038" indent="-173038" algn="l" defTabSz="457200" rtl="0" eaLnBrk="0" fontAlgn="base" hangingPunct="0">
        <a:lnSpc>
          <a:spcPct val="95000"/>
        </a:lnSpc>
        <a:spcBef>
          <a:spcPct val="20000"/>
        </a:spcBef>
        <a:spcAft>
          <a:spcPct val="20000"/>
        </a:spcAft>
        <a:buFont typeface="Arial" pitchFamily="34" charset="0"/>
        <a:buChar char="•"/>
        <a:defRPr>
          <a:solidFill>
            <a:srgbClr val="575A60"/>
          </a:solidFill>
          <a:latin typeface="+mn-lt"/>
          <a:ea typeface="+mn-ea"/>
          <a:cs typeface="Arial Unicode MS" charset="0"/>
        </a:defRPr>
      </a:lvl1pPr>
      <a:lvl2pPr marL="463550" indent="-173038" algn="l" defTabSz="457200" rtl="0" eaLnBrk="0" fontAlgn="base" hangingPunct="0">
        <a:lnSpc>
          <a:spcPct val="95000"/>
        </a:lnSpc>
        <a:spcBef>
          <a:spcPct val="10000"/>
        </a:spcBef>
        <a:spcAft>
          <a:spcPct val="10000"/>
        </a:spcAft>
        <a:buChar char="•"/>
        <a:defRPr>
          <a:solidFill>
            <a:srgbClr val="575A60"/>
          </a:solidFill>
          <a:latin typeface="+mn-lt"/>
          <a:ea typeface="+mn-ea"/>
          <a:cs typeface="Arial Unicode MS" charset="0"/>
        </a:defRPr>
      </a:lvl2pPr>
      <a:lvl3pPr marL="747713" indent="-169863" algn="l" defTabSz="457200" rtl="0" eaLnBrk="0" fontAlgn="base" hangingPunct="0">
        <a:lnSpc>
          <a:spcPct val="95000"/>
        </a:lnSpc>
        <a:spcBef>
          <a:spcPct val="10000"/>
        </a:spcBef>
        <a:spcAft>
          <a:spcPct val="10000"/>
        </a:spcAft>
        <a:buChar char="•"/>
        <a:defRPr sz="1600">
          <a:solidFill>
            <a:srgbClr val="575A60"/>
          </a:solidFill>
          <a:latin typeface="+mn-lt"/>
          <a:ea typeface="+mn-ea"/>
          <a:cs typeface="Arial Unicode MS" charset="0"/>
        </a:defRPr>
      </a:lvl3pPr>
      <a:lvl4pPr marL="979488" indent="-117475" algn="l" defTabSz="457200" rtl="0" eaLnBrk="0" fontAlgn="base" hangingPunct="0">
        <a:lnSpc>
          <a:spcPct val="95000"/>
        </a:lnSpc>
        <a:spcBef>
          <a:spcPct val="10000"/>
        </a:spcBef>
        <a:spcAft>
          <a:spcPct val="10000"/>
        </a:spcAft>
        <a:buChar char="•"/>
        <a:defRPr sz="1400">
          <a:solidFill>
            <a:srgbClr val="575A60"/>
          </a:solidFill>
          <a:latin typeface="+mn-lt"/>
          <a:ea typeface="+mn-ea"/>
          <a:cs typeface="Arial Unicode MS" charset="0"/>
        </a:defRPr>
      </a:lvl4pPr>
      <a:lvl5pPr marL="1206500" indent="-112713" algn="l" defTabSz="457200" rtl="0" eaLnBrk="0" fontAlgn="base" hangingPunct="0">
        <a:lnSpc>
          <a:spcPct val="95000"/>
        </a:lnSpc>
        <a:spcBef>
          <a:spcPct val="10000"/>
        </a:spcBef>
        <a:spcAft>
          <a:spcPct val="10000"/>
        </a:spcAft>
        <a:buChar char="•"/>
        <a:defRPr sz="1400">
          <a:solidFill>
            <a:srgbClr val="575A60"/>
          </a:solidFill>
          <a:latin typeface="+mn-lt"/>
          <a:ea typeface="+mn-ea"/>
          <a:cs typeface="Arial Unicode MS" charset="0"/>
        </a:defRPr>
      </a:lvl5pPr>
      <a:lvl6pPr marL="1663700" indent="-112713" algn="l" defTabSz="457200" rtl="0" fontAlgn="base">
        <a:lnSpc>
          <a:spcPct val="95000"/>
        </a:lnSpc>
        <a:spcBef>
          <a:spcPct val="10000"/>
        </a:spcBef>
        <a:spcAft>
          <a:spcPct val="10000"/>
        </a:spcAft>
        <a:buChar char="•"/>
        <a:defRPr sz="1400">
          <a:solidFill>
            <a:srgbClr val="575A60"/>
          </a:solidFill>
          <a:latin typeface="+mn-lt"/>
          <a:ea typeface="+mn-ea"/>
          <a:cs typeface="Arial Unicode MS" charset="0"/>
        </a:defRPr>
      </a:lvl6pPr>
      <a:lvl7pPr marL="2120900" indent="-112713" algn="l" defTabSz="457200" rtl="0" fontAlgn="base">
        <a:lnSpc>
          <a:spcPct val="95000"/>
        </a:lnSpc>
        <a:spcBef>
          <a:spcPct val="10000"/>
        </a:spcBef>
        <a:spcAft>
          <a:spcPct val="10000"/>
        </a:spcAft>
        <a:buChar char="•"/>
        <a:defRPr sz="1400">
          <a:solidFill>
            <a:srgbClr val="575A60"/>
          </a:solidFill>
          <a:latin typeface="+mn-lt"/>
          <a:ea typeface="+mn-ea"/>
          <a:cs typeface="Arial Unicode MS" charset="0"/>
        </a:defRPr>
      </a:lvl7pPr>
      <a:lvl8pPr marL="2578100" indent="-112713" algn="l" defTabSz="457200" rtl="0" fontAlgn="base">
        <a:lnSpc>
          <a:spcPct val="95000"/>
        </a:lnSpc>
        <a:spcBef>
          <a:spcPct val="10000"/>
        </a:spcBef>
        <a:spcAft>
          <a:spcPct val="10000"/>
        </a:spcAft>
        <a:buChar char="•"/>
        <a:defRPr sz="1400">
          <a:solidFill>
            <a:srgbClr val="575A60"/>
          </a:solidFill>
          <a:latin typeface="+mn-lt"/>
          <a:ea typeface="+mn-ea"/>
          <a:cs typeface="Arial Unicode MS" charset="0"/>
        </a:defRPr>
      </a:lvl8pPr>
      <a:lvl9pPr marL="3035300" indent="-112713" algn="l" defTabSz="457200" rtl="0" fontAlgn="base">
        <a:lnSpc>
          <a:spcPct val="95000"/>
        </a:lnSpc>
        <a:spcBef>
          <a:spcPct val="10000"/>
        </a:spcBef>
        <a:spcAft>
          <a:spcPct val="10000"/>
        </a:spcAft>
        <a:buChar char="•"/>
        <a:defRPr sz="1400">
          <a:solidFill>
            <a:srgbClr val="575A60"/>
          </a:solidFill>
          <a:latin typeface="+mn-lt"/>
          <a:ea typeface="+mn-ea"/>
          <a:cs typeface="Arial Unicode M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960438"/>
            <a:ext cx="8228013"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3"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lnSpc>
                <a:spcPct val="95000"/>
              </a:lnSpc>
              <a:spcBef>
                <a:spcPct val="0"/>
              </a:spcBef>
              <a:spcAft>
                <a:spcPct val="35000"/>
              </a:spcAft>
              <a:buClr>
                <a:srgbClr val="D45D00"/>
              </a:buClr>
              <a:buFontTx/>
              <a:buChar char="•"/>
            </a:pPr>
            <a:endParaRPr lang="en-US" sz="2000" smtClean="0">
              <a:solidFill>
                <a:srgbClr val="63666A"/>
              </a:solidFill>
            </a:endParaRPr>
          </a:p>
        </p:txBody>
      </p:sp>
      <p:sp>
        <p:nvSpPr>
          <p:cNvPr id="1038" name="Text Box 14"/>
          <p:cNvSpPr txBox="1">
            <a:spLocks noChangeArrowheads="1"/>
          </p:cNvSpPr>
          <p:nvPr userDrawn="1"/>
        </p:nvSpPr>
        <p:spPr bwMode="auto">
          <a:xfrm>
            <a:off x="4238625" y="6580188"/>
            <a:ext cx="4062413" cy="106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r" eaLnBrk="0" fontAlgn="base" hangingPunct="0">
              <a:spcBef>
                <a:spcPct val="0"/>
              </a:spcBef>
              <a:spcAft>
                <a:spcPct val="0"/>
              </a:spcAft>
            </a:pPr>
            <a:r>
              <a:rPr lang="en-US" sz="700" smtClean="0">
                <a:solidFill>
                  <a:srgbClr val="63666A"/>
                </a:solidFill>
              </a:rPr>
              <a:t>Confidential property of Optum. Do not distribute or reproduce without express permission from Optum.</a:t>
            </a:r>
          </a:p>
        </p:txBody>
      </p:sp>
      <p:pic>
        <p:nvPicPr>
          <p:cNvPr id="1073" name="Picture 16" descr="Optum_RGB_PPT"/>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152400" y="6278563"/>
            <a:ext cx="11890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4" name="Picture 12" descr="Optum_ColorBand-02"/>
          <p:cNvPicPr preferRelativeResize="0">
            <a:picLocks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1484313" y="6475413"/>
            <a:ext cx="72009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913262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804" r:id="rId12"/>
  </p:sldLayoutIdLst>
  <p:transition>
    <p:fade/>
  </p:transition>
  <p:hf hdr="0" ftr="0" dt="0"/>
  <p:txStyles>
    <p:titleStyle>
      <a:lvl1pPr algn="l" rtl="0" fontAlgn="base">
        <a:lnSpc>
          <a:spcPct val="90000"/>
        </a:lnSpc>
        <a:spcBef>
          <a:spcPct val="0"/>
        </a:spcBef>
        <a:spcAft>
          <a:spcPct val="0"/>
        </a:spcAft>
        <a:defRPr sz="2400" b="1">
          <a:solidFill>
            <a:schemeClr val="tx1"/>
          </a:solidFill>
          <a:latin typeface="+mj-lt"/>
          <a:ea typeface="+mj-ea"/>
          <a:cs typeface="+mj-cs"/>
        </a:defRPr>
      </a:lvl1pPr>
      <a:lvl2pPr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2pPr>
      <a:lvl3pPr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3pPr>
      <a:lvl4pPr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4pPr>
      <a:lvl5pPr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5pPr>
      <a:lvl6pPr marL="457200"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6pPr>
      <a:lvl7pPr marL="914400"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7pPr>
      <a:lvl8pPr marL="1371600"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8pPr>
      <a:lvl9pPr marL="1828800"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9pPr>
    </p:titleStyle>
    <p:bodyStyle>
      <a:lvl1pPr marL="168275" indent="-168275"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1pPr>
      <a:lvl2pPr marL="509588" indent="-227013" algn="l" rtl="0" fontAlgn="base">
        <a:lnSpc>
          <a:spcPct val="95000"/>
        </a:lnSpc>
        <a:spcBef>
          <a:spcPct val="0"/>
        </a:spcBef>
        <a:spcAft>
          <a:spcPct val="35000"/>
        </a:spcAft>
        <a:buClr>
          <a:schemeClr val="tx1"/>
        </a:buClr>
        <a:buFont typeface="Arial" charset="0"/>
        <a:buChar char="–"/>
        <a:defRPr sz="2000">
          <a:solidFill>
            <a:schemeClr val="tx1"/>
          </a:solidFill>
          <a:latin typeface="+mn-lt"/>
          <a:ea typeface="+mn-ea"/>
          <a:cs typeface="+mn-cs"/>
        </a:defRPr>
      </a:lvl2pPr>
      <a:lvl3pPr marL="795338" indent="-171450"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3pPr>
      <a:lvl4pPr marL="1139825" indent="-230188" algn="l" rtl="0" fontAlgn="base">
        <a:lnSpc>
          <a:spcPct val="95000"/>
        </a:lnSpc>
        <a:spcBef>
          <a:spcPct val="0"/>
        </a:spcBef>
        <a:spcAft>
          <a:spcPct val="35000"/>
        </a:spcAft>
        <a:buClr>
          <a:schemeClr val="tx1"/>
        </a:buClr>
        <a:buFont typeface="Arial" charset="0"/>
        <a:buChar char="–"/>
        <a:defRPr sz="2000">
          <a:solidFill>
            <a:schemeClr val="tx1"/>
          </a:solidFill>
          <a:latin typeface="+mn-lt"/>
          <a:ea typeface="+mn-ea"/>
          <a:cs typeface="+mn-cs"/>
        </a:defRPr>
      </a:lvl4pPr>
      <a:lvl5pPr marL="14208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5pPr>
      <a:lvl6pPr marL="18780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6pPr>
      <a:lvl7pPr marL="23352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7pPr>
      <a:lvl8pPr marL="27924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8pPr>
      <a:lvl9pPr marL="32496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960438"/>
            <a:ext cx="8228013"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3"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lnSpc>
                <a:spcPct val="95000"/>
              </a:lnSpc>
              <a:spcBef>
                <a:spcPct val="0"/>
              </a:spcBef>
              <a:spcAft>
                <a:spcPct val="35000"/>
              </a:spcAft>
              <a:buClr>
                <a:srgbClr val="D45D00"/>
              </a:buClr>
              <a:buFontTx/>
              <a:buChar char="•"/>
            </a:pPr>
            <a:endParaRPr lang="en-US" sz="2000" smtClean="0">
              <a:solidFill>
                <a:srgbClr val="63666A"/>
              </a:solidFill>
            </a:endParaRPr>
          </a:p>
        </p:txBody>
      </p:sp>
      <p:sp>
        <p:nvSpPr>
          <p:cNvPr id="1038" name="Text Box 14"/>
          <p:cNvSpPr txBox="1">
            <a:spLocks noChangeArrowheads="1"/>
          </p:cNvSpPr>
          <p:nvPr userDrawn="1"/>
        </p:nvSpPr>
        <p:spPr bwMode="auto">
          <a:xfrm>
            <a:off x="4238625" y="6580188"/>
            <a:ext cx="4062413" cy="106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r" eaLnBrk="0" fontAlgn="base" hangingPunct="0">
              <a:spcBef>
                <a:spcPct val="0"/>
              </a:spcBef>
              <a:spcAft>
                <a:spcPct val="0"/>
              </a:spcAft>
            </a:pPr>
            <a:r>
              <a:rPr lang="en-US" sz="700" smtClean="0">
                <a:solidFill>
                  <a:srgbClr val="63666A"/>
                </a:solidFill>
              </a:rPr>
              <a:t>Confidential property of Optum. Do not distribute or reproduce without express permission from Optum.</a:t>
            </a:r>
          </a:p>
        </p:txBody>
      </p:sp>
      <p:pic>
        <p:nvPicPr>
          <p:cNvPr id="1073" name="Picture 16" descr="Optum_RGB_PPT"/>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152400" y="6278563"/>
            <a:ext cx="11890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4" name="Picture 12" descr="Optum_ColorBand-02"/>
          <p:cNvPicPr preferRelativeResize="0">
            <a:picLocks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1484313" y="6475413"/>
            <a:ext cx="72009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703395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ransition>
    <p:fade/>
  </p:transition>
  <p:hf hdr="0" ftr="0" dt="0"/>
  <p:txStyles>
    <p:titleStyle>
      <a:lvl1pPr algn="l" rtl="0" fontAlgn="base">
        <a:lnSpc>
          <a:spcPct val="90000"/>
        </a:lnSpc>
        <a:spcBef>
          <a:spcPct val="0"/>
        </a:spcBef>
        <a:spcAft>
          <a:spcPct val="0"/>
        </a:spcAft>
        <a:defRPr sz="2400" b="1">
          <a:solidFill>
            <a:schemeClr val="tx1"/>
          </a:solidFill>
          <a:latin typeface="+mj-lt"/>
          <a:ea typeface="+mj-ea"/>
          <a:cs typeface="+mj-cs"/>
        </a:defRPr>
      </a:lvl1pPr>
      <a:lvl2pPr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2pPr>
      <a:lvl3pPr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3pPr>
      <a:lvl4pPr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4pPr>
      <a:lvl5pPr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5pPr>
      <a:lvl6pPr marL="457200"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6pPr>
      <a:lvl7pPr marL="914400"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7pPr>
      <a:lvl8pPr marL="1371600"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8pPr>
      <a:lvl9pPr marL="1828800"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9pPr>
    </p:titleStyle>
    <p:bodyStyle>
      <a:lvl1pPr marL="168275" indent="-168275"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1pPr>
      <a:lvl2pPr marL="509588" indent="-227013" algn="l" rtl="0" fontAlgn="base">
        <a:lnSpc>
          <a:spcPct val="95000"/>
        </a:lnSpc>
        <a:spcBef>
          <a:spcPct val="0"/>
        </a:spcBef>
        <a:spcAft>
          <a:spcPct val="35000"/>
        </a:spcAft>
        <a:buClr>
          <a:schemeClr val="tx1"/>
        </a:buClr>
        <a:buFont typeface="Arial" charset="0"/>
        <a:buChar char="–"/>
        <a:defRPr sz="2000">
          <a:solidFill>
            <a:schemeClr val="tx1"/>
          </a:solidFill>
          <a:latin typeface="+mn-lt"/>
          <a:ea typeface="+mn-ea"/>
          <a:cs typeface="+mn-cs"/>
        </a:defRPr>
      </a:lvl2pPr>
      <a:lvl3pPr marL="795338" indent="-171450"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3pPr>
      <a:lvl4pPr marL="1139825" indent="-230188" algn="l" rtl="0" fontAlgn="base">
        <a:lnSpc>
          <a:spcPct val="95000"/>
        </a:lnSpc>
        <a:spcBef>
          <a:spcPct val="0"/>
        </a:spcBef>
        <a:spcAft>
          <a:spcPct val="35000"/>
        </a:spcAft>
        <a:buClr>
          <a:schemeClr val="tx1"/>
        </a:buClr>
        <a:buFont typeface="Arial" charset="0"/>
        <a:buChar char="–"/>
        <a:defRPr sz="2000">
          <a:solidFill>
            <a:schemeClr val="tx1"/>
          </a:solidFill>
          <a:latin typeface="+mn-lt"/>
          <a:ea typeface="+mn-ea"/>
          <a:cs typeface="+mn-cs"/>
        </a:defRPr>
      </a:lvl4pPr>
      <a:lvl5pPr marL="14208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5pPr>
      <a:lvl6pPr marL="18780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6pPr>
      <a:lvl7pPr marL="23352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7pPr>
      <a:lvl8pPr marL="27924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8pPr>
      <a:lvl9pPr marL="32496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960438"/>
            <a:ext cx="8228013"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3"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lnSpc>
                <a:spcPct val="95000"/>
              </a:lnSpc>
              <a:spcBef>
                <a:spcPct val="0"/>
              </a:spcBef>
              <a:spcAft>
                <a:spcPct val="35000"/>
              </a:spcAft>
              <a:buClr>
                <a:srgbClr val="D45D00"/>
              </a:buClr>
              <a:buFontTx/>
              <a:buChar char="•"/>
            </a:pPr>
            <a:endParaRPr lang="en-US" sz="2000" smtClean="0">
              <a:solidFill>
                <a:srgbClr val="63666A"/>
              </a:solidFill>
            </a:endParaRPr>
          </a:p>
        </p:txBody>
      </p:sp>
      <p:sp>
        <p:nvSpPr>
          <p:cNvPr id="1038" name="Text Box 14"/>
          <p:cNvSpPr txBox="1">
            <a:spLocks noChangeArrowheads="1"/>
          </p:cNvSpPr>
          <p:nvPr userDrawn="1"/>
        </p:nvSpPr>
        <p:spPr bwMode="auto">
          <a:xfrm>
            <a:off x="4238625" y="6580188"/>
            <a:ext cx="4062413" cy="106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r" eaLnBrk="0" fontAlgn="base" hangingPunct="0">
              <a:spcBef>
                <a:spcPct val="0"/>
              </a:spcBef>
              <a:spcAft>
                <a:spcPct val="0"/>
              </a:spcAft>
            </a:pPr>
            <a:r>
              <a:rPr lang="en-US" sz="700" smtClean="0">
                <a:solidFill>
                  <a:srgbClr val="63666A"/>
                </a:solidFill>
              </a:rPr>
              <a:t>Confidential property of Optum. Do not distribute or reproduce without express permission from Optum.</a:t>
            </a:r>
          </a:p>
        </p:txBody>
      </p:sp>
      <p:pic>
        <p:nvPicPr>
          <p:cNvPr id="1073" name="Picture 16" descr="Optum_RGB_PPT"/>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152400" y="6278563"/>
            <a:ext cx="11890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4" name="Picture 12" descr="Optum_ColorBand-02"/>
          <p:cNvPicPr preferRelativeResize="0">
            <a:picLocks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1484313" y="6475413"/>
            <a:ext cx="72009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88466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p:fade/>
  </p:transition>
  <p:hf hdr="0" ftr="0" dt="0"/>
  <p:txStyles>
    <p:titleStyle>
      <a:lvl1pPr algn="l" rtl="0" fontAlgn="base">
        <a:lnSpc>
          <a:spcPct val="90000"/>
        </a:lnSpc>
        <a:spcBef>
          <a:spcPct val="0"/>
        </a:spcBef>
        <a:spcAft>
          <a:spcPct val="0"/>
        </a:spcAft>
        <a:defRPr sz="2400" b="1">
          <a:solidFill>
            <a:schemeClr val="tx1"/>
          </a:solidFill>
          <a:latin typeface="+mj-lt"/>
          <a:ea typeface="+mj-ea"/>
          <a:cs typeface="+mj-cs"/>
        </a:defRPr>
      </a:lvl1pPr>
      <a:lvl2pPr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2pPr>
      <a:lvl3pPr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3pPr>
      <a:lvl4pPr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4pPr>
      <a:lvl5pPr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5pPr>
      <a:lvl6pPr marL="457200"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6pPr>
      <a:lvl7pPr marL="914400"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7pPr>
      <a:lvl8pPr marL="1371600"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8pPr>
      <a:lvl9pPr marL="1828800"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9pPr>
    </p:titleStyle>
    <p:bodyStyle>
      <a:lvl1pPr marL="168275" indent="-168275"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1pPr>
      <a:lvl2pPr marL="509588" indent="-227013" algn="l" rtl="0" fontAlgn="base">
        <a:lnSpc>
          <a:spcPct val="95000"/>
        </a:lnSpc>
        <a:spcBef>
          <a:spcPct val="0"/>
        </a:spcBef>
        <a:spcAft>
          <a:spcPct val="35000"/>
        </a:spcAft>
        <a:buClr>
          <a:schemeClr val="tx1"/>
        </a:buClr>
        <a:buFont typeface="Arial" charset="0"/>
        <a:buChar char="–"/>
        <a:defRPr sz="2000">
          <a:solidFill>
            <a:schemeClr val="tx1"/>
          </a:solidFill>
          <a:latin typeface="+mn-lt"/>
          <a:ea typeface="+mn-ea"/>
          <a:cs typeface="+mn-cs"/>
        </a:defRPr>
      </a:lvl2pPr>
      <a:lvl3pPr marL="795338" indent="-171450"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3pPr>
      <a:lvl4pPr marL="1139825" indent="-230188" algn="l" rtl="0" fontAlgn="base">
        <a:lnSpc>
          <a:spcPct val="95000"/>
        </a:lnSpc>
        <a:spcBef>
          <a:spcPct val="0"/>
        </a:spcBef>
        <a:spcAft>
          <a:spcPct val="35000"/>
        </a:spcAft>
        <a:buClr>
          <a:schemeClr val="tx1"/>
        </a:buClr>
        <a:buFont typeface="Arial" charset="0"/>
        <a:buChar char="–"/>
        <a:defRPr sz="2000">
          <a:solidFill>
            <a:schemeClr val="tx1"/>
          </a:solidFill>
          <a:latin typeface="+mn-lt"/>
          <a:ea typeface="+mn-ea"/>
          <a:cs typeface="+mn-cs"/>
        </a:defRPr>
      </a:lvl4pPr>
      <a:lvl5pPr marL="14208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5pPr>
      <a:lvl6pPr marL="18780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6pPr>
      <a:lvl7pPr marL="23352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7pPr>
      <a:lvl8pPr marL="27924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8pPr>
      <a:lvl9pPr marL="32496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960438"/>
            <a:ext cx="8228013"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1" name="Line 5"/>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defTabSz="457200" fontAlgn="base">
              <a:spcBef>
                <a:spcPct val="0"/>
              </a:spcBef>
              <a:spcAft>
                <a:spcPct val="0"/>
              </a:spcAft>
            </a:pPr>
            <a:endParaRPr lang="en-US" smtClean="0">
              <a:solidFill>
                <a:srgbClr val="63666A"/>
              </a:solidFill>
            </a:endParaRPr>
          </a:p>
        </p:txBody>
      </p:sp>
      <p:sp>
        <p:nvSpPr>
          <p:cNvPr id="4102" name="Text Box 6"/>
          <p:cNvSpPr txBox="1">
            <a:spLocks noChangeArrowheads="1"/>
          </p:cNvSpPr>
          <p:nvPr userDrawn="1"/>
        </p:nvSpPr>
        <p:spPr bwMode="auto">
          <a:xfrm>
            <a:off x="4238625" y="6580188"/>
            <a:ext cx="4062413" cy="106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algn="r" fontAlgn="base">
              <a:spcBef>
                <a:spcPct val="0"/>
              </a:spcBef>
              <a:spcAft>
                <a:spcPct val="0"/>
              </a:spcAft>
              <a:defRPr/>
            </a:pPr>
            <a:r>
              <a:rPr lang="en-US" sz="700" smtClean="0">
                <a:solidFill>
                  <a:srgbClr val="63666A"/>
                </a:solidFill>
              </a:rPr>
              <a:t>Confidential property of Optum. Do not distribute or reproduce without express permission from Optum.</a:t>
            </a:r>
          </a:p>
        </p:txBody>
      </p:sp>
      <p:pic>
        <p:nvPicPr>
          <p:cNvPr id="4103" name="Picture 16" descr="Optum_RGB_PPT"/>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152400" y="6278563"/>
            <a:ext cx="11890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12" descr="Optum_ColorBand-02"/>
          <p:cNvPicPr preferRelativeResize="0">
            <a:picLocks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1484313" y="6475413"/>
            <a:ext cx="72009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747356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ransition>
    <p:fade/>
  </p:transition>
  <p:hf hdr="0" ftr="0" dt="0"/>
  <p:txStyles>
    <p:titleStyle>
      <a:lvl1pPr algn="l" rtl="0" eaLnBrk="0" fontAlgn="base" hangingPunct="0">
        <a:lnSpc>
          <a:spcPct val="90000"/>
        </a:lnSpc>
        <a:spcBef>
          <a:spcPct val="0"/>
        </a:spcBef>
        <a:spcAft>
          <a:spcPct val="0"/>
        </a:spcAft>
        <a:defRPr sz="2400" b="1">
          <a:solidFill>
            <a:schemeClr val="tx1"/>
          </a:solidFill>
          <a:latin typeface="+mj-lt"/>
          <a:ea typeface="+mj-ea"/>
          <a:cs typeface="+mj-cs"/>
        </a:defRPr>
      </a:lvl1pPr>
      <a:lvl2pPr algn="l" rtl="0" eaLnBrk="0" fontAlgn="base" hangingPunct="0">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2pPr>
      <a:lvl3pPr algn="l" rtl="0" eaLnBrk="0" fontAlgn="base" hangingPunct="0">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3pPr>
      <a:lvl4pPr algn="l" rtl="0" eaLnBrk="0" fontAlgn="base" hangingPunct="0">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4pPr>
      <a:lvl5pPr algn="l" rtl="0" eaLnBrk="0" fontAlgn="base" hangingPunct="0">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5pPr>
      <a:lvl6pPr marL="457200"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6pPr>
      <a:lvl7pPr marL="914400"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7pPr>
      <a:lvl8pPr marL="1371600"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8pPr>
      <a:lvl9pPr marL="1828800" algn="l" rtl="0" fontAlgn="base">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9pPr>
    </p:titleStyle>
    <p:bodyStyle>
      <a:lvl1pPr marL="168275" indent="-168275" algn="l" rtl="0" eaLnBrk="0" fontAlgn="base" hangingPunct="0">
        <a:lnSpc>
          <a:spcPct val="95000"/>
        </a:lnSpc>
        <a:spcBef>
          <a:spcPct val="0"/>
        </a:spcBef>
        <a:spcAft>
          <a:spcPct val="35000"/>
        </a:spcAft>
        <a:buClr>
          <a:schemeClr val="accent1"/>
        </a:buClr>
        <a:buChar char="•"/>
        <a:defRPr sz="2000">
          <a:solidFill>
            <a:schemeClr val="tx1"/>
          </a:solidFill>
          <a:latin typeface="+mn-lt"/>
          <a:ea typeface="+mn-ea"/>
          <a:cs typeface="+mn-cs"/>
        </a:defRPr>
      </a:lvl1pPr>
      <a:lvl2pPr marL="509588" indent="-227013" algn="l" rtl="0" eaLnBrk="0" fontAlgn="base" hangingPunct="0">
        <a:lnSpc>
          <a:spcPct val="95000"/>
        </a:lnSpc>
        <a:spcBef>
          <a:spcPct val="0"/>
        </a:spcBef>
        <a:spcAft>
          <a:spcPct val="35000"/>
        </a:spcAft>
        <a:buClr>
          <a:schemeClr val="tx1"/>
        </a:buClr>
        <a:buFont typeface="Arial" charset="0"/>
        <a:buChar char="–"/>
        <a:defRPr sz="2000">
          <a:solidFill>
            <a:schemeClr val="tx1"/>
          </a:solidFill>
          <a:latin typeface="+mn-lt"/>
          <a:ea typeface="+mn-ea"/>
          <a:cs typeface="+mn-cs"/>
        </a:defRPr>
      </a:lvl2pPr>
      <a:lvl3pPr marL="795338" indent="-171450" algn="l" rtl="0" eaLnBrk="0" fontAlgn="base" hangingPunct="0">
        <a:lnSpc>
          <a:spcPct val="95000"/>
        </a:lnSpc>
        <a:spcBef>
          <a:spcPct val="0"/>
        </a:spcBef>
        <a:spcAft>
          <a:spcPct val="35000"/>
        </a:spcAft>
        <a:buClr>
          <a:schemeClr val="accent1"/>
        </a:buClr>
        <a:buChar char="•"/>
        <a:defRPr sz="2000">
          <a:solidFill>
            <a:schemeClr val="tx1"/>
          </a:solidFill>
          <a:latin typeface="+mn-lt"/>
          <a:ea typeface="+mn-ea"/>
          <a:cs typeface="+mn-cs"/>
        </a:defRPr>
      </a:lvl3pPr>
      <a:lvl4pPr marL="1139825" indent="-230188" algn="l" rtl="0" eaLnBrk="0" fontAlgn="base" hangingPunct="0">
        <a:lnSpc>
          <a:spcPct val="95000"/>
        </a:lnSpc>
        <a:spcBef>
          <a:spcPct val="0"/>
        </a:spcBef>
        <a:spcAft>
          <a:spcPct val="35000"/>
        </a:spcAft>
        <a:buClr>
          <a:schemeClr val="tx1"/>
        </a:buClr>
        <a:buFont typeface="Arial" charset="0"/>
        <a:buChar char="–"/>
        <a:defRPr sz="2000">
          <a:solidFill>
            <a:schemeClr val="tx1"/>
          </a:solidFill>
          <a:latin typeface="+mn-lt"/>
          <a:ea typeface="+mn-ea"/>
          <a:cs typeface="+mn-cs"/>
        </a:defRPr>
      </a:lvl4pPr>
      <a:lvl5pPr marL="1420813" indent="-166688" algn="l" rtl="0" eaLnBrk="0" fontAlgn="base" hangingPunct="0">
        <a:lnSpc>
          <a:spcPct val="95000"/>
        </a:lnSpc>
        <a:spcBef>
          <a:spcPct val="0"/>
        </a:spcBef>
        <a:spcAft>
          <a:spcPct val="35000"/>
        </a:spcAft>
        <a:buClr>
          <a:schemeClr val="accent1"/>
        </a:buClr>
        <a:buChar char="•"/>
        <a:defRPr sz="2000">
          <a:solidFill>
            <a:schemeClr val="tx1"/>
          </a:solidFill>
          <a:latin typeface="+mn-lt"/>
          <a:ea typeface="+mn-ea"/>
          <a:cs typeface="+mn-cs"/>
        </a:defRPr>
      </a:lvl5pPr>
      <a:lvl6pPr marL="18780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6pPr>
      <a:lvl7pPr marL="23352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7pPr>
      <a:lvl8pPr marL="27924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8pPr>
      <a:lvl9pPr marL="3249613" indent="-166688"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1.bp.blogspot.com/-pa9UW1kA6gM/UX1bDDxWMcI/AAAAAAAAFBA/TO1B3D6bFIM/s1600/config.png"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772400" cy="1980019"/>
          </a:xfrm>
        </p:spPr>
        <p:txBody>
          <a:bodyPr/>
          <a:lstStyle/>
          <a:p>
            <a:pPr algn="ctr"/>
            <a:r>
              <a:rPr lang="en-US" dirty="0" smtClean="0"/>
              <a:t>Data Stage Basics</a:t>
            </a:r>
            <a:endParaRPr lang="en-US" sz="1600" dirty="0"/>
          </a:p>
        </p:txBody>
      </p:sp>
    </p:spTree>
    <p:extLst>
      <p:ext uri="{BB962C8B-B14F-4D97-AF65-F5344CB8AC3E}">
        <p14:creationId xmlns:p14="http://schemas.microsoft.com/office/powerpoint/2010/main" val="3712055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6201"/>
            <a:ext cx="8229600" cy="762000"/>
          </a:xfrm>
        </p:spPr>
        <p:txBody>
          <a:bodyPr/>
          <a:lstStyle/>
          <a:p>
            <a:r>
              <a:rPr lang="en-US" altLang="en-US" dirty="0" smtClean="0"/>
              <a:t> Parallel processing</a:t>
            </a:r>
          </a:p>
        </p:txBody>
      </p:sp>
      <p:sp>
        <p:nvSpPr>
          <p:cNvPr id="16387" name="Content Placeholder 2"/>
          <p:cNvSpPr>
            <a:spLocks noGrp="1"/>
          </p:cNvSpPr>
          <p:nvPr>
            <p:ph idx="1"/>
          </p:nvPr>
        </p:nvSpPr>
        <p:spPr>
          <a:xfrm>
            <a:off x="457200" y="1428750"/>
            <a:ext cx="8401050" cy="5000625"/>
          </a:xfrm>
        </p:spPr>
        <p:txBody>
          <a:bodyPr/>
          <a:lstStyle/>
          <a:p>
            <a:r>
              <a:rPr lang="en-US" altLang="en-US" sz="1400" dirty="0" smtClean="0">
                <a:latin typeface="Calibri" pitchFamily="34" charset="0"/>
              </a:rPr>
              <a:t>A parallel </a:t>
            </a:r>
            <a:r>
              <a:rPr lang="en-US" altLang="en-US" sz="1400" dirty="0" err="1" smtClean="0">
                <a:latin typeface="Calibri" pitchFamily="34" charset="0"/>
              </a:rPr>
              <a:t>DataStage</a:t>
            </a:r>
            <a:r>
              <a:rPr lang="en-US" altLang="en-US" sz="1400" dirty="0" smtClean="0">
                <a:latin typeface="Calibri" pitchFamily="34" charset="0"/>
              </a:rPr>
              <a:t> job incorporates two basic types of parallel processing — pipeline and partitioning. Both of these methods are used at runtime by the Information Server engine.</a:t>
            </a:r>
          </a:p>
          <a:p>
            <a:r>
              <a:rPr lang="en-US" altLang="en-US" sz="1400" dirty="0" smtClean="0">
                <a:latin typeface="Calibri" pitchFamily="34" charset="0"/>
              </a:rPr>
              <a:t>To the </a:t>
            </a:r>
            <a:r>
              <a:rPr lang="en-US" altLang="en-US" sz="1400" dirty="0" err="1" smtClean="0">
                <a:latin typeface="Calibri" pitchFamily="34" charset="0"/>
              </a:rPr>
              <a:t>DataStage</a:t>
            </a:r>
            <a:r>
              <a:rPr lang="en-US" altLang="en-US" sz="1400" dirty="0" smtClean="0">
                <a:latin typeface="Calibri" pitchFamily="34" charset="0"/>
              </a:rPr>
              <a:t> developer, this job would appear the same on your Designer  canvas, but you can optimize it through advanced properties.</a:t>
            </a:r>
          </a:p>
          <a:p>
            <a:r>
              <a:rPr lang="en-US" altLang="en-US" sz="1400" b="1" dirty="0" smtClean="0">
                <a:latin typeface="Calibri" pitchFamily="34" charset="0"/>
              </a:rPr>
              <a:t>Pipeline parallelism </a:t>
            </a:r>
            <a:r>
              <a:rPr lang="en-US" altLang="en-US" sz="1400" dirty="0" smtClean="0">
                <a:latin typeface="Helvetica" pitchFamily="34" charset="0"/>
              </a:rPr>
              <a:t>:</a:t>
            </a:r>
          </a:p>
          <a:p>
            <a:pPr>
              <a:buFont typeface="Wingdings" pitchFamily="2" charset="2"/>
              <a:buNone/>
            </a:pPr>
            <a:r>
              <a:rPr lang="en-US" altLang="en-US" sz="1400" dirty="0" smtClean="0">
                <a:latin typeface="Helvetica" pitchFamily="34" charset="0"/>
              </a:rPr>
              <a:t>		</a:t>
            </a:r>
          </a:p>
          <a:p>
            <a:pPr algn="just">
              <a:buFont typeface="Wingdings" pitchFamily="2" charset="2"/>
              <a:buNone/>
            </a:pPr>
            <a:r>
              <a:rPr lang="en-US" altLang="en-US" sz="1400" dirty="0" smtClean="0">
                <a:latin typeface="Helvetica" pitchFamily="34" charset="0"/>
              </a:rPr>
              <a:t>		</a:t>
            </a:r>
            <a:r>
              <a:rPr lang="en-US" altLang="en-US" sz="1400" dirty="0" smtClean="0">
                <a:latin typeface="Calibri" pitchFamily="34" charset="0"/>
              </a:rPr>
              <a:t>All stages run concurrently, even in a single-node configuration. As data is read from the Oracle source, it is passed to the Transformer stage for transformation, where it is then passed to the DB2 target. Instead of waiting for all source data to be read, as soon as the source data stream starts to produce rows, these are passed to the subsequent stages. This method is called pipeline parallelism, and all three stages in our example operate simultaneously regardless of the degree of parallelism of the configuration file. The Information Server Engine always executes jobs with pipeline parallelism. </a:t>
            </a:r>
          </a:p>
          <a:p>
            <a:r>
              <a:rPr lang="en-US" altLang="en-US" sz="1400" b="1" dirty="0" smtClean="0">
                <a:latin typeface="Calibri" pitchFamily="34" charset="0"/>
              </a:rPr>
              <a:t>Partition parallelism :</a:t>
            </a:r>
          </a:p>
          <a:p>
            <a:pPr algn="just">
              <a:buFont typeface="Wingdings" pitchFamily="2" charset="2"/>
              <a:buNone/>
            </a:pPr>
            <a:r>
              <a:rPr lang="en-US" altLang="en-US" sz="1400" b="1" dirty="0" smtClean="0">
                <a:latin typeface="Calibri" pitchFamily="34" charset="0"/>
              </a:rPr>
              <a:t>	</a:t>
            </a:r>
            <a:r>
              <a:rPr lang="en-US" altLang="en-US" sz="1400" dirty="0" smtClean="0">
                <a:latin typeface="Calibri" pitchFamily="34" charset="0"/>
              </a:rPr>
              <a:t>Partition parallelism is accomplished at runtime, instead of a manual process that would be required by traditional systems. The </a:t>
            </a:r>
            <a:r>
              <a:rPr lang="en-US" altLang="en-US" sz="1400" dirty="0" err="1" smtClean="0">
                <a:latin typeface="Calibri" pitchFamily="34" charset="0"/>
              </a:rPr>
              <a:t>DataStage</a:t>
            </a:r>
            <a:r>
              <a:rPr lang="en-US" altLang="en-US" sz="1400" dirty="0" smtClean="0">
                <a:latin typeface="Calibri" pitchFamily="34" charset="0"/>
              </a:rPr>
              <a:t> developer only needs to specify the algorithm to partition the data, not the degree of parallelism or where the job will execute. Incase of Partition Parallelism All the stage doesn’t run concurrently, all the data read from one stage then it will pass to the next stage for processing. </a:t>
            </a:r>
          </a:p>
          <a:p>
            <a:pPr algn="just">
              <a:buFont typeface="Wingdings" pitchFamily="2" charset="2"/>
              <a:buNone/>
            </a:pPr>
            <a:endParaRPr lang="en-US" altLang="en-US" sz="1400" dirty="0" smtClean="0">
              <a:latin typeface="Calibri" pitchFamily="34" charset="0"/>
            </a:endParaRPr>
          </a:p>
          <a:p>
            <a:pPr algn="just">
              <a:buFont typeface="Wingdings" pitchFamily="2" charset="2"/>
              <a:buNone/>
            </a:pPr>
            <a:r>
              <a:rPr lang="en-US" altLang="en-US" sz="1400" dirty="0" smtClean="0">
                <a:latin typeface="Calibri" pitchFamily="34" charset="0"/>
              </a:rPr>
              <a:t>	</a:t>
            </a:r>
          </a:p>
        </p:txBody>
      </p:sp>
      <p:pic>
        <p:nvPicPr>
          <p:cNvPr id="1638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938" y="2357438"/>
            <a:ext cx="43624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6389" name="Slide Number Placeholder 5"/>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F965D9EA-E4F0-4C10-98A4-F11B9E268376}" type="slidenum">
              <a:rPr lang="en-US" altLang="en-US" sz="800" smtClean="0">
                <a:solidFill>
                  <a:schemeClr val="bg1"/>
                </a:solidFill>
              </a:rPr>
              <a:pPr eaLnBrk="1" hangingPunct="1">
                <a:lnSpc>
                  <a:spcPct val="100000"/>
                </a:lnSpc>
                <a:spcBef>
                  <a:spcPct val="0"/>
                </a:spcBef>
                <a:buClrTx/>
                <a:buFontTx/>
                <a:buNone/>
              </a:pPr>
              <a:t>10</a:t>
            </a:fld>
            <a:endParaRPr lang="en-US" altLang="en-US" sz="800" smtClean="0">
              <a:solidFill>
                <a:schemeClr val="bg1"/>
              </a:solidFill>
            </a:endParaRPr>
          </a:p>
        </p:txBody>
      </p:sp>
    </p:spTree>
    <p:extLst>
      <p:ext uri="{BB962C8B-B14F-4D97-AF65-F5344CB8AC3E}">
        <p14:creationId xmlns:p14="http://schemas.microsoft.com/office/powerpoint/2010/main" val="32249848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1000125"/>
            <a:ext cx="8229600" cy="419100"/>
          </a:xfrm>
        </p:spPr>
        <p:txBody>
          <a:bodyPr/>
          <a:lstStyle/>
          <a:p>
            <a:r>
              <a:rPr lang="en-US" altLang="en-US" smtClean="0"/>
              <a:t>Cont…</a:t>
            </a:r>
          </a:p>
        </p:txBody>
      </p:sp>
      <p:pic>
        <p:nvPicPr>
          <p:cNvPr id="1741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3500" y="2286000"/>
            <a:ext cx="6024563" cy="2279650"/>
          </a:xfrm>
        </p:spPr>
      </p:pic>
      <p:sp>
        <p:nvSpPr>
          <p:cNvPr id="17412" name="Slide Number Placeholder 5"/>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4F19B300-8DDC-4C1E-B926-E2BD195A7BCE}" type="slidenum">
              <a:rPr lang="en-US" altLang="en-US" sz="800" smtClean="0">
                <a:solidFill>
                  <a:schemeClr val="bg1"/>
                </a:solidFill>
              </a:rPr>
              <a:pPr eaLnBrk="1" hangingPunct="1">
                <a:lnSpc>
                  <a:spcPct val="100000"/>
                </a:lnSpc>
                <a:spcBef>
                  <a:spcPct val="0"/>
                </a:spcBef>
                <a:buClrTx/>
                <a:buFontTx/>
                <a:buNone/>
              </a:pPr>
              <a:t>11</a:t>
            </a:fld>
            <a:endParaRPr lang="en-US" altLang="en-US" sz="800" smtClean="0">
              <a:solidFill>
                <a:schemeClr val="bg1"/>
              </a:solidFill>
            </a:endParaRPr>
          </a:p>
        </p:txBody>
      </p:sp>
    </p:spTree>
    <p:extLst>
      <p:ext uri="{BB962C8B-B14F-4D97-AF65-F5344CB8AC3E}">
        <p14:creationId xmlns:p14="http://schemas.microsoft.com/office/powerpoint/2010/main" val="4624563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457200" y="1066800"/>
            <a:ext cx="8229600" cy="4724399"/>
          </a:xfrm>
        </p:spPr>
        <p:txBody>
          <a:bodyPr/>
          <a:lstStyle/>
          <a:p>
            <a:pPr algn="just">
              <a:buFont typeface="Wingdings" pitchFamily="2" charset="2"/>
              <a:buNone/>
            </a:pPr>
            <a:r>
              <a:rPr lang="en-US" sz="1600" b="1" dirty="0" smtClean="0">
                <a:latin typeface="Palatino Linotype" panose="02040502050505030304" pitchFamily="18" charset="0"/>
              </a:rPr>
              <a:t>Types of Partitioning :</a:t>
            </a:r>
          </a:p>
          <a:p>
            <a:r>
              <a:rPr lang="en-US" sz="1400" b="1" dirty="0"/>
              <a:t>(</a:t>
            </a:r>
            <a:r>
              <a:rPr lang="en-US" sz="1400" b="1" dirty="0">
                <a:latin typeface="Palatino Linotype" panose="02040502050505030304" pitchFamily="18" charset="0"/>
              </a:rPr>
              <a:t>Auto)</a:t>
            </a:r>
            <a:r>
              <a:rPr lang="en-US" sz="1400" dirty="0">
                <a:latin typeface="Palatino Linotype" panose="02040502050505030304" pitchFamily="18" charset="0"/>
              </a:rPr>
              <a:t>. </a:t>
            </a:r>
            <a:r>
              <a:rPr lang="en-US" sz="1400" dirty="0" err="1">
                <a:latin typeface="Palatino Linotype" panose="02040502050505030304" pitchFamily="18" charset="0"/>
              </a:rPr>
              <a:t>InfoSphere</a:t>
            </a:r>
            <a:r>
              <a:rPr lang="en-US" sz="1400" dirty="0">
                <a:latin typeface="Palatino Linotype" panose="02040502050505030304" pitchFamily="18" charset="0"/>
              </a:rPr>
              <a:t> </a:t>
            </a:r>
            <a:r>
              <a:rPr lang="en-US" sz="1400" dirty="0" err="1">
                <a:latin typeface="Palatino Linotype" panose="02040502050505030304" pitchFamily="18" charset="0"/>
              </a:rPr>
              <a:t>DataStage</a:t>
            </a:r>
            <a:r>
              <a:rPr lang="en-US" sz="1400" dirty="0">
                <a:latin typeface="Palatino Linotype" panose="02040502050505030304" pitchFamily="18" charset="0"/>
              </a:rPr>
              <a:t> attempts to work out the best partitioning method depending on execution modes of current and preceding stages and how many nodes are specified in the Configuration file</a:t>
            </a:r>
            <a:r>
              <a:rPr lang="en-US" sz="1400" dirty="0" smtClean="0">
                <a:latin typeface="Palatino Linotype" panose="02040502050505030304" pitchFamily="18" charset="0"/>
              </a:rPr>
              <a:t>. </a:t>
            </a:r>
          </a:p>
          <a:p>
            <a:r>
              <a:rPr lang="en-US" sz="1400" b="1" dirty="0" smtClean="0">
                <a:latin typeface="Palatino Linotype" panose="02040502050505030304" pitchFamily="18" charset="0"/>
              </a:rPr>
              <a:t>Hash</a:t>
            </a:r>
            <a:r>
              <a:rPr lang="en-US" sz="1400" dirty="0">
                <a:latin typeface="Palatino Linotype" panose="02040502050505030304" pitchFamily="18" charset="0"/>
              </a:rPr>
              <a:t>. The records are hashed into partitions based on the value of a key column or columns selected from the </a:t>
            </a:r>
            <a:r>
              <a:rPr lang="en-US" sz="1400" b="1" dirty="0">
                <a:latin typeface="Palatino Linotype" panose="02040502050505030304" pitchFamily="18" charset="0"/>
              </a:rPr>
              <a:t>Available</a:t>
            </a:r>
            <a:r>
              <a:rPr lang="en-US" sz="1400" dirty="0">
                <a:latin typeface="Palatino Linotype" panose="02040502050505030304" pitchFamily="18" charset="0"/>
              </a:rPr>
              <a:t> list.</a:t>
            </a:r>
          </a:p>
          <a:p>
            <a:r>
              <a:rPr lang="en-US" sz="1400" b="1" dirty="0">
                <a:latin typeface="Palatino Linotype" panose="02040502050505030304" pitchFamily="18" charset="0"/>
              </a:rPr>
              <a:t>Modulus</a:t>
            </a:r>
            <a:r>
              <a:rPr lang="en-US" sz="1400" dirty="0">
                <a:latin typeface="Palatino Linotype" panose="02040502050505030304" pitchFamily="18" charset="0"/>
              </a:rPr>
              <a:t>. The records are partitioned using a modulus function on the key column selected from the </a:t>
            </a:r>
            <a:r>
              <a:rPr lang="en-US" sz="1400" b="1" dirty="0">
                <a:latin typeface="Palatino Linotype" panose="02040502050505030304" pitchFamily="18" charset="0"/>
              </a:rPr>
              <a:t>Available</a:t>
            </a:r>
            <a:r>
              <a:rPr lang="en-US" sz="1400" dirty="0">
                <a:latin typeface="Palatino Linotype" panose="02040502050505030304" pitchFamily="18" charset="0"/>
              </a:rPr>
              <a:t> list. This is commonly used to partition on tag fields.</a:t>
            </a:r>
          </a:p>
          <a:p>
            <a:r>
              <a:rPr lang="en-US" sz="1400" b="1" dirty="0">
                <a:latin typeface="Palatino Linotype" panose="02040502050505030304" pitchFamily="18" charset="0"/>
              </a:rPr>
              <a:t>Random</a:t>
            </a:r>
            <a:r>
              <a:rPr lang="en-US" sz="1400" dirty="0">
                <a:latin typeface="Palatino Linotype" panose="02040502050505030304" pitchFamily="18" charset="0"/>
              </a:rPr>
              <a:t>. The records are partitioned randomly, based on the output of a random number generator.</a:t>
            </a:r>
          </a:p>
          <a:p>
            <a:r>
              <a:rPr lang="en-US" sz="1400" b="1" dirty="0">
                <a:latin typeface="Palatino Linotype" panose="02040502050505030304" pitchFamily="18" charset="0"/>
              </a:rPr>
              <a:t>Round Robin</a:t>
            </a:r>
            <a:r>
              <a:rPr lang="en-US" sz="1400" dirty="0">
                <a:latin typeface="Palatino Linotype" panose="02040502050505030304" pitchFamily="18" charset="0"/>
              </a:rPr>
              <a:t>. The records are partitioned on a round robin basis as they enter the stage.</a:t>
            </a:r>
          </a:p>
          <a:p>
            <a:r>
              <a:rPr lang="en-US" sz="1400" b="1" dirty="0">
                <a:latin typeface="Palatino Linotype" panose="02040502050505030304" pitchFamily="18" charset="0"/>
              </a:rPr>
              <a:t>Same</a:t>
            </a:r>
            <a:r>
              <a:rPr lang="en-US" sz="1400" dirty="0">
                <a:latin typeface="Palatino Linotype" panose="02040502050505030304" pitchFamily="18" charset="0"/>
              </a:rPr>
              <a:t>. Preserves the partitioning already in place.</a:t>
            </a:r>
          </a:p>
          <a:p>
            <a:pPr algn="just">
              <a:buFont typeface="Wingdings" pitchFamily="2" charset="2"/>
              <a:buNone/>
            </a:pPr>
            <a:endParaRPr lang="en-US" sz="1400" dirty="0">
              <a:latin typeface="Palatino Linotype" panose="02040502050505030304" pitchFamily="18" charset="0"/>
            </a:endParaRPr>
          </a:p>
          <a:p>
            <a:pPr algn="just">
              <a:buFont typeface="Wingdings" pitchFamily="2" charset="2"/>
              <a:buNone/>
            </a:pPr>
            <a:endParaRPr lang="en-US" altLang="en-US" sz="1400" dirty="0" smtClean="0">
              <a:latin typeface="Calibri" pitchFamily="34" charset="0"/>
            </a:endParaRPr>
          </a:p>
        </p:txBody>
      </p:sp>
      <p:sp>
        <p:nvSpPr>
          <p:cNvPr id="16389" name="Slide Number Placeholder 5"/>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F965D9EA-E4F0-4C10-98A4-F11B9E268376}" type="slidenum">
              <a:rPr lang="en-US" altLang="en-US" sz="800" smtClean="0">
                <a:solidFill>
                  <a:schemeClr val="bg1"/>
                </a:solidFill>
              </a:rPr>
              <a:pPr eaLnBrk="1" hangingPunct="1">
                <a:lnSpc>
                  <a:spcPct val="100000"/>
                </a:lnSpc>
                <a:spcBef>
                  <a:spcPct val="0"/>
                </a:spcBef>
                <a:buClrTx/>
                <a:buFontTx/>
                <a:buNone/>
              </a:pPr>
              <a:t>12</a:t>
            </a:fld>
            <a:endParaRPr lang="en-US" altLang="en-US" sz="800" smtClean="0">
              <a:solidFill>
                <a:schemeClr val="bg1"/>
              </a:solidFill>
            </a:endParaRPr>
          </a:p>
        </p:txBody>
      </p:sp>
    </p:spTree>
    <p:extLst>
      <p:ext uri="{BB962C8B-B14F-4D97-AF65-F5344CB8AC3E}">
        <p14:creationId xmlns:p14="http://schemas.microsoft.com/office/powerpoint/2010/main" val="19167814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457200" y="1066800"/>
            <a:ext cx="8229600" cy="4724399"/>
          </a:xfrm>
        </p:spPr>
        <p:txBody>
          <a:bodyPr/>
          <a:lstStyle/>
          <a:p>
            <a:pPr algn="just">
              <a:buFont typeface="Wingdings" pitchFamily="2" charset="2"/>
              <a:buNone/>
            </a:pPr>
            <a:r>
              <a:rPr lang="en-US" sz="1600" b="1" dirty="0" smtClean="0">
                <a:latin typeface="Palatino Linotype" panose="02040502050505030304" pitchFamily="18" charset="0"/>
              </a:rPr>
              <a:t>Types of Collection Methods:</a:t>
            </a:r>
            <a:endParaRPr lang="en-US" sz="1400" dirty="0"/>
          </a:p>
          <a:p>
            <a:r>
              <a:rPr lang="en-US" sz="1400" b="1" dirty="0">
                <a:latin typeface="Palatino Linotype" panose="02040502050505030304" pitchFamily="18" charset="0"/>
              </a:rPr>
              <a:t>(Auto)</a:t>
            </a:r>
            <a:r>
              <a:rPr lang="en-US" sz="1400" dirty="0">
                <a:latin typeface="Palatino Linotype" panose="02040502050505030304" pitchFamily="18" charset="0"/>
              </a:rPr>
              <a:t>. This is the default collection method for Difference stages. Normally, when you are using Auto mode, </a:t>
            </a:r>
            <a:r>
              <a:rPr lang="en-US" sz="1400" dirty="0" err="1">
                <a:latin typeface="Palatino Linotype" panose="02040502050505030304" pitchFamily="18" charset="0"/>
              </a:rPr>
              <a:t>InfoSphere</a:t>
            </a:r>
            <a:r>
              <a:rPr lang="en-US" sz="1400" dirty="0">
                <a:latin typeface="Palatino Linotype" panose="02040502050505030304" pitchFamily="18" charset="0"/>
              </a:rPr>
              <a:t> </a:t>
            </a:r>
            <a:r>
              <a:rPr lang="en-US" sz="1400" dirty="0" err="1">
                <a:latin typeface="Palatino Linotype" panose="02040502050505030304" pitchFamily="18" charset="0"/>
              </a:rPr>
              <a:t>DataStage</a:t>
            </a:r>
            <a:r>
              <a:rPr lang="en-US" sz="1400" dirty="0">
                <a:latin typeface="Palatino Linotype" panose="02040502050505030304" pitchFamily="18" charset="0"/>
              </a:rPr>
              <a:t> will eagerly read any row from any input partition as it becomes </a:t>
            </a:r>
            <a:r>
              <a:rPr lang="en-US" sz="1400" dirty="0" smtClean="0">
                <a:latin typeface="Palatino Linotype" panose="02040502050505030304" pitchFamily="18" charset="0"/>
              </a:rPr>
              <a:t>available</a:t>
            </a:r>
            <a:endParaRPr lang="en-US" sz="1400" dirty="0">
              <a:latin typeface="Palatino Linotype" panose="02040502050505030304" pitchFamily="18" charset="0"/>
            </a:endParaRPr>
          </a:p>
          <a:p>
            <a:r>
              <a:rPr lang="en-US" sz="1400" b="1" dirty="0">
                <a:latin typeface="Palatino Linotype" panose="02040502050505030304" pitchFamily="18" charset="0"/>
              </a:rPr>
              <a:t>Ordered</a:t>
            </a:r>
            <a:r>
              <a:rPr lang="en-US" sz="1400" dirty="0">
                <a:latin typeface="Palatino Linotype" panose="02040502050505030304" pitchFamily="18" charset="0"/>
              </a:rPr>
              <a:t>. Reads all records from the first partition, then all records from the second partition, and so on.</a:t>
            </a:r>
          </a:p>
          <a:p>
            <a:r>
              <a:rPr lang="en-US" sz="1400" b="1" dirty="0">
                <a:latin typeface="Palatino Linotype" panose="02040502050505030304" pitchFamily="18" charset="0"/>
              </a:rPr>
              <a:t>Round Robin</a:t>
            </a:r>
            <a:r>
              <a:rPr lang="en-US" sz="1400" dirty="0">
                <a:latin typeface="Palatino Linotype" panose="02040502050505030304" pitchFamily="18" charset="0"/>
              </a:rPr>
              <a:t>. Reads a record from the first input partition, then from the second partition, and so on. After reaching the last partition, the operator starts over.</a:t>
            </a:r>
          </a:p>
          <a:p>
            <a:r>
              <a:rPr lang="en-US" sz="1400" b="1" dirty="0">
                <a:latin typeface="Palatino Linotype" panose="02040502050505030304" pitchFamily="18" charset="0"/>
              </a:rPr>
              <a:t>Sort Merge</a:t>
            </a:r>
            <a:r>
              <a:rPr lang="en-US" sz="1400" dirty="0">
                <a:latin typeface="Palatino Linotype" panose="02040502050505030304" pitchFamily="18" charset="0"/>
              </a:rPr>
              <a:t>. Reads records in an order based on one or more columns of the record. This requires you to select a collecting key column from the Available list.</a:t>
            </a:r>
          </a:p>
          <a:p>
            <a:pPr algn="just">
              <a:buFont typeface="Wingdings" pitchFamily="2" charset="2"/>
              <a:buNone/>
            </a:pPr>
            <a:endParaRPr lang="en-US" sz="1400" dirty="0">
              <a:latin typeface="Palatino Linotype" panose="02040502050505030304" pitchFamily="18" charset="0"/>
            </a:endParaRPr>
          </a:p>
          <a:p>
            <a:pPr algn="just">
              <a:buFont typeface="Wingdings" pitchFamily="2" charset="2"/>
              <a:buNone/>
            </a:pPr>
            <a:endParaRPr lang="en-US" altLang="en-US" sz="1400" dirty="0" smtClean="0">
              <a:latin typeface="Calibri" pitchFamily="34" charset="0"/>
            </a:endParaRPr>
          </a:p>
        </p:txBody>
      </p:sp>
      <p:sp>
        <p:nvSpPr>
          <p:cNvPr id="16389" name="Slide Number Placeholder 5"/>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F965D9EA-E4F0-4C10-98A4-F11B9E268376}" type="slidenum">
              <a:rPr lang="en-US" altLang="en-US" sz="800" smtClean="0">
                <a:solidFill>
                  <a:schemeClr val="bg1"/>
                </a:solidFill>
              </a:rPr>
              <a:pPr eaLnBrk="1" hangingPunct="1">
                <a:lnSpc>
                  <a:spcPct val="100000"/>
                </a:lnSpc>
                <a:spcBef>
                  <a:spcPct val="0"/>
                </a:spcBef>
                <a:buClrTx/>
                <a:buFontTx/>
                <a:buNone/>
              </a:pPr>
              <a:t>13</a:t>
            </a:fld>
            <a:endParaRPr lang="en-US" altLang="en-US" sz="800" smtClean="0">
              <a:solidFill>
                <a:schemeClr val="bg1"/>
              </a:solidFill>
            </a:endParaRPr>
          </a:p>
        </p:txBody>
      </p:sp>
    </p:spTree>
    <p:extLst>
      <p:ext uri="{BB962C8B-B14F-4D97-AF65-F5344CB8AC3E}">
        <p14:creationId xmlns:p14="http://schemas.microsoft.com/office/powerpoint/2010/main" val="42225876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ctrTitle"/>
          </p:nvPr>
        </p:nvSpPr>
        <p:spPr>
          <a:xfrm>
            <a:off x="1785938" y="2500313"/>
            <a:ext cx="5334000" cy="474662"/>
          </a:xfrm>
        </p:spPr>
        <p:txBody>
          <a:bodyPr/>
          <a:lstStyle/>
          <a:p>
            <a:pPr eaLnBrk="1" hangingPunct="1"/>
            <a:r>
              <a:rPr lang="en-US" altLang="en-US" sz="2000" b="1" dirty="0" smtClean="0">
                <a:solidFill>
                  <a:schemeClr val="tx1"/>
                </a:solidFill>
              </a:rPr>
              <a:t>Configuration File</a:t>
            </a:r>
          </a:p>
        </p:txBody>
      </p:sp>
    </p:spTree>
    <p:extLst>
      <p:ext uri="{BB962C8B-B14F-4D97-AF65-F5344CB8AC3E}">
        <p14:creationId xmlns:p14="http://schemas.microsoft.com/office/powerpoint/2010/main" val="359834348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457200" y="1066801"/>
            <a:ext cx="8229600" cy="4267200"/>
          </a:xfrm>
        </p:spPr>
        <p:txBody>
          <a:bodyPr/>
          <a:lstStyle/>
          <a:p>
            <a:pPr algn="just">
              <a:buFont typeface="Wingdings" pitchFamily="2" charset="2"/>
              <a:buNone/>
            </a:pPr>
            <a:r>
              <a:rPr lang="en-US" sz="1400" dirty="0">
                <a:latin typeface="Palatino Linotype" panose="02040502050505030304" pitchFamily="18" charset="0"/>
              </a:rPr>
              <a:t>The Datastage </a:t>
            </a:r>
            <a:r>
              <a:rPr lang="en-US" sz="1400" dirty="0" smtClean="0">
                <a:latin typeface="Palatino Linotype" panose="02040502050505030304" pitchFamily="18" charset="0"/>
              </a:rPr>
              <a:t>configuration </a:t>
            </a:r>
            <a:r>
              <a:rPr lang="en-US" sz="1400" dirty="0">
                <a:latin typeface="Palatino Linotype" panose="02040502050505030304" pitchFamily="18" charset="0"/>
              </a:rPr>
              <a:t>file is a master control </a:t>
            </a:r>
            <a:r>
              <a:rPr lang="en-US" sz="1400" dirty="0" smtClean="0">
                <a:latin typeface="Palatino Linotype" panose="02040502050505030304" pitchFamily="18" charset="0"/>
              </a:rPr>
              <a:t>file.</a:t>
            </a:r>
          </a:p>
          <a:p>
            <a:pPr algn="just">
              <a:buFont typeface="Wingdings" pitchFamily="2" charset="2"/>
              <a:buNone/>
            </a:pPr>
            <a:r>
              <a:rPr lang="en-US" sz="1400" dirty="0">
                <a:latin typeface="Palatino Linotype" panose="02040502050505030304" pitchFamily="18" charset="0"/>
              </a:rPr>
              <a:t>The configuration file provides hardware </a:t>
            </a:r>
            <a:r>
              <a:rPr lang="en-US" sz="1400" dirty="0" smtClean="0">
                <a:latin typeface="Palatino Linotype" panose="02040502050505030304" pitchFamily="18" charset="0"/>
              </a:rPr>
              <a:t>configuration.</a:t>
            </a:r>
          </a:p>
          <a:p>
            <a:pPr algn="just">
              <a:buFont typeface="Wingdings" pitchFamily="2" charset="2"/>
              <a:buNone/>
            </a:pPr>
            <a:r>
              <a:rPr lang="en-US" sz="1400" dirty="0" err="1">
                <a:latin typeface="Palatino Linotype" panose="02040502050505030304" pitchFamily="18" charset="0"/>
              </a:rPr>
              <a:t>DataStage</a:t>
            </a:r>
            <a:r>
              <a:rPr lang="en-US" sz="1400" dirty="0">
                <a:latin typeface="Palatino Linotype" panose="02040502050505030304" pitchFamily="18" charset="0"/>
              </a:rPr>
              <a:t> understands the architecture of the system through this file</a:t>
            </a:r>
            <a:r>
              <a:rPr lang="en-US" sz="1400" dirty="0" smtClean="0">
                <a:latin typeface="Palatino Linotype" panose="02040502050505030304" pitchFamily="18" charset="0"/>
              </a:rPr>
              <a:t>.</a:t>
            </a:r>
          </a:p>
          <a:p>
            <a:pPr algn="just">
              <a:buFont typeface="Wingdings" pitchFamily="2" charset="2"/>
              <a:buNone/>
            </a:pPr>
            <a:r>
              <a:rPr lang="en-US" sz="1400" dirty="0">
                <a:latin typeface="Palatino Linotype" panose="02040502050505030304" pitchFamily="18" charset="0"/>
              </a:rPr>
              <a:t>The main outcome from having the configuration file is to separate software and hardware configuration from job </a:t>
            </a:r>
            <a:r>
              <a:rPr lang="en-US" sz="1400" dirty="0" smtClean="0">
                <a:latin typeface="Palatino Linotype" panose="02040502050505030304" pitchFamily="18" charset="0"/>
              </a:rPr>
              <a:t>design.</a:t>
            </a:r>
          </a:p>
          <a:p>
            <a:pPr algn="just">
              <a:buFont typeface="Wingdings" pitchFamily="2" charset="2"/>
              <a:buNone/>
            </a:pPr>
            <a:r>
              <a:rPr lang="en-US" sz="1400" dirty="0">
                <a:latin typeface="Palatino Linotype" panose="02040502050505030304" pitchFamily="18" charset="0"/>
              </a:rPr>
              <a:t>A sample configuration file is located in Configurations directory under the Server directory of your installation, and is called </a:t>
            </a:r>
            <a:r>
              <a:rPr lang="en-US" sz="1400" dirty="0" err="1">
                <a:latin typeface="Palatino Linotype" panose="02040502050505030304" pitchFamily="18" charset="0"/>
              </a:rPr>
              <a:t>default.apt</a:t>
            </a:r>
            <a:r>
              <a:rPr lang="en-US" sz="1400" dirty="0" smtClean="0">
                <a:latin typeface="Palatino Linotype" panose="02040502050505030304" pitchFamily="18" charset="0"/>
              </a:rPr>
              <a:t>.</a:t>
            </a:r>
          </a:p>
          <a:p>
            <a:pPr algn="just">
              <a:buFont typeface="Wingdings" pitchFamily="2" charset="2"/>
              <a:buNone/>
            </a:pPr>
            <a:endParaRPr lang="en-US" sz="1400" dirty="0">
              <a:latin typeface="Palatino Linotype" panose="02040502050505030304" pitchFamily="18" charset="0"/>
            </a:endParaRPr>
          </a:p>
          <a:p>
            <a:pPr lvl="0"/>
            <a:r>
              <a:rPr lang="en-US" sz="1400" dirty="0">
                <a:latin typeface="Palatino Linotype" panose="02040502050505030304" pitchFamily="18" charset="0"/>
              </a:rPr>
              <a:t>This section contains the following subsections:</a:t>
            </a:r>
          </a:p>
          <a:p>
            <a:pPr lvl="0"/>
            <a:r>
              <a:rPr lang="en-US" sz="1400" dirty="0" smtClean="0">
                <a:latin typeface="Palatino Linotype" panose="02040502050505030304" pitchFamily="18" charset="0"/>
              </a:rPr>
              <a:t>The default path and the APT_CONFIG_FILE</a:t>
            </a:r>
            <a:endParaRPr lang="en-US" sz="1400" dirty="0">
              <a:latin typeface="Palatino Linotype" panose="02040502050505030304" pitchFamily="18" charset="0"/>
            </a:endParaRPr>
          </a:p>
          <a:p>
            <a:pPr lvl="0"/>
            <a:r>
              <a:rPr lang="en-US" sz="1400" dirty="0" smtClean="0">
                <a:latin typeface="Palatino Linotype" panose="02040502050505030304" pitchFamily="18" charset="0"/>
              </a:rPr>
              <a:t>Syntax</a:t>
            </a:r>
            <a:endParaRPr lang="en-US" sz="1400" dirty="0">
              <a:latin typeface="Palatino Linotype" panose="02040502050505030304" pitchFamily="18" charset="0"/>
            </a:endParaRPr>
          </a:p>
          <a:p>
            <a:pPr lvl="0"/>
            <a:r>
              <a:rPr lang="en-US" sz="1400" dirty="0" smtClean="0">
                <a:latin typeface="Palatino Linotype" panose="02040502050505030304" pitchFamily="18" charset="0"/>
              </a:rPr>
              <a:t>Node Names</a:t>
            </a:r>
            <a:endParaRPr lang="en-US" sz="1400" dirty="0">
              <a:latin typeface="Palatino Linotype" panose="02040502050505030304" pitchFamily="18" charset="0"/>
            </a:endParaRPr>
          </a:p>
          <a:p>
            <a:pPr lvl="0"/>
            <a:r>
              <a:rPr lang="en-US" sz="1400" dirty="0" smtClean="0">
                <a:latin typeface="Palatino Linotype" panose="02040502050505030304" pitchFamily="18" charset="0"/>
              </a:rPr>
              <a:t>options</a:t>
            </a:r>
            <a:endParaRPr lang="en-US" sz="1400" dirty="0">
              <a:latin typeface="Palatino Linotype" panose="02040502050505030304" pitchFamily="18" charset="0"/>
            </a:endParaRPr>
          </a:p>
          <a:p>
            <a:pPr lvl="0"/>
            <a:r>
              <a:rPr lang="en-US" sz="1400" dirty="0" smtClean="0">
                <a:latin typeface="Palatino Linotype" panose="02040502050505030304" pitchFamily="18" charset="0"/>
              </a:rPr>
              <a:t>Node pools and default node pool.</a:t>
            </a:r>
            <a:endParaRPr lang="en-US" sz="1400" dirty="0">
              <a:latin typeface="Palatino Linotype" panose="02040502050505030304" pitchFamily="18" charset="0"/>
            </a:endParaRPr>
          </a:p>
          <a:p>
            <a:pPr lvl="0"/>
            <a:r>
              <a:rPr lang="en-US" sz="1400" dirty="0" smtClean="0">
                <a:latin typeface="Palatino Linotype" panose="02040502050505030304" pitchFamily="18" charset="0"/>
              </a:rPr>
              <a:t>Disk and scratch disk pools and their defaults.</a:t>
            </a:r>
          </a:p>
          <a:p>
            <a:pPr lvl="0"/>
            <a:r>
              <a:rPr lang="en-US" sz="1400" dirty="0" smtClean="0">
                <a:latin typeface="Palatino Linotype" panose="02040502050505030304" pitchFamily="18" charset="0"/>
              </a:rPr>
              <a:t>Buffer Scratch Disk Pools</a:t>
            </a:r>
            <a:endParaRPr lang="en-US" sz="1400" dirty="0">
              <a:latin typeface="Palatino Linotype" panose="02040502050505030304" pitchFamily="18" charset="0"/>
            </a:endParaRPr>
          </a:p>
          <a:p>
            <a:pPr algn="just">
              <a:buFont typeface="Wingdings" pitchFamily="2" charset="2"/>
              <a:buNone/>
            </a:pPr>
            <a:endParaRPr lang="en-US" altLang="en-US" sz="1400" dirty="0" smtClean="0">
              <a:latin typeface="Calibri" pitchFamily="34" charset="0"/>
            </a:endParaRPr>
          </a:p>
        </p:txBody>
      </p:sp>
      <p:sp>
        <p:nvSpPr>
          <p:cNvPr id="16389" name="Slide Number Placeholder 5"/>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F965D9EA-E4F0-4C10-98A4-F11B9E268376}" type="slidenum">
              <a:rPr lang="en-US" altLang="en-US" sz="800" smtClean="0">
                <a:solidFill>
                  <a:schemeClr val="bg1"/>
                </a:solidFill>
              </a:rPr>
              <a:pPr eaLnBrk="1" hangingPunct="1">
                <a:lnSpc>
                  <a:spcPct val="100000"/>
                </a:lnSpc>
                <a:spcBef>
                  <a:spcPct val="0"/>
                </a:spcBef>
                <a:buClrTx/>
                <a:buFontTx/>
                <a:buNone/>
              </a:pPr>
              <a:t>15</a:t>
            </a:fld>
            <a:endParaRPr lang="en-US" altLang="en-US" sz="800" smtClean="0">
              <a:solidFill>
                <a:schemeClr val="bg1"/>
              </a:solidFill>
            </a:endParaRPr>
          </a:p>
        </p:txBody>
      </p:sp>
    </p:spTree>
    <p:extLst>
      <p:ext uri="{BB962C8B-B14F-4D97-AF65-F5344CB8AC3E}">
        <p14:creationId xmlns:p14="http://schemas.microsoft.com/office/powerpoint/2010/main" val="42237128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457200" y="1066800"/>
            <a:ext cx="8229600" cy="5334000"/>
          </a:xfrm>
        </p:spPr>
        <p:txBody>
          <a:bodyPr/>
          <a:lstStyle/>
          <a:p>
            <a:pPr marL="0" indent="0">
              <a:buNone/>
            </a:pPr>
            <a:r>
              <a:rPr lang="en-US" sz="1400" dirty="0" smtClean="0">
                <a:latin typeface="Palatino Linotype" panose="02040502050505030304" pitchFamily="18" charset="0"/>
              </a:rPr>
              <a:t>File can be found under</a:t>
            </a:r>
          </a:p>
          <a:p>
            <a:pPr marL="0" indent="0">
              <a:buNone/>
            </a:pPr>
            <a:r>
              <a:rPr lang="en-US" sz="1400" b="1" dirty="0" smtClean="0">
                <a:latin typeface="Palatino Linotype" panose="02040502050505030304" pitchFamily="18" charset="0"/>
              </a:rPr>
              <a:t>&lt;&gt;\</a:t>
            </a:r>
            <a:r>
              <a:rPr lang="en-US" sz="1400" b="1" dirty="0">
                <a:latin typeface="Palatino Linotype" panose="02040502050505030304" pitchFamily="18" charset="0"/>
              </a:rPr>
              <a:t>IBM\</a:t>
            </a:r>
            <a:r>
              <a:rPr lang="en-US" sz="1400" b="1" dirty="0" err="1">
                <a:latin typeface="Palatino Linotype" panose="02040502050505030304" pitchFamily="18" charset="0"/>
              </a:rPr>
              <a:t>InformationServer</a:t>
            </a:r>
            <a:r>
              <a:rPr lang="en-US" sz="1400" b="1" dirty="0">
                <a:latin typeface="Palatino Linotype" panose="02040502050505030304" pitchFamily="18" charset="0"/>
              </a:rPr>
              <a:t>\Server\Configurations  folder with the name </a:t>
            </a:r>
            <a:r>
              <a:rPr lang="en-US" sz="1400" b="1" dirty="0" err="1">
                <a:latin typeface="Palatino Linotype" panose="02040502050505030304" pitchFamily="18" charset="0"/>
              </a:rPr>
              <a:t>default.apt</a:t>
            </a:r>
            <a:endParaRPr lang="en-US" sz="1400" b="1" dirty="0" smtClean="0">
              <a:latin typeface="Palatino Linotype" panose="02040502050505030304" pitchFamily="18" charset="0"/>
            </a:endParaRPr>
          </a:p>
          <a:p>
            <a:pPr marL="0" indent="0">
              <a:buNone/>
            </a:pPr>
            <a:r>
              <a:rPr lang="en-US" sz="1400" dirty="0" smtClean="0">
                <a:latin typeface="Palatino Linotype" panose="02040502050505030304" pitchFamily="18" charset="0"/>
              </a:rPr>
              <a:t>{</a:t>
            </a:r>
            <a:r>
              <a:rPr lang="en-US" sz="1400" dirty="0">
                <a:latin typeface="Palatino Linotype" panose="02040502050505030304" pitchFamily="18" charset="0"/>
              </a:rPr>
              <a:t/>
            </a:r>
            <a:br>
              <a:rPr lang="en-US" sz="1400" dirty="0">
                <a:latin typeface="Palatino Linotype" panose="02040502050505030304" pitchFamily="18" charset="0"/>
              </a:rPr>
            </a:br>
            <a:r>
              <a:rPr lang="en-US" sz="1400" dirty="0">
                <a:latin typeface="Palatino Linotype" panose="02040502050505030304" pitchFamily="18" charset="0"/>
              </a:rPr>
              <a:t>node “node1″</a:t>
            </a:r>
            <a:br>
              <a:rPr lang="en-US" sz="1400" dirty="0">
                <a:latin typeface="Palatino Linotype" panose="02040502050505030304" pitchFamily="18" charset="0"/>
              </a:rPr>
            </a:br>
            <a:r>
              <a:rPr lang="en-US" sz="1400" dirty="0">
                <a:latin typeface="Palatino Linotype" panose="02040502050505030304" pitchFamily="18" charset="0"/>
              </a:rPr>
              <a:t>{</a:t>
            </a:r>
            <a:br>
              <a:rPr lang="en-US" sz="1400" dirty="0">
                <a:latin typeface="Palatino Linotype" panose="02040502050505030304" pitchFamily="18" charset="0"/>
              </a:rPr>
            </a:br>
            <a:r>
              <a:rPr lang="en-US" sz="1400" dirty="0" err="1">
                <a:latin typeface="Palatino Linotype" panose="02040502050505030304" pitchFamily="18" charset="0"/>
              </a:rPr>
              <a:t>fastname</a:t>
            </a:r>
            <a:r>
              <a:rPr lang="en-US" sz="1400" dirty="0">
                <a:latin typeface="Palatino Linotype" panose="02040502050505030304" pitchFamily="18" charset="0"/>
              </a:rPr>
              <a:t> “SVR1″</a:t>
            </a:r>
            <a:br>
              <a:rPr lang="en-US" sz="1400" dirty="0">
                <a:latin typeface="Palatino Linotype" panose="02040502050505030304" pitchFamily="18" charset="0"/>
              </a:rPr>
            </a:br>
            <a:r>
              <a:rPr lang="en-US" sz="1400" dirty="0">
                <a:latin typeface="Palatino Linotype" panose="02040502050505030304" pitchFamily="18" charset="0"/>
              </a:rPr>
              <a:t>pools “”</a:t>
            </a:r>
            <a:br>
              <a:rPr lang="en-US" sz="1400" dirty="0">
                <a:latin typeface="Palatino Linotype" panose="02040502050505030304" pitchFamily="18" charset="0"/>
              </a:rPr>
            </a:br>
            <a:r>
              <a:rPr lang="en-US" sz="1400" dirty="0">
                <a:latin typeface="Palatino Linotype" panose="02040502050505030304" pitchFamily="18" charset="0"/>
              </a:rPr>
              <a:t>resource disk “C:/IBM/</a:t>
            </a:r>
            <a:r>
              <a:rPr lang="en-US" sz="1400" dirty="0" err="1">
                <a:latin typeface="Palatino Linotype" panose="02040502050505030304" pitchFamily="18" charset="0"/>
              </a:rPr>
              <a:t>InformationServer</a:t>
            </a:r>
            <a:r>
              <a:rPr lang="en-US" sz="1400" dirty="0">
                <a:latin typeface="Palatino Linotype" panose="02040502050505030304" pitchFamily="18" charset="0"/>
              </a:rPr>
              <a:t>/Server/Datasets/Node1″ {pools “”}</a:t>
            </a:r>
            <a:br>
              <a:rPr lang="en-US" sz="1400" dirty="0">
                <a:latin typeface="Palatino Linotype" panose="02040502050505030304" pitchFamily="18" charset="0"/>
              </a:rPr>
            </a:br>
            <a:r>
              <a:rPr lang="en-US" sz="1400" dirty="0">
                <a:latin typeface="Palatino Linotype" panose="02040502050505030304" pitchFamily="18" charset="0"/>
              </a:rPr>
              <a:t>resource </a:t>
            </a:r>
            <a:r>
              <a:rPr lang="en-US" sz="1400" dirty="0" err="1">
                <a:latin typeface="Palatino Linotype" panose="02040502050505030304" pitchFamily="18" charset="0"/>
              </a:rPr>
              <a:t>scratchdisk</a:t>
            </a:r>
            <a:r>
              <a:rPr lang="en-US" sz="1400" dirty="0">
                <a:latin typeface="Palatino Linotype" panose="02040502050505030304" pitchFamily="18" charset="0"/>
              </a:rPr>
              <a:t> “C:/IBM/</a:t>
            </a:r>
            <a:r>
              <a:rPr lang="en-US" sz="1400" dirty="0" err="1">
                <a:latin typeface="Palatino Linotype" panose="02040502050505030304" pitchFamily="18" charset="0"/>
              </a:rPr>
              <a:t>InformationServer</a:t>
            </a:r>
            <a:r>
              <a:rPr lang="en-US" sz="1400" dirty="0">
                <a:latin typeface="Palatino Linotype" panose="02040502050505030304" pitchFamily="18" charset="0"/>
              </a:rPr>
              <a:t>/Server/Scratch/Node1″ {pools “}</a:t>
            </a:r>
            <a:br>
              <a:rPr lang="en-US" sz="1400" dirty="0">
                <a:latin typeface="Palatino Linotype" panose="02040502050505030304" pitchFamily="18" charset="0"/>
              </a:rPr>
            </a:br>
            <a:r>
              <a:rPr lang="en-US" sz="1400" dirty="0">
                <a:latin typeface="Palatino Linotype" panose="02040502050505030304" pitchFamily="18" charset="0"/>
              </a:rPr>
              <a:t>}</a:t>
            </a:r>
            <a:br>
              <a:rPr lang="en-US" sz="1400" dirty="0">
                <a:latin typeface="Palatino Linotype" panose="02040502050505030304" pitchFamily="18" charset="0"/>
              </a:rPr>
            </a:br>
            <a:r>
              <a:rPr lang="en-US" sz="1400" dirty="0">
                <a:latin typeface="Palatino Linotype" panose="02040502050505030304" pitchFamily="18" charset="0"/>
              </a:rPr>
              <a:t>node “node2″</a:t>
            </a:r>
            <a:br>
              <a:rPr lang="en-US" sz="1400" dirty="0">
                <a:latin typeface="Palatino Linotype" panose="02040502050505030304" pitchFamily="18" charset="0"/>
              </a:rPr>
            </a:br>
            <a:r>
              <a:rPr lang="en-US" sz="1400" dirty="0">
                <a:latin typeface="Palatino Linotype" panose="02040502050505030304" pitchFamily="18" charset="0"/>
              </a:rPr>
              <a:t>{</a:t>
            </a:r>
            <a:br>
              <a:rPr lang="en-US" sz="1400" dirty="0">
                <a:latin typeface="Palatino Linotype" panose="02040502050505030304" pitchFamily="18" charset="0"/>
              </a:rPr>
            </a:br>
            <a:r>
              <a:rPr lang="en-US" sz="1400" dirty="0" err="1">
                <a:latin typeface="Palatino Linotype" panose="02040502050505030304" pitchFamily="18" charset="0"/>
              </a:rPr>
              <a:t>fastname</a:t>
            </a:r>
            <a:r>
              <a:rPr lang="en-US" sz="1400" dirty="0">
                <a:latin typeface="Palatino Linotype" panose="02040502050505030304" pitchFamily="18" charset="0"/>
              </a:rPr>
              <a:t> “SVR1″</a:t>
            </a:r>
            <a:br>
              <a:rPr lang="en-US" sz="1400" dirty="0">
                <a:latin typeface="Palatino Linotype" panose="02040502050505030304" pitchFamily="18" charset="0"/>
              </a:rPr>
            </a:br>
            <a:r>
              <a:rPr lang="en-US" sz="1400" dirty="0">
                <a:latin typeface="Palatino Linotype" panose="02040502050505030304" pitchFamily="18" charset="0"/>
              </a:rPr>
              <a:t>pools “”</a:t>
            </a:r>
            <a:br>
              <a:rPr lang="en-US" sz="1400" dirty="0">
                <a:latin typeface="Palatino Linotype" panose="02040502050505030304" pitchFamily="18" charset="0"/>
              </a:rPr>
            </a:br>
            <a:r>
              <a:rPr lang="en-US" sz="1400" dirty="0">
                <a:latin typeface="Palatino Linotype" panose="02040502050505030304" pitchFamily="18" charset="0"/>
              </a:rPr>
              <a:t>resource disk “C:/IBM/</a:t>
            </a:r>
            <a:r>
              <a:rPr lang="en-US" sz="1400" dirty="0" err="1">
                <a:latin typeface="Palatino Linotype" panose="02040502050505030304" pitchFamily="18" charset="0"/>
              </a:rPr>
              <a:t>InformationServer</a:t>
            </a:r>
            <a:r>
              <a:rPr lang="en-US" sz="1400" dirty="0">
                <a:latin typeface="Palatino Linotype" panose="02040502050505030304" pitchFamily="18" charset="0"/>
              </a:rPr>
              <a:t>/Server/Datasets/Node1″ {pools “”}</a:t>
            </a:r>
            <a:br>
              <a:rPr lang="en-US" sz="1400" dirty="0">
                <a:latin typeface="Palatino Linotype" panose="02040502050505030304" pitchFamily="18" charset="0"/>
              </a:rPr>
            </a:br>
            <a:r>
              <a:rPr lang="en-US" sz="1400" dirty="0">
                <a:latin typeface="Palatino Linotype" panose="02040502050505030304" pitchFamily="18" charset="0"/>
              </a:rPr>
              <a:t>resource </a:t>
            </a:r>
            <a:r>
              <a:rPr lang="en-US" sz="1400" dirty="0" err="1">
                <a:latin typeface="Palatino Linotype" panose="02040502050505030304" pitchFamily="18" charset="0"/>
              </a:rPr>
              <a:t>scratchdisk</a:t>
            </a:r>
            <a:r>
              <a:rPr lang="en-US" sz="1400" dirty="0">
                <a:latin typeface="Palatino Linotype" panose="02040502050505030304" pitchFamily="18" charset="0"/>
              </a:rPr>
              <a:t> “C:/IBM/</a:t>
            </a:r>
            <a:r>
              <a:rPr lang="en-US" sz="1400" dirty="0" err="1">
                <a:latin typeface="Palatino Linotype" panose="02040502050505030304" pitchFamily="18" charset="0"/>
              </a:rPr>
              <a:t>InformationServer</a:t>
            </a:r>
            <a:r>
              <a:rPr lang="en-US" sz="1400" dirty="0">
                <a:latin typeface="Palatino Linotype" panose="02040502050505030304" pitchFamily="18" charset="0"/>
              </a:rPr>
              <a:t>/Server/Scratch/Node1″ {pools “”}</a:t>
            </a:r>
            <a:br>
              <a:rPr lang="en-US" sz="1400" dirty="0">
                <a:latin typeface="Palatino Linotype" panose="02040502050505030304" pitchFamily="18" charset="0"/>
              </a:rPr>
            </a:br>
            <a:r>
              <a:rPr lang="en-US" sz="1400" dirty="0">
                <a:latin typeface="Palatino Linotype" panose="02040502050505030304" pitchFamily="18" charset="0"/>
              </a:rPr>
              <a:t>}</a:t>
            </a:r>
            <a:br>
              <a:rPr lang="en-US" sz="1400" dirty="0">
                <a:latin typeface="Palatino Linotype" panose="02040502050505030304" pitchFamily="18" charset="0"/>
              </a:rPr>
            </a:br>
            <a:r>
              <a:rPr lang="en-US" sz="1400" dirty="0">
                <a:latin typeface="Palatino Linotype" panose="02040502050505030304" pitchFamily="18" charset="0"/>
              </a:rPr>
              <a:t>node “node3″</a:t>
            </a:r>
            <a:br>
              <a:rPr lang="en-US" sz="1400" dirty="0">
                <a:latin typeface="Palatino Linotype" panose="02040502050505030304" pitchFamily="18" charset="0"/>
              </a:rPr>
            </a:br>
            <a:r>
              <a:rPr lang="en-US" sz="1400" dirty="0">
                <a:latin typeface="Palatino Linotype" panose="02040502050505030304" pitchFamily="18" charset="0"/>
              </a:rPr>
              <a:t>{</a:t>
            </a:r>
            <a:br>
              <a:rPr lang="en-US" sz="1400" dirty="0">
                <a:latin typeface="Palatino Linotype" panose="02040502050505030304" pitchFamily="18" charset="0"/>
              </a:rPr>
            </a:br>
            <a:r>
              <a:rPr lang="en-US" sz="1400" dirty="0" err="1">
                <a:latin typeface="Palatino Linotype" panose="02040502050505030304" pitchFamily="18" charset="0"/>
              </a:rPr>
              <a:t>fastname</a:t>
            </a:r>
            <a:r>
              <a:rPr lang="en-US" sz="1400" dirty="0">
                <a:latin typeface="Palatino Linotype" panose="02040502050505030304" pitchFamily="18" charset="0"/>
              </a:rPr>
              <a:t> “SVR2″</a:t>
            </a:r>
            <a:br>
              <a:rPr lang="en-US" sz="1400" dirty="0">
                <a:latin typeface="Palatino Linotype" panose="02040502050505030304" pitchFamily="18" charset="0"/>
              </a:rPr>
            </a:br>
            <a:r>
              <a:rPr lang="en-US" sz="1400" dirty="0">
                <a:latin typeface="Palatino Linotype" panose="02040502050505030304" pitchFamily="18" charset="0"/>
              </a:rPr>
              <a:t>pools “” “sort”</a:t>
            </a:r>
            <a:br>
              <a:rPr lang="en-US" sz="1400" dirty="0">
                <a:latin typeface="Palatino Linotype" panose="02040502050505030304" pitchFamily="18" charset="0"/>
              </a:rPr>
            </a:br>
            <a:r>
              <a:rPr lang="en-US" sz="1400" dirty="0">
                <a:latin typeface="Palatino Linotype" panose="02040502050505030304" pitchFamily="18" charset="0"/>
              </a:rPr>
              <a:t>resource disk “C:/IBM/</a:t>
            </a:r>
            <a:r>
              <a:rPr lang="en-US" sz="1400" dirty="0" err="1">
                <a:latin typeface="Palatino Linotype" panose="02040502050505030304" pitchFamily="18" charset="0"/>
              </a:rPr>
              <a:t>InformationServer</a:t>
            </a:r>
            <a:r>
              <a:rPr lang="en-US" sz="1400" dirty="0">
                <a:latin typeface="Palatino Linotype" panose="02040502050505030304" pitchFamily="18" charset="0"/>
              </a:rPr>
              <a:t>/Server/Datasets/Node1″ {pools “”}</a:t>
            </a:r>
            <a:br>
              <a:rPr lang="en-US" sz="1400" dirty="0">
                <a:latin typeface="Palatino Linotype" panose="02040502050505030304" pitchFamily="18" charset="0"/>
              </a:rPr>
            </a:br>
            <a:r>
              <a:rPr lang="en-US" sz="1400" dirty="0">
                <a:latin typeface="Palatino Linotype" panose="02040502050505030304" pitchFamily="18" charset="0"/>
              </a:rPr>
              <a:t>resource </a:t>
            </a:r>
            <a:r>
              <a:rPr lang="en-US" sz="1400" dirty="0" err="1">
                <a:latin typeface="Palatino Linotype" panose="02040502050505030304" pitchFamily="18" charset="0"/>
              </a:rPr>
              <a:t>scratchdisk</a:t>
            </a:r>
            <a:r>
              <a:rPr lang="en-US" sz="1400" dirty="0">
                <a:latin typeface="Palatino Linotype" panose="02040502050505030304" pitchFamily="18" charset="0"/>
              </a:rPr>
              <a:t> “C:/IBM/</a:t>
            </a:r>
            <a:r>
              <a:rPr lang="en-US" sz="1400" dirty="0" err="1">
                <a:latin typeface="Palatino Linotype" panose="02040502050505030304" pitchFamily="18" charset="0"/>
              </a:rPr>
              <a:t>InformationServer</a:t>
            </a:r>
            <a:r>
              <a:rPr lang="en-US" sz="1400" dirty="0">
                <a:latin typeface="Palatino Linotype" panose="02040502050505030304" pitchFamily="18" charset="0"/>
              </a:rPr>
              <a:t>/Server/Scratch/Node1″ {pools  ”" }</a:t>
            </a:r>
            <a:br>
              <a:rPr lang="en-US" sz="1400" dirty="0">
                <a:latin typeface="Palatino Linotype" panose="02040502050505030304" pitchFamily="18" charset="0"/>
              </a:rPr>
            </a:br>
            <a:r>
              <a:rPr lang="en-US" sz="1400" dirty="0">
                <a:latin typeface="Palatino Linotype" panose="02040502050505030304" pitchFamily="18" charset="0"/>
              </a:rPr>
              <a:t>}</a:t>
            </a:r>
          </a:p>
          <a:p>
            <a:pPr marL="0" indent="0">
              <a:buNone/>
            </a:pPr>
            <a:r>
              <a:rPr lang="en-US" sz="1400" dirty="0">
                <a:latin typeface="Palatino Linotype" panose="02040502050505030304" pitchFamily="18" charset="0"/>
              </a:rPr>
              <a:t>}</a:t>
            </a:r>
          </a:p>
          <a:p>
            <a:pPr algn="just">
              <a:buFont typeface="Wingdings" pitchFamily="2" charset="2"/>
              <a:buNone/>
            </a:pPr>
            <a:endParaRPr lang="en-US" altLang="en-US" sz="1400" dirty="0" smtClean="0">
              <a:latin typeface="Calibri" pitchFamily="34" charset="0"/>
            </a:endParaRPr>
          </a:p>
        </p:txBody>
      </p:sp>
      <p:sp>
        <p:nvSpPr>
          <p:cNvPr id="16389" name="Slide Number Placeholder 5"/>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F965D9EA-E4F0-4C10-98A4-F11B9E268376}" type="slidenum">
              <a:rPr lang="en-US" altLang="en-US" sz="800" smtClean="0">
                <a:solidFill>
                  <a:schemeClr val="bg1"/>
                </a:solidFill>
              </a:rPr>
              <a:pPr eaLnBrk="1" hangingPunct="1">
                <a:lnSpc>
                  <a:spcPct val="100000"/>
                </a:lnSpc>
                <a:spcBef>
                  <a:spcPct val="0"/>
                </a:spcBef>
                <a:buClrTx/>
                <a:buFontTx/>
                <a:buNone/>
              </a:pPr>
              <a:t>16</a:t>
            </a:fld>
            <a:endParaRPr lang="en-US" altLang="en-US" sz="800" smtClean="0">
              <a:solidFill>
                <a:schemeClr val="bg1"/>
              </a:solidFill>
            </a:endParaRPr>
          </a:p>
        </p:txBody>
      </p:sp>
    </p:spTree>
    <p:extLst>
      <p:ext uri="{BB962C8B-B14F-4D97-AF65-F5344CB8AC3E}">
        <p14:creationId xmlns:p14="http://schemas.microsoft.com/office/powerpoint/2010/main" val="35185194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Slide Number Placeholder 5"/>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F965D9EA-E4F0-4C10-98A4-F11B9E268376}" type="slidenum">
              <a:rPr lang="en-US" altLang="en-US" sz="800" smtClean="0">
                <a:solidFill>
                  <a:schemeClr val="bg1"/>
                </a:solidFill>
              </a:rPr>
              <a:pPr eaLnBrk="1" hangingPunct="1">
                <a:lnSpc>
                  <a:spcPct val="100000"/>
                </a:lnSpc>
                <a:spcBef>
                  <a:spcPct val="0"/>
                </a:spcBef>
                <a:buClrTx/>
                <a:buFontTx/>
                <a:buNone/>
              </a:pPr>
              <a:t>17</a:t>
            </a:fld>
            <a:endParaRPr lang="en-US" altLang="en-US" sz="800" smtClean="0">
              <a:solidFill>
                <a:schemeClr val="bg1"/>
              </a:solidFill>
            </a:endParaRPr>
          </a:p>
        </p:txBody>
      </p:sp>
      <p:pic>
        <p:nvPicPr>
          <p:cNvPr id="4" name="Content Placeholder 3" descr="http://1.bp.blogspot.com/-pa9UW1kA6gM/UX1bDDxWMcI/AAAAAAAAFBA/TO1B3D6bFIM/s1600/config.png">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7772400" cy="3652837"/>
          </a:xfrm>
          <a:prstGeom prst="rect">
            <a:avLst/>
          </a:prstGeom>
          <a:noFill/>
          <a:ln>
            <a:noFill/>
          </a:ln>
        </p:spPr>
      </p:pic>
    </p:spTree>
    <p:extLst>
      <p:ext uri="{BB962C8B-B14F-4D97-AF65-F5344CB8AC3E}">
        <p14:creationId xmlns:p14="http://schemas.microsoft.com/office/powerpoint/2010/main" val="12629139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ctrTitle"/>
          </p:nvPr>
        </p:nvSpPr>
        <p:spPr>
          <a:xfrm>
            <a:off x="1785938" y="2786063"/>
            <a:ext cx="5334000" cy="503237"/>
          </a:xfrm>
        </p:spPr>
        <p:txBody>
          <a:bodyPr/>
          <a:lstStyle/>
          <a:p>
            <a:pPr eaLnBrk="1" hangingPunct="1"/>
            <a:r>
              <a:rPr lang="en-US" altLang="en-US" sz="2000" b="1" smtClean="0">
                <a:solidFill>
                  <a:schemeClr val="tx1"/>
                </a:solidFill>
              </a:rPr>
              <a:t>DataStage Designer Overview</a:t>
            </a:r>
          </a:p>
        </p:txBody>
      </p:sp>
    </p:spTree>
    <p:extLst>
      <p:ext uri="{BB962C8B-B14F-4D97-AF65-F5344CB8AC3E}">
        <p14:creationId xmlns:p14="http://schemas.microsoft.com/office/powerpoint/2010/main" val="151814252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68313" y="457200"/>
            <a:ext cx="8229600" cy="381000"/>
          </a:xfrm>
        </p:spPr>
        <p:txBody>
          <a:bodyPr lIns="91440" rIns="91440" anchor="ctr"/>
          <a:lstStyle/>
          <a:p>
            <a:pPr eaLnBrk="1" hangingPunct="1"/>
            <a:r>
              <a:rPr lang="en-US" altLang="en-US" dirty="0" err="1" smtClean="0"/>
              <a:t>DataStage</a:t>
            </a:r>
            <a:r>
              <a:rPr lang="en-US" altLang="en-US" dirty="0" smtClean="0"/>
              <a:t> Designer</a:t>
            </a:r>
          </a:p>
        </p:txBody>
      </p:sp>
      <p:sp>
        <p:nvSpPr>
          <p:cNvPr id="35843" name="Rectangle 3"/>
          <p:cNvSpPr>
            <a:spLocks noGrp="1" noChangeArrowheads="1"/>
          </p:cNvSpPr>
          <p:nvPr>
            <p:ph type="body" idx="4294967295"/>
          </p:nvPr>
        </p:nvSpPr>
        <p:spPr>
          <a:xfrm>
            <a:off x="533400" y="990601"/>
            <a:ext cx="8229600" cy="5367338"/>
          </a:xfrm>
        </p:spPr>
        <p:txBody>
          <a:bodyPr lIns="91440" rIns="91440"/>
          <a:lstStyle/>
          <a:p>
            <a:pPr marL="228600" indent="-228600" algn="just" eaLnBrk="1" hangingPunct="1">
              <a:buClr>
                <a:srgbClr val="000000"/>
              </a:buClr>
              <a:buFont typeface="Arial" pitchFamily="34" charset="0"/>
              <a:buChar char="•"/>
            </a:pPr>
            <a:endParaRPr lang="en-US" altLang="en-US" sz="1400" dirty="0" smtClean="0">
              <a:latin typeface="Palatino Linotype" panose="02040502050505030304" pitchFamily="18" charset="0"/>
            </a:endParaRPr>
          </a:p>
          <a:p>
            <a:pPr marL="228600" indent="-228600" algn="just" eaLnBrk="1" hangingPunct="1">
              <a:buClr>
                <a:srgbClr val="000000"/>
              </a:buClr>
              <a:buFont typeface="Arial" pitchFamily="34" charset="0"/>
              <a:buChar char="•"/>
            </a:pPr>
            <a:r>
              <a:rPr lang="en-US" altLang="en-US" sz="1400" dirty="0" smtClean="0">
                <a:latin typeface="Palatino Linotype" panose="02040502050505030304" pitchFamily="18" charset="0"/>
              </a:rPr>
              <a:t>The </a:t>
            </a:r>
            <a:r>
              <a:rPr lang="en-US" altLang="en-US" sz="1400" b="1" dirty="0" err="1" smtClean="0">
                <a:latin typeface="Palatino Linotype" panose="02040502050505030304" pitchFamily="18" charset="0"/>
              </a:rPr>
              <a:t>DataStage</a:t>
            </a:r>
            <a:r>
              <a:rPr lang="en-US" altLang="en-US" sz="1400" b="1" dirty="0" smtClean="0">
                <a:latin typeface="Palatino Linotype" panose="02040502050505030304" pitchFamily="18" charset="0"/>
              </a:rPr>
              <a:t> Designer </a:t>
            </a:r>
            <a:r>
              <a:rPr lang="en-US" altLang="en-US" sz="1400" dirty="0" smtClean="0">
                <a:latin typeface="Palatino Linotype" panose="02040502050505030304" pitchFamily="18" charset="0"/>
              </a:rPr>
              <a:t>allows you to use familiar graphical point-and-click techniques to develop processes for extracting, cleansing, transforming, integrating and loading data into warehouse tables.</a:t>
            </a:r>
          </a:p>
          <a:p>
            <a:pPr marL="228600" indent="-228600" algn="just" eaLnBrk="1" hangingPunct="1">
              <a:buClrTx/>
              <a:buFont typeface="Arial" pitchFamily="34" charset="0"/>
              <a:buChar char="•"/>
            </a:pPr>
            <a:r>
              <a:rPr lang="en-US" altLang="en-US" sz="1400" dirty="0" smtClean="0">
                <a:latin typeface="Palatino Linotype" panose="02040502050505030304" pitchFamily="18" charset="0"/>
              </a:rPr>
              <a:t>The Designer provides a “visual data flow” method to easily interconnect and configure reusable components.</a:t>
            </a:r>
          </a:p>
          <a:p>
            <a:pPr marL="228600" indent="-228600" algn="just" eaLnBrk="1" hangingPunct="1">
              <a:buClrTx/>
              <a:buFont typeface="Arial" pitchFamily="34" charset="0"/>
              <a:buChar char="•"/>
            </a:pPr>
            <a:r>
              <a:rPr lang="en-US" altLang="en-US" sz="1400" dirty="0" smtClean="0">
                <a:latin typeface="Palatino Linotype" panose="02040502050505030304" pitchFamily="18" charset="0"/>
              </a:rPr>
              <a:t>Node </a:t>
            </a:r>
            <a:r>
              <a:rPr lang="en-US" altLang="en-US" sz="1400" dirty="0" err="1" smtClean="0">
                <a:latin typeface="Palatino Linotype" panose="02040502050505030304" pitchFamily="18" charset="0"/>
              </a:rPr>
              <a:t>Configuarations</a:t>
            </a:r>
            <a:endParaRPr lang="en-US" altLang="en-US" sz="1400" dirty="0" smtClean="0">
              <a:latin typeface="Palatino Linotype" panose="02040502050505030304" pitchFamily="18" charset="0"/>
            </a:endParaRPr>
          </a:p>
          <a:p>
            <a:pPr marL="228600" indent="-228600" algn="just" eaLnBrk="1" hangingPunct="1">
              <a:buClrTx/>
              <a:buFont typeface="Arial" pitchFamily="34" charset="0"/>
              <a:buChar char="•"/>
            </a:pPr>
            <a:r>
              <a:rPr lang="en-US" altLang="en-US" sz="1400" dirty="0" smtClean="0">
                <a:latin typeface="Palatino Linotype" panose="02040502050505030304" pitchFamily="18" charset="0"/>
              </a:rPr>
              <a:t>Resource Estimation</a:t>
            </a:r>
          </a:p>
          <a:p>
            <a:pPr marL="228600" indent="-228600" algn="just" eaLnBrk="1" hangingPunct="1">
              <a:buClrTx/>
              <a:buFont typeface="Arial" pitchFamily="34" charset="0"/>
              <a:buChar char="•"/>
            </a:pPr>
            <a:r>
              <a:rPr lang="en-US" altLang="en-US" sz="1400" dirty="0" smtClean="0">
                <a:latin typeface="Palatino Linotype" panose="02040502050505030304" pitchFamily="18" charset="0"/>
              </a:rPr>
              <a:t>Run &amp; Compile the job</a:t>
            </a:r>
          </a:p>
          <a:p>
            <a:pPr marL="228600" indent="-228600" algn="just" eaLnBrk="1" hangingPunct="1">
              <a:buClrTx/>
              <a:buFont typeface="Wingdings" pitchFamily="2" charset="2"/>
              <a:buNone/>
            </a:pPr>
            <a:endParaRPr lang="en-US" altLang="en-US" sz="1800" dirty="0" smtClean="0">
              <a:solidFill>
                <a:srgbClr val="000000"/>
              </a:solidFill>
            </a:endParaRPr>
          </a:p>
          <a:p>
            <a:pPr marL="228600" indent="-228600" algn="just" eaLnBrk="1" hangingPunct="1">
              <a:buClrTx/>
              <a:buFont typeface="Wingdings" pitchFamily="2" charset="2"/>
              <a:buNone/>
            </a:pPr>
            <a:endParaRPr lang="en-US" altLang="en-US" sz="1800" dirty="0" smtClean="0">
              <a:solidFill>
                <a:srgbClr val="000000"/>
              </a:solidFill>
            </a:endParaRPr>
          </a:p>
          <a:p>
            <a:pPr marL="228600" indent="-228600" algn="just" eaLnBrk="1" hangingPunct="1">
              <a:buClrTx/>
              <a:buFont typeface="Wingdings" pitchFamily="2" charset="2"/>
              <a:buNone/>
            </a:pPr>
            <a:r>
              <a:rPr lang="en-US" altLang="en-US" sz="1800" dirty="0" smtClean="0">
                <a:solidFill>
                  <a:srgbClr val="000000"/>
                </a:solidFill>
              </a:rPr>
              <a:t>	</a:t>
            </a:r>
          </a:p>
          <a:p>
            <a:pPr marL="228600" indent="-228600" algn="just" eaLnBrk="1" hangingPunct="1">
              <a:buClrTx/>
              <a:buFont typeface="Wingdings" pitchFamily="2" charset="2"/>
              <a:buNone/>
            </a:pPr>
            <a:r>
              <a:rPr lang="en-US" altLang="en-US" sz="1800" dirty="0" smtClean="0">
                <a:solidFill>
                  <a:srgbClr val="000000"/>
                </a:solidFill>
              </a:rPr>
              <a:t>					</a:t>
            </a:r>
            <a:endParaRPr lang="en-US" altLang="en-US" sz="1800" dirty="0" smtClean="0"/>
          </a:p>
          <a:p>
            <a:pPr marL="228600" indent="-228600" eaLnBrk="1" hangingPunct="1">
              <a:buFont typeface="Wingdings" pitchFamily="2" charset="2"/>
              <a:buNone/>
            </a:pPr>
            <a:endParaRPr lang="en-US" altLang="en-US" sz="1800" dirty="0" smtClean="0"/>
          </a:p>
        </p:txBody>
      </p:sp>
      <p:sp>
        <p:nvSpPr>
          <p:cNvPr id="35844" name="Slide Number Placeholder 4"/>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0BA5D648-3ABC-473A-824A-01D6C980FC36}" type="slidenum">
              <a:rPr lang="en-US" altLang="en-US" sz="800" smtClean="0">
                <a:solidFill>
                  <a:schemeClr val="bg1"/>
                </a:solidFill>
              </a:rPr>
              <a:pPr eaLnBrk="1" hangingPunct="1">
                <a:lnSpc>
                  <a:spcPct val="100000"/>
                </a:lnSpc>
                <a:spcBef>
                  <a:spcPct val="0"/>
                </a:spcBef>
                <a:buClrTx/>
                <a:buFontTx/>
                <a:buNone/>
              </a:pPr>
              <a:t>19</a:t>
            </a:fld>
            <a:endParaRPr lang="en-US" altLang="en-US" sz="800" smtClean="0">
              <a:solidFill>
                <a:schemeClr val="bg1"/>
              </a:solidFill>
            </a:endParaRPr>
          </a:p>
        </p:txBody>
      </p:sp>
    </p:spTree>
    <p:extLst>
      <p:ext uri="{BB962C8B-B14F-4D97-AF65-F5344CB8AC3E}">
        <p14:creationId xmlns:p14="http://schemas.microsoft.com/office/powerpoint/2010/main" val="168023178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rot="-5400000">
            <a:off x="3154363" y="3030538"/>
            <a:ext cx="2549525" cy="1400175"/>
          </a:xfrm>
          <a:prstGeom prst="rect">
            <a:avLst/>
          </a:prstGeom>
          <a:solidFill>
            <a:srgbClr val="FFCC00"/>
          </a:solidFill>
          <a:ln w="9525">
            <a:solidFill>
              <a:schemeClr val="tx1"/>
            </a:solidFill>
            <a:miter lim="800000"/>
            <a:headEnd/>
            <a:tailEnd/>
          </a:ln>
        </p:spPr>
        <p:txBody>
          <a:bodyPr vert="eaVert"/>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a:lnSpc>
                <a:spcPct val="100000"/>
              </a:lnSpc>
              <a:spcBef>
                <a:spcPct val="0"/>
              </a:spcBef>
              <a:buClrTx/>
              <a:buFontTx/>
              <a:buNone/>
            </a:pPr>
            <a:r>
              <a:rPr lang="en-US" altLang="en-US" sz="1000" b="1" u="sng"/>
              <a:t>TRANSFORMATION</a:t>
            </a:r>
          </a:p>
          <a:p>
            <a:pPr>
              <a:lnSpc>
                <a:spcPct val="100000"/>
              </a:lnSpc>
              <a:spcBef>
                <a:spcPct val="0"/>
              </a:spcBef>
              <a:buClrTx/>
              <a:buFontTx/>
              <a:buChar char="-"/>
            </a:pPr>
            <a:r>
              <a:rPr lang="en-US" altLang="en-US" sz="900" b="1"/>
              <a:t>Data model translation</a:t>
            </a:r>
          </a:p>
          <a:p>
            <a:pPr>
              <a:lnSpc>
                <a:spcPct val="100000"/>
              </a:lnSpc>
              <a:spcBef>
                <a:spcPct val="0"/>
              </a:spcBef>
              <a:buClrTx/>
              <a:buFontTx/>
              <a:buChar char="-"/>
            </a:pPr>
            <a:r>
              <a:rPr lang="en-US" altLang="en-US" sz="900" b="1"/>
              <a:t>Data profiling</a:t>
            </a:r>
          </a:p>
          <a:p>
            <a:pPr>
              <a:lnSpc>
                <a:spcPct val="100000"/>
              </a:lnSpc>
              <a:spcBef>
                <a:spcPct val="0"/>
              </a:spcBef>
              <a:buClrTx/>
              <a:buFontTx/>
              <a:buChar char="-"/>
            </a:pPr>
            <a:r>
              <a:rPr lang="en-US" altLang="en-US" sz="900" b="1"/>
              <a:t>Data cleansing</a:t>
            </a:r>
          </a:p>
          <a:p>
            <a:pPr>
              <a:lnSpc>
                <a:spcPct val="100000"/>
              </a:lnSpc>
              <a:spcBef>
                <a:spcPct val="0"/>
              </a:spcBef>
              <a:buClrTx/>
              <a:buFontTx/>
              <a:buChar char="-"/>
            </a:pPr>
            <a:r>
              <a:rPr lang="en-US" altLang="en-US" sz="900" b="1"/>
              <a:t>Data conf</a:t>
            </a:r>
            <a:r>
              <a:rPr lang="en-US" altLang="om-Ethi-ET" sz="900" b="1"/>
              <a:t>o</a:t>
            </a:r>
            <a:r>
              <a:rPr lang="en-US" altLang="en-US" sz="900" b="1"/>
              <a:t>rmance</a:t>
            </a:r>
          </a:p>
          <a:p>
            <a:pPr>
              <a:lnSpc>
                <a:spcPct val="100000"/>
              </a:lnSpc>
              <a:spcBef>
                <a:spcPct val="0"/>
              </a:spcBef>
              <a:buClrTx/>
              <a:buFontTx/>
              <a:buNone/>
            </a:pPr>
            <a:r>
              <a:rPr lang="en-US" altLang="en-US" sz="900" b="1"/>
              <a:t>-Data validation</a:t>
            </a:r>
          </a:p>
          <a:p>
            <a:pPr>
              <a:lnSpc>
                <a:spcPct val="100000"/>
              </a:lnSpc>
              <a:spcBef>
                <a:spcPct val="0"/>
              </a:spcBef>
              <a:buClrTx/>
              <a:buFontTx/>
              <a:buChar char="-"/>
            </a:pPr>
            <a:r>
              <a:rPr lang="en-US" altLang="en-US" sz="900" b="1"/>
              <a:t>Data calculation</a:t>
            </a:r>
            <a:endParaRPr lang="en-US" altLang="en-US" sz="400" b="1"/>
          </a:p>
        </p:txBody>
      </p:sp>
      <p:sp>
        <p:nvSpPr>
          <p:cNvPr id="6147" name="Rectangle 3"/>
          <p:cNvSpPr>
            <a:spLocks noChangeArrowheads="1"/>
          </p:cNvSpPr>
          <p:nvPr/>
        </p:nvSpPr>
        <p:spPr bwMode="auto">
          <a:xfrm>
            <a:off x="1766888" y="5081588"/>
            <a:ext cx="5405437" cy="346075"/>
          </a:xfrm>
          <a:prstGeom prst="rect">
            <a:avLst/>
          </a:prstGeom>
          <a:solidFill>
            <a:srgbClr val="999900"/>
          </a:solidFill>
          <a:ln w="9525" algn="ctr">
            <a:solidFill>
              <a:schemeClr val="tx1"/>
            </a:solidFill>
            <a:miter lim="800000"/>
            <a:headEnd/>
            <a:tailEnd/>
          </a:ln>
        </p:spPr>
        <p:txBody>
          <a:bodyPr wrap="none" anchor="ct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algn="ctr">
              <a:lnSpc>
                <a:spcPct val="100000"/>
              </a:lnSpc>
              <a:spcBef>
                <a:spcPct val="0"/>
              </a:spcBef>
              <a:buClrTx/>
              <a:buFontTx/>
              <a:buNone/>
            </a:pPr>
            <a:endParaRPr lang="en-US" altLang="en-US" sz="1400"/>
          </a:p>
        </p:txBody>
      </p:sp>
      <p:sp>
        <p:nvSpPr>
          <p:cNvPr id="6148" name="Text Box 4"/>
          <p:cNvSpPr txBox="1">
            <a:spLocks noChangeArrowheads="1"/>
          </p:cNvSpPr>
          <p:nvPr/>
        </p:nvSpPr>
        <p:spPr bwMode="auto">
          <a:xfrm>
            <a:off x="914400" y="1828800"/>
            <a:ext cx="7239000" cy="41910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algn="r" eaLnBrk="1" hangingPunct="1">
              <a:lnSpc>
                <a:spcPct val="100000"/>
              </a:lnSpc>
              <a:spcBef>
                <a:spcPct val="50000"/>
              </a:spcBef>
              <a:buClrTx/>
              <a:buFontTx/>
              <a:buNone/>
            </a:pPr>
            <a:endParaRPr lang="en-US" altLang="en-US" sz="1800"/>
          </a:p>
        </p:txBody>
      </p:sp>
      <p:sp>
        <p:nvSpPr>
          <p:cNvPr id="6149" name="Rectangle 5"/>
          <p:cNvSpPr>
            <a:spLocks noChangeArrowheads="1"/>
          </p:cNvSpPr>
          <p:nvPr/>
        </p:nvSpPr>
        <p:spPr bwMode="auto">
          <a:xfrm>
            <a:off x="1814513" y="5122863"/>
            <a:ext cx="5302250" cy="261937"/>
          </a:xfrm>
          <a:prstGeom prst="rect">
            <a:avLst/>
          </a:prstGeom>
          <a:solidFill>
            <a:srgbClr val="EAEAEA"/>
          </a:solidFill>
          <a:ln w="9525" algn="ctr">
            <a:solidFill>
              <a:schemeClr val="tx1"/>
            </a:solidFill>
            <a:miter lim="800000"/>
            <a:headEnd/>
            <a:tailEnd/>
          </a:ln>
        </p:spPr>
        <p:txBody>
          <a:bodyPr wrap="none" anchor="ct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algn="ctr">
              <a:lnSpc>
                <a:spcPct val="100000"/>
              </a:lnSpc>
              <a:spcBef>
                <a:spcPct val="0"/>
              </a:spcBef>
              <a:buClrTx/>
              <a:buFontTx/>
              <a:buNone/>
            </a:pPr>
            <a:r>
              <a:rPr lang="en-US" altLang="en-US" sz="1200"/>
              <a:t>METADATA</a:t>
            </a:r>
          </a:p>
        </p:txBody>
      </p:sp>
      <p:sp>
        <p:nvSpPr>
          <p:cNvPr id="6150" name="Rectangle 6"/>
          <p:cNvSpPr>
            <a:spLocks noChangeArrowheads="1"/>
          </p:cNvSpPr>
          <p:nvPr/>
        </p:nvSpPr>
        <p:spPr bwMode="auto">
          <a:xfrm rot="-5400000">
            <a:off x="1154113" y="3081338"/>
            <a:ext cx="2549525" cy="1298575"/>
          </a:xfrm>
          <a:prstGeom prst="rect">
            <a:avLst/>
          </a:prstGeom>
          <a:solidFill>
            <a:srgbClr val="FFCC99"/>
          </a:solidFill>
          <a:ln w="9525">
            <a:solidFill>
              <a:schemeClr val="tx1"/>
            </a:solidFill>
            <a:miter lim="800000"/>
            <a:headEnd/>
            <a:tailEnd/>
          </a:ln>
        </p:spPr>
        <p:txBody>
          <a:bodyPr vert="eaVert"/>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a:lnSpc>
                <a:spcPct val="100000"/>
              </a:lnSpc>
              <a:spcBef>
                <a:spcPct val="0"/>
              </a:spcBef>
              <a:buClrTx/>
              <a:buFontTx/>
              <a:buNone/>
            </a:pPr>
            <a:r>
              <a:rPr lang="en-US" altLang="en-US" sz="1000" b="1" u="sng"/>
              <a:t>EXTRACTION</a:t>
            </a:r>
          </a:p>
          <a:p>
            <a:pPr>
              <a:lnSpc>
                <a:spcPct val="100000"/>
              </a:lnSpc>
              <a:spcBef>
                <a:spcPct val="0"/>
              </a:spcBef>
              <a:buClrTx/>
              <a:buFontTx/>
              <a:buChar char="-"/>
            </a:pPr>
            <a:r>
              <a:rPr lang="en-US" altLang="en-US" sz="900" b="1"/>
              <a:t>Sourcing</a:t>
            </a:r>
          </a:p>
          <a:p>
            <a:pPr>
              <a:lnSpc>
                <a:spcPct val="100000"/>
              </a:lnSpc>
              <a:spcBef>
                <a:spcPct val="0"/>
              </a:spcBef>
              <a:buClrTx/>
              <a:buFontTx/>
              <a:buChar char="-"/>
            </a:pPr>
            <a:r>
              <a:rPr lang="en-US" altLang="en-US" sz="900" b="1"/>
              <a:t>Change data capture</a:t>
            </a:r>
          </a:p>
          <a:p>
            <a:pPr>
              <a:lnSpc>
                <a:spcPct val="100000"/>
              </a:lnSpc>
              <a:spcBef>
                <a:spcPct val="0"/>
              </a:spcBef>
              <a:buClrTx/>
              <a:buFontTx/>
              <a:buChar char="-"/>
            </a:pPr>
            <a:r>
              <a:rPr lang="en-US" altLang="en-US" sz="900" b="1"/>
              <a:t>Extracting</a:t>
            </a:r>
          </a:p>
        </p:txBody>
      </p:sp>
      <p:grpSp>
        <p:nvGrpSpPr>
          <p:cNvPr id="6151" name="Group 7"/>
          <p:cNvGrpSpPr>
            <a:grpSpLocks/>
          </p:cNvGrpSpPr>
          <p:nvPr/>
        </p:nvGrpSpPr>
        <p:grpSpPr bwMode="auto">
          <a:xfrm>
            <a:off x="5273675" y="3011488"/>
            <a:ext cx="406400" cy="1508125"/>
            <a:chOff x="2721" y="1101"/>
            <a:chExt cx="422" cy="995"/>
          </a:xfrm>
        </p:grpSpPr>
        <p:sp>
          <p:nvSpPr>
            <p:cNvPr id="6162" name="AutoShape 8"/>
            <p:cNvSpPr>
              <a:spLocks noChangeArrowheads="1"/>
            </p:cNvSpPr>
            <p:nvPr/>
          </p:nvSpPr>
          <p:spPr bwMode="auto">
            <a:xfrm>
              <a:off x="2721" y="1707"/>
              <a:ext cx="422" cy="185"/>
            </a:xfrm>
            <a:prstGeom prst="rightArrow">
              <a:avLst>
                <a:gd name="adj1" fmla="val 30852"/>
                <a:gd name="adj2" fmla="val 56689"/>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endParaRPr lang="en-US" altLang="en-US" sz="1800"/>
            </a:p>
          </p:txBody>
        </p:sp>
        <p:sp>
          <p:nvSpPr>
            <p:cNvPr id="6163" name="AutoShape 9"/>
            <p:cNvSpPr>
              <a:spLocks noChangeArrowheads="1"/>
            </p:cNvSpPr>
            <p:nvPr/>
          </p:nvSpPr>
          <p:spPr bwMode="auto">
            <a:xfrm>
              <a:off x="2721" y="1911"/>
              <a:ext cx="422" cy="185"/>
            </a:xfrm>
            <a:prstGeom prst="rightArrow">
              <a:avLst>
                <a:gd name="adj1" fmla="val 30852"/>
                <a:gd name="adj2" fmla="val 56689"/>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endParaRPr lang="en-US" altLang="en-US" sz="1800"/>
            </a:p>
          </p:txBody>
        </p:sp>
        <p:sp>
          <p:nvSpPr>
            <p:cNvPr id="6164" name="AutoShape 10"/>
            <p:cNvSpPr>
              <a:spLocks noChangeArrowheads="1"/>
            </p:cNvSpPr>
            <p:nvPr/>
          </p:nvSpPr>
          <p:spPr bwMode="auto">
            <a:xfrm>
              <a:off x="2721" y="1311"/>
              <a:ext cx="422" cy="185"/>
            </a:xfrm>
            <a:prstGeom prst="rightArrow">
              <a:avLst>
                <a:gd name="adj1" fmla="val 30852"/>
                <a:gd name="adj2" fmla="val 56689"/>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endParaRPr lang="en-US" altLang="en-US" sz="1800"/>
            </a:p>
          </p:txBody>
        </p:sp>
        <p:sp>
          <p:nvSpPr>
            <p:cNvPr id="6165" name="AutoShape 11"/>
            <p:cNvSpPr>
              <a:spLocks noChangeArrowheads="1"/>
            </p:cNvSpPr>
            <p:nvPr/>
          </p:nvSpPr>
          <p:spPr bwMode="auto">
            <a:xfrm>
              <a:off x="2721" y="1509"/>
              <a:ext cx="422" cy="185"/>
            </a:xfrm>
            <a:prstGeom prst="rightArrow">
              <a:avLst>
                <a:gd name="adj1" fmla="val 30852"/>
                <a:gd name="adj2" fmla="val 56689"/>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endParaRPr lang="en-US" altLang="en-US" sz="1800"/>
            </a:p>
          </p:txBody>
        </p:sp>
        <p:sp>
          <p:nvSpPr>
            <p:cNvPr id="6166" name="AutoShape 12"/>
            <p:cNvSpPr>
              <a:spLocks noChangeArrowheads="1"/>
            </p:cNvSpPr>
            <p:nvPr/>
          </p:nvSpPr>
          <p:spPr bwMode="auto">
            <a:xfrm>
              <a:off x="2721" y="1101"/>
              <a:ext cx="422" cy="185"/>
            </a:xfrm>
            <a:prstGeom prst="rightArrow">
              <a:avLst>
                <a:gd name="adj1" fmla="val 30852"/>
                <a:gd name="adj2" fmla="val 56689"/>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endParaRPr lang="en-US" altLang="en-US" sz="1800"/>
            </a:p>
          </p:txBody>
        </p:sp>
      </p:grpSp>
      <p:sp>
        <p:nvSpPr>
          <p:cNvPr id="6152" name="Rectangle 13"/>
          <p:cNvSpPr>
            <a:spLocks noChangeArrowheads="1"/>
          </p:cNvSpPr>
          <p:nvPr/>
        </p:nvSpPr>
        <p:spPr bwMode="auto">
          <a:xfrm rot="-5400000">
            <a:off x="5187156" y="3031332"/>
            <a:ext cx="2549525" cy="1398588"/>
          </a:xfrm>
          <a:prstGeom prst="rect">
            <a:avLst/>
          </a:prstGeom>
          <a:solidFill>
            <a:srgbClr val="FF9900"/>
          </a:solidFill>
          <a:ln w="9525">
            <a:solidFill>
              <a:schemeClr val="tx1"/>
            </a:solidFill>
            <a:miter lim="800000"/>
            <a:headEnd/>
            <a:tailEnd/>
          </a:ln>
        </p:spPr>
        <p:txBody>
          <a:bodyPr vert="eaVert"/>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a:lnSpc>
                <a:spcPct val="100000"/>
              </a:lnSpc>
              <a:spcBef>
                <a:spcPct val="0"/>
              </a:spcBef>
              <a:buClrTx/>
              <a:buFontTx/>
              <a:buNone/>
            </a:pPr>
            <a:r>
              <a:rPr lang="en-US" altLang="en-US" sz="1000" b="1" u="sng"/>
              <a:t>LOADING</a:t>
            </a:r>
          </a:p>
          <a:p>
            <a:pPr>
              <a:lnSpc>
                <a:spcPct val="100000"/>
              </a:lnSpc>
              <a:spcBef>
                <a:spcPct val="0"/>
              </a:spcBef>
              <a:buClrTx/>
              <a:buFontTx/>
              <a:buChar char="-"/>
            </a:pPr>
            <a:r>
              <a:rPr lang="en-US" altLang="en-US" sz="900" b="1"/>
              <a:t>Bulk Loading</a:t>
            </a:r>
          </a:p>
          <a:p>
            <a:pPr>
              <a:lnSpc>
                <a:spcPct val="100000"/>
              </a:lnSpc>
              <a:spcBef>
                <a:spcPct val="0"/>
              </a:spcBef>
              <a:buClrTx/>
              <a:buFontTx/>
              <a:buChar char="-"/>
            </a:pPr>
            <a:r>
              <a:rPr lang="en-US" altLang="en-US" sz="900" b="1"/>
              <a:t>Auditing</a:t>
            </a:r>
          </a:p>
          <a:p>
            <a:pPr>
              <a:lnSpc>
                <a:spcPct val="100000"/>
              </a:lnSpc>
              <a:spcBef>
                <a:spcPct val="0"/>
              </a:spcBef>
              <a:buClrTx/>
              <a:buFontTx/>
              <a:buChar char="-"/>
            </a:pPr>
            <a:r>
              <a:rPr lang="en-US" altLang="en-US" sz="900" b="1"/>
              <a:t>Logging</a:t>
            </a:r>
          </a:p>
          <a:p>
            <a:pPr>
              <a:lnSpc>
                <a:spcPct val="100000"/>
              </a:lnSpc>
              <a:spcBef>
                <a:spcPct val="0"/>
              </a:spcBef>
              <a:buClrTx/>
              <a:buFontTx/>
              <a:buChar char="-"/>
            </a:pPr>
            <a:r>
              <a:rPr lang="en-US" altLang="en-US" sz="900" b="1"/>
              <a:t>Surrogate key creation</a:t>
            </a:r>
          </a:p>
          <a:p>
            <a:pPr>
              <a:lnSpc>
                <a:spcPct val="100000"/>
              </a:lnSpc>
              <a:spcBef>
                <a:spcPct val="0"/>
              </a:spcBef>
              <a:buClrTx/>
              <a:buFontTx/>
              <a:buChar char="-"/>
            </a:pPr>
            <a:r>
              <a:rPr lang="en-US" altLang="en-US" sz="900" b="1"/>
              <a:t>Real-time partitioning</a:t>
            </a:r>
          </a:p>
          <a:p>
            <a:pPr>
              <a:lnSpc>
                <a:spcPct val="100000"/>
              </a:lnSpc>
              <a:spcBef>
                <a:spcPct val="0"/>
              </a:spcBef>
              <a:buClrTx/>
              <a:buFontTx/>
              <a:buChar char="-"/>
            </a:pPr>
            <a:r>
              <a:rPr lang="en-US" altLang="en-US" sz="900" b="1"/>
              <a:t>Parallelizing</a:t>
            </a:r>
          </a:p>
          <a:p>
            <a:pPr>
              <a:lnSpc>
                <a:spcPct val="100000"/>
              </a:lnSpc>
              <a:spcBef>
                <a:spcPct val="0"/>
              </a:spcBef>
              <a:buClrTx/>
              <a:buFontTx/>
              <a:buChar char="-"/>
            </a:pPr>
            <a:r>
              <a:rPr lang="en-US" altLang="en-US" sz="900" b="1"/>
              <a:t>Pipelining</a:t>
            </a:r>
          </a:p>
          <a:p>
            <a:pPr>
              <a:lnSpc>
                <a:spcPct val="100000"/>
              </a:lnSpc>
              <a:spcBef>
                <a:spcPct val="0"/>
              </a:spcBef>
              <a:buClrTx/>
              <a:buFontTx/>
              <a:buChar char="-"/>
            </a:pPr>
            <a:r>
              <a:rPr lang="en-US" altLang="en-US" sz="900" b="1"/>
              <a:t>Scheduling</a:t>
            </a:r>
          </a:p>
          <a:p>
            <a:pPr>
              <a:lnSpc>
                <a:spcPct val="100000"/>
              </a:lnSpc>
              <a:spcBef>
                <a:spcPct val="0"/>
              </a:spcBef>
              <a:buClrTx/>
              <a:buFontTx/>
              <a:buChar char="-"/>
            </a:pPr>
            <a:r>
              <a:rPr lang="en-US" altLang="en-US" sz="900" b="1"/>
              <a:t>Monitoring</a:t>
            </a:r>
          </a:p>
          <a:p>
            <a:pPr>
              <a:lnSpc>
                <a:spcPct val="100000"/>
              </a:lnSpc>
              <a:spcBef>
                <a:spcPct val="0"/>
              </a:spcBef>
              <a:buClrTx/>
              <a:buFontTx/>
              <a:buChar char="-"/>
            </a:pPr>
            <a:r>
              <a:rPr lang="en-US" altLang="en-US" sz="900" b="1"/>
              <a:t>Failure Recovery</a:t>
            </a:r>
          </a:p>
          <a:p>
            <a:pPr>
              <a:lnSpc>
                <a:spcPct val="100000"/>
              </a:lnSpc>
              <a:spcBef>
                <a:spcPct val="0"/>
              </a:spcBef>
              <a:buClrTx/>
              <a:buFontTx/>
              <a:buChar char="-"/>
            </a:pPr>
            <a:r>
              <a:rPr lang="en-US" altLang="en-US" sz="900" b="1"/>
              <a:t>Problem escalation</a:t>
            </a:r>
          </a:p>
        </p:txBody>
      </p:sp>
      <p:grpSp>
        <p:nvGrpSpPr>
          <p:cNvPr id="6153" name="Group 14"/>
          <p:cNvGrpSpPr>
            <a:grpSpLocks/>
          </p:cNvGrpSpPr>
          <p:nvPr/>
        </p:nvGrpSpPr>
        <p:grpSpPr bwMode="auto">
          <a:xfrm>
            <a:off x="3186113" y="3011488"/>
            <a:ext cx="407987" cy="1508125"/>
            <a:chOff x="2721" y="1101"/>
            <a:chExt cx="422" cy="995"/>
          </a:xfrm>
        </p:grpSpPr>
        <p:sp>
          <p:nvSpPr>
            <p:cNvPr id="6157" name="AutoShape 15"/>
            <p:cNvSpPr>
              <a:spLocks noChangeArrowheads="1"/>
            </p:cNvSpPr>
            <p:nvPr/>
          </p:nvSpPr>
          <p:spPr bwMode="auto">
            <a:xfrm>
              <a:off x="2721" y="1707"/>
              <a:ext cx="422" cy="185"/>
            </a:xfrm>
            <a:prstGeom prst="rightArrow">
              <a:avLst>
                <a:gd name="adj1" fmla="val 30852"/>
                <a:gd name="adj2" fmla="val 56689"/>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endParaRPr lang="en-US" altLang="en-US" sz="1800"/>
            </a:p>
          </p:txBody>
        </p:sp>
        <p:sp>
          <p:nvSpPr>
            <p:cNvPr id="6158" name="AutoShape 16"/>
            <p:cNvSpPr>
              <a:spLocks noChangeArrowheads="1"/>
            </p:cNvSpPr>
            <p:nvPr/>
          </p:nvSpPr>
          <p:spPr bwMode="auto">
            <a:xfrm>
              <a:off x="2721" y="1911"/>
              <a:ext cx="422" cy="185"/>
            </a:xfrm>
            <a:prstGeom prst="rightArrow">
              <a:avLst>
                <a:gd name="adj1" fmla="val 30852"/>
                <a:gd name="adj2" fmla="val 56689"/>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endParaRPr lang="en-US" altLang="en-US" sz="1800"/>
            </a:p>
          </p:txBody>
        </p:sp>
        <p:sp>
          <p:nvSpPr>
            <p:cNvPr id="6159" name="AutoShape 17"/>
            <p:cNvSpPr>
              <a:spLocks noChangeArrowheads="1"/>
            </p:cNvSpPr>
            <p:nvPr/>
          </p:nvSpPr>
          <p:spPr bwMode="auto">
            <a:xfrm>
              <a:off x="2721" y="1311"/>
              <a:ext cx="422" cy="185"/>
            </a:xfrm>
            <a:prstGeom prst="rightArrow">
              <a:avLst>
                <a:gd name="adj1" fmla="val 30852"/>
                <a:gd name="adj2" fmla="val 56689"/>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endParaRPr lang="en-US" altLang="en-US" sz="1800"/>
            </a:p>
          </p:txBody>
        </p:sp>
        <p:sp>
          <p:nvSpPr>
            <p:cNvPr id="6160" name="AutoShape 18"/>
            <p:cNvSpPr>
              <a:spLocks noChangeArrowheads="1"/>
            </p:cNvSpPr>
            <p:nvPr/>
          </p:nvSpPr>
          <p:spPr bwMode="auto">
            <a:xfrm>
              <a:off x="2721" y="1509"/>
              <a:ext cx="422" cy="185"/>
            </a:xfrm>
            <a:prstGeom prst="rightArrow">
              <a:avLst>
                <a:gd name="adj1" fmla="val 30852"/>
                <a:gd name="adj2" fmla="val 56689"/>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endParaRPr lang="en-US" altLang="en-US" sz="1800"/>
            </a:p>
          </p:txBody>
        </p:sp>
        <p:sp>
          <p:nvSpPr>
            <p:cNvPr id="6161" name="AutoShape 19"/>
            <p:cNvSpPr>
              <a:spLocks noChangeArrowheads="1"/>
            </p:cNvSpPr>
            <p:nvPr/>
          </p:nvSpPr>
          <p:spPr bwMode="auto">
            <a:xfrm>
              <a:off x="2721" y="1101"/>
              <a:ext cx="422" cy="185"/>
            </a:xfrm>
            <a:prstGeom prst="rightArrow">
              <a:avLst>
                <a:gd name="adj1" fmla="val 30852"/>
                <a:gd name="adj2" fmla="val 56689"/>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endParaRPr lang="en-US" altLang="en-US" sz="1800"/>
            </a:p>
          </p:txBody>
        </p:sp>
      </p:grpSp>
      <p:sp>
        <p:nvSpPr>
          <p:cNvPr id="6154" name="Rectangle 20"/>
          <p:cNvSpPr>
            <a:spLocks noGrp="1" noChangeArrowheads="1"/>
          </p:cNvSpPr>
          <p:nvPr>
            <p:ph type="title"/>
          </p:nvPr>
        </p:nvSpPr>
        <p:spPr>
          <a:xfrm>
            <a:off x="359569" y="381000"/>
            <a:ext cx="8229600" cy="368300"/>
          </a:xfrm>
        </p:spPr>
        <p:txBody>
          <a:bodyPr/>
          <a:lstStyle/>
          <a:p>
            <a:pPr eaLnBrk="1" hangingPunct="1"/>
            <a:r>
              <a:rPr lang="en-US" altLang="en-US" sz="2000" dirty="0" smtClean="0"/>
              <a:t> ETL Overview</a:t>
            </a:r>
          </a:p>
        </p:txBody>
      </p:sp>
      <p:sp>
        <p:nvSpPr>
          <p:cNvPr id="6155" name="Rectangle 21"/>
          <p:cNvSpPr>
            <a:spLocks noGrp="1" noChangeArrowheads="1"/>
          </p:cNvSpPr>
          <p:nvPr>
            <p:ph type="body" idx="1"/>
          </p:nvPr>
        </p:nvSpPr>
        <p:spPr>
          <a:xfrm>
            <a:off x="395288" y="1143000"/>
            <a:ext cx="8548687" cy="762000"/>
          </a:xfrm>
        </p:spPr>
        <p:txBody>
          <a:bodyPr/>
          <a:lstStyle/>
          <a:p>
            <a:pPr marL="0" indent="0" eaLnBrk="1" hangingPunct="1">
              <a:lnSpc>
                <a:spcPct val="84000"/>
              </a:lnSpc>
              <a:spcBef>
                <a:spcPct val="25000"/>
              </a:spcBef>
              <a:buFont typeface="Wingdings" pitchFamily="2" charset="2"/>
              <a:buNone/>
            </a:pPr>
            <a:r>
              <a:rPr lang="en-US" altLang="en-US" sz="1400" dirty="0" smtClean="0">
                <a:latin typeface="Palatino Linotype" panose="02040502050505030304" pitchFamily="18" charset="0"/>
              </a:rPr>
              <a:t>ETL is the process by which data is extracted from a data source, transformed to meet the needs of the business, and loaded into a target – often to achieve data integration for a data warehouse while it is also applicable for data migration and synchronization.</a:t>
            </a:r>
          </a:p>
        </p:txBody>
      </p:sp>
      <p:sp>
        <p:nvSpPr>
          <p:cNvPr id="6156" name="Slide Number Placeholder 22"/>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0D377E20-6042-4AD6-82D2-29AAD2674890}" type="slidenum">
              <a:rPr lang="en-US" altLang="en-US" sz="800" smtClean="0">
                <a:solidFill>
                  <a:schemeClr val="bg1"/>
                </a:solidFill>
              </a:rPr>
              <a:pPr eaLnBrk="1" hangingPunct="1">
                <a:lnSpc>
                  <a:spcPct val="100000"/>
                </a:lnSpc>
                <a:spcBef>
                  <a:spcPct val="0"/>
                </a:spcBef>
                <a:buClrTx/>
                <a:buFontTx/>
                <a:buNone/>
              </a:pPr>
              <a:t>2</a:t>
            </a:fld>
            <a:endParaRPr lang="en-US" altLang="en-US" sz="800" smtClean="0">
              <a:solidFill>
                <a:schemeClr val="bg1"/>
              </a:solidFill>
            </a:endParaRPr>
          </a:p>
        </p:txBody>
      </p:sp>
    </p:spTree>
    <p:extLst>
      <p:ext uri="{BB962C8B-B14F-4D97-AF65-F5344CB8AC3E}">
        <p14:creationId xmlns:p14="http://schemas.microsoft.com/office/powerpoint/2010/main" val="77733679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a:xfrm>
            <a:off x="457200" y="457201"/>
            <a:ext cx="8229600" cy="381000"/>
          </a:xfrm>
        </p:spPr>
        <p:txBody>
          <a:bodyPr lIns="91440" rIns="91440" anchor="ctr"/>
          <a:lstStyle/>
          <a:p>
            <a:pPr eaLnBrk="1" hangingPunct="1"/>
            <a:r>
              <a:rPr lang="en-US" altLang="en-US" sz="2000" dirty="0" smtClean="0"/>
              <a:t>Logging on to </a:t>
            </a:r>
            <a:r>
              <a:rPr lang="en-US" altLang="en-US" sz="2000" dirty="0" err="1" smtClean="0"/>
              <a:t>DataStage</a:t>
            </a:r>
            <a:r>
              <a:rPr lang="en-US" altLang="en-US" sz="2000" dirty="0" smtClean="0"/>
              <a:t> Client Tools</a:t>
            </a:r>
          </a:p>
        </p:txBody>
      </p:sp>
      <p:sp>
        <p:nvSpPr>
          <p:cNvPr id="36867" name="Content Placeholder 2"/>
          <p:cNvSpPr>
            <a:spLocks noGrp="1"/>
          </p:cNvSpPr>
          <p:nvPr>
            <p:ph idx="4294967295"/>
          </p:nvPr>
        </p:nvSpPr>
        <p:spPr>
          <a:xfrm>
            <a:off x="395288" y="1066800"/>
            <a:ext cx="8605837" cy="5434013"/>
          </a:xfrm>
        </p:spPr>
        <p:txBody>
          <a:bodyPr lIns="91440" rIns="91440"/>
          <a:lstStyle/>
          <a:p>
            <a:pPr marL="228600" indent="-228600" eaLnBrk="1" hangingPunct="1">
              <a:buClrTx/>
              <a:buFont typeface="Arial" pitchFamily="34" charset="0"/>
              <a:buChar char="•"/>
            </a:pPr>
            <a:r>
              <a:rPr lang="en-US" altLang="en-US" sz="1600" dirty="0" smtClean="0">
                <a:latin typeface="Palatino Linotype" panose="02040502050505030304" pitchFamily="18" charset="0"/>
              </a:rPr>
              <a:t>We will have similar window for logging to </a:t>
            </a:r>
            <a:r>
              <a:rPr lang="en-US" altLang="en-US" sz="1600" dirty="0" err="1" smtClean="0">
                <a:latin typeface="Palatino Linotype" panose="02040502050505030304" pitchFamily="18" charset="0"/>
              </a:rPr>
              <a:t>DataStage</a:t>
            </a:r>
            <a:r>
              <a:rPr lang="en-US" altLang="en-US" sz="1600" dirty="0" smtClean="0">
                <a:latin typeface="Palatino Linotype" panose="02040502050505030304" pitchFamily="18" charset="0"/>
              </a:rPr>
              <a:t> Designer, Director, Administrator as below</a:t>
            </a:r>
          </a:p>
          <a:p>
            <a:pPr marL="228600" indent="-228600" eaLnBrk="1" hangingPunct="1">
              <a:buClrTx/>
              <a:buFont typeface="Arial" pitchFamily="34" charset="0"/>
              <a:buChar char="•"/>
            </a:pPr>
            <a:r>
              <a:rPr lang="en-US" altLang="en-US" sz="1600" dirty="0" smtClean="0">
                <a:latin typeface="Palatino Linotype" panose="02040502050505030304" pitchFamily="18" charset="0"/>
              </a:rPr>
              <a:t>We need to give :</a:t>
            </a:r>
          </a:p>
          <a:p>
            <a:pPr marL="742950" lvl="1" indent="-285750" eaLnBrk="1" hangingPunct="1">
              <a:buClrTx/>
              <a:buFont typeface="Arial" pitchFamily="34" charset="0"/>
              <a:buChar char="•"/>
            </a:pPr>
            <a:r>
              <a:rPr lang="en-US" altLang="en-US" sz="1600" dirty="0" smtClean="0">
                <a:latin typeface="Palatino Linotype" panose="02040502050505030304" pitchFamily="18" charset="0"/>
              </a:rPr>
              <a:t>Domain Name( Server Name with Port)</a:t>
            </a:r>
          </a:p>
          <a:p>
            <a:pPr marL="742950" lvl="1" indent="-285750" eaLnBrk="1" hangingPunct="1">
              <a:buClrTx/>
              <a:buFont typeface="Arial" pitchFamily="34" charset="0"/>
              <a:buChar char="•"/>
            </a:pPr>
            <a:r>
              <a:rPr lang="en-US" altLang="en-US" sz="1600" dirty="0" err="1" smtClean="0">
                <a:latin typeface="Palatino Linotype" panose="02040502050505030304" pitchFamily="18" charset="0"/>
              </a:rPr>
              <a:t>DataStage</a:t>
            </a:r>
            <a:r>
              <a:rPr lang="en-US" altLang="en-US" sz="1600" dirty="0" smtClean="0">
                <a:latin typeface="Palatino Linotype" panose="02040502050505030304" pitchFamily="18" charset="0"/>
              </a:rPr>
              <a:t> User Id and Password</a:t>
            </a:r>
          </a:p>
          <a:p>
            <a:pPr marL="742950" lvl="1" indent="-285750" eaLnBrk="1" hangingPunct="1">
              <a:buClrTx/>
              <a:buFont typeface="Arial" pitchFamily="34" charset="0"/>
              <a:buChar char="•"/>
            </a:pPr>
            <a:r>
              <a:rPr lang="en-US" altLang="en-US" sz="1600" dirty="0" smtClean="0">
                <a:latin typeface="Palatino Linotype" panose="02040502050505030304" pitchFamily="18" charset="0"/>
              </a:rPr>
              <a:t>Project Name</a:t>
            </a:r>
          </a:p>
          <a:p>
            <a:pPr marL="228600" indent="-228600" eaLnBrk="1" hangingPunct="1">
              <a:buClrTx/>
              <a:buFont typeface="Wingdings" pitchFamily="2" charset="2"/>
              <a:buNone/>
            </a:pPr>
            <a:endParaRPr lang="en-US" altLang="en-US" sz="1800" dirty="0" smtClean="0">
              <a:solidFill>
                <a:srgbClr val="000000"/>
              </a:solidFill>
            </a:endParaRPr>
          </a:p>
          <a:p>
            <a:pPr marL="228600" indent="-228600" eaLnBrk="1" hangingPunct="1">
              <a:buClrTx/>
              <a:buFont typeface="Wingdings" pitchFamily="2" charset="2"/>
              <a:buNone/>
            </a:pPr>
            <a:endParaRPr lang="en-US" altLang="en-US" sz="1800" dirty="0" smtClean="0">
              <a:solidFill>
                <a:srgbClr val="000000"/>
              </a:solidFill>
            </a:endParaRPr>
          </a:p>
          <a:p>
            <a:pPr marL="228600" indent="-228600" eaLnBrk="1" hangingPunct="1">
              <a:buClrTx/>
              <a:buFont typeface="Wingdings" pitchFamily="2" charset="2"/>
              <a:buNone/>
            </a:pPr>
            <a:endParaRPr lang="en-US" altLang="en-US" sz="1800" dirty="0" smtClean="0">
              <a:solidFill>
                <a:srgbClr val="000000"/>
              </a:solidFill>
            </a:endParaRPr>
          </a:p>
          <a:p>
            <a:pPr marL="228600" indent="-228600" eaLnBrk="1" hangingPunct="1">
              <a:buClrTx/>
              <a:buFont typeface="Wingdings" pitchFamily="2" charset="2"/>
              <a:buNone/>
            </a:pPr>
            <a:endParaRPr lang="en-US" altLang="en-US" sz="1800" dirty="0" smtClean="0">
              <a:solidFill>
                <a:srgbClr val="000000"/>
              </a:solidFill>
            </a:endParaRPr>
          </a:p>
          <a:p>
            <a:pPr marL="228600" indent="-228600" eaLnBrk="1" hangingPunct="1">
              <a:buClrTx/>
              <a:buFont typeface="Wingdings" pitchFamily="2" charset="2"/>
              <a:buNone/>
            </a:pPr>
            <a:r>
              <a:rPr lang="en-US" altLang="en-US" sz="1800" dirty="0" smtClean="0">
                <a:solidFill>
                  <a:srgbClr val="000000"/>
                </a:solidFill>
              </a:rPr>
              <a:t>                              </a:t>
            </a:r>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3068638"/>
            <a:ext cx="5857875" cy="321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6869" name="Slide Number Placeholder 5"/>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83B2BBFE-9113-428F-9D49-23DF93FBAC16}" type="slidenum">
              <a:rPr lang="en-US" altLang="en-US" sz="800" smtClean="0">
                <a:solidFill>
                  <a:schemeClr val="bg1"/>
                </a:solidFill>
              </a:rPr>
              <a:pPr eaLnBrk="1" hangingPunct="1">
                <a:lnSpc>
                  <a:spcPct val="100000"/>
                </a:lnSpc>
                <a:spcBef>
                  <a:spcPct val="0"/>
                </a:spcBef>
                <a:buClrTx/>
                <a:buFontTx/>
                <a:buNone/>
              </a:pPr>
              <a:t>20</a:t>
            </a:fld>
            <a:endParaRPr lang="en-US" altLang="en-US" sz="800" smtClean="0">
              <a:solidFill>
                <a:schemeClr val="bg1"/>
              </a:solidFill>
            </a:endParaRPr>
          </a:p>
        </p:txBody>
      </p:sp>
    </p:spTree>
    <p:extLst>
      <p:ext uri="{BB962C8B-B14F-4D97-AF65-F5344CB8AC3E}">
        <p14:creationId xmlns:p14="http://schemas.microsoft.com/office/powerpoint/2010/main" val="4803461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2"/>
          <p:cNvSpPr>
            <a:spLocks noChangeArrowheads="1"/>
          </p:cNvSpPr>
          <p:nvPr/>
        </p:nvSpPr>
        <p:spPr bwMode="auto">
          <a:xfrm>
            <a:off x="2743200" y="1295400"/>
            <a:ext cx="236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a:lnSpc>
                <a:spcPct val="100000"/>
              </a:lnSpc>
              <a:spcBef>
                <a:spcPct val="50000"/>
              </a:spcBef>
              <a:buClrTx/>
              <a:buFontTx/>
              <a:buNone/>
            </a:pPr>
            <a:endParaRPr lang="en-US" altLang="en-US" sz="1600">
              <a:latin typeface="Times" charset="0"/>
            </a:endParaRPr>
          </a:p>
        </p:txBody>
      </p:sp>
      <p:sp>
        <p:nvSpPr>
          <p:cNvPr id="37891" name="Title 7"/>
          <p:cNvSpPr>
            <a:spLocks noGrp="1"/>
          </p:cNvSpPr>
          <p:nvPr>
            <p:ph type="title" idx="4294967295"/>
          </p:nvPr>
        </p:nvSpPr>
        <p:spPr>
          <a:xfrm>
            <a:off x="457200" y="381001"/>
            <a:ext cx="8229600" cy="457200"/>
          </a:xfrm>
        </p:spPr>
        <p:txBody>
          <a:bodyPr lIns="91440" rIns="91440" anchor="ctr"/>
          <a:lstStyle/>
          <a:p>
            <a:pPr eaLnBrk="1" hangingPunct="1"/>
            <a:r>
              <a:rPr lang="en-US" altLang="en-US" sz="2000" dirty="0" err="1" smtClean="0"/>
              <a:t>DataStage</a:t>
            </a:r>
            <a:r>
              <a:rPr lang="en-US" altLang="en-US" sz="2000" dirty="0" smtClean="0"/>
              <a:t> Designer Interface</a:t>
            </a:r>
          </a:p>
        </p:txBody>
      </p:sp>
      <p:pic>
        <p:nvPicPr>
          <p:cNvPr id="3789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497013"/>
            <a:ext cx="8643938"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893" name="Slide Number Placeholder 5"/>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432EECA5-D5C9-4A42-8C9E-7847E41D9020}" type="slidenum">
              <a:rPr lang="en-US" altLang="en-US" sz="800" smtClean="0">
                <a:solidFill>
                  <a:schemeClr val="bg1"/>
                </a:solidFill>
              </a:rPr>
              <a:pPr eaLnBrk="1" hangingPunct="1">
                <a:lnSpc>
                  <a:spcPct val="100000"/>
                </a:lnSpc>
                <a:spcBef>
                  <a:spcPct val="0"/>
                </a:spcBef>
                <a:buClrTx/>
                <a:buFontTx/>
                <a:buNone/>
              </a:pPr>
              <a:t>21</a:t>
            </a:fld>
            <a:endParaRPr lang="en-US" altLang="en-US" sz="800" smtClean="0">
              <a:solidFill>
                <a:schemeClr val="bg1"/>
              </a:solidFill>
            </a:endParaRPr>
          </a:p>
        </p:txBody>
      </p:sp>
    </p:spTree>
    <p:extLst>
      <p:ext uri="{BB962C8B-B14F-4D97-AF65-F5344CB8AC3E}">
        <p14:creationId xmlns:p14="http://schemas.microsoft.com/office/powerpoint/2010/main" val="412181425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idx="4294967295"/>
          </p:nvPr>
        </p:nvSpPr>
        <p:spPr>
          <a:xfrm>
            <a:off x="357188" y="457200"/>
            <a:ext cx="8229600" cy="381000"/>
          </a:xfrm>
        </p:spPr>
        <p:txBody>
          <a:bodyPr lIns="91440" rIns="91440" anchor="ctr"/>
          <a:lstStyle/>
          <a:p>
            <a:pPr eaLnBrk="1" hangingPunct="1"/>
            <a:r>
              <a:rPr lang="en-US" altLang="en-US" sz="2000" dirty="0" smtClean="0"/>
              <a:t>Example of a simple </a:t>
            </a:r>
            <a:r>
              <a:rPr lang="en-US" altLang="en-US" sz="2000" dirty="0" err="1" smtClean="0"/>
              <a:t>DataStage</a:t>
            </a:r>
            <a:r>
              <a:rPr lang="en-US" altLang="en-US" sz="2000" dirty="0" smtClean="0"/>
              <a:t> Job on designer</a:t>
            </a:r>
          </a:p>
        </p:txBody>
      </p:sp>
      <p:pic>
        <p:nvPicPr>
          <p:cNvPr id="389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484313"/>
            <a:ext cx="8280400"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Slide Number Placeholder 4"/>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2F7F221D-8CFE-4FD2-A41F-71B5ABD5BA42}" type="slidenum">
              <a:rPr lang="en-US" altLang="en-US" sz="800" smtClean="0">
                <a:solidFill>
                  <a:schemeClr val="bg1"/>
                </a:solidFill>
              </a:rPr>
              <a:pPr eaLnBrk="1" hangingPunct="1">
                <a:lnSpc>
                  <a:spcPct val="100000"/>
                </a:lnSpc>
                <a:spcBef>
                  <a:spcPct val="0"/>
                </a:spcBef>
                <a:buClrTx/>
                <a:buFontTx/>
                <a:buNone/>
              </a:pPr>
              <a:t>22</a:t>
            </a:fld>
            <a:endParaRPr lang="en-US" altLang="en-US" sz="800" smtClean="0">
              <a:solidFill>
                <a:schemeClr val="bg1"/>
              </a:solidFill>
            </a:endParaRPr>
          </a:p>
        </p:txBody>
      </p:sp>
    </p:spTree>
    <p:extLst>
      <p:ext uri="{BB962C8B-B14F-4D97-AF65-F5344CB8AC3E}">
        <p14:creationId xmlns:p14="http://schemas.microsoft.com/office/powerpoint/2010/main" val="395667814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57200" y="381001"/>
            <a:ext cx="8229600" cy="457200"/>
          </a:xfrm>
        </p:spPr>
        <p:txBody>
          <a:bodyPr lIns="91440" rIns="91440" anchor="ctr"/>
          <a:lstStyle/>
          <a:p>
            <a:pPr eaLnBrk="1" hangingPunct="1"/>
            <a:r>
              <a:rPr lang="en-US" altLang="en-US" sz="2000" dirty="0" err="1" smtClean="0"/>
              <a:t>DataStage</a:t>
            </a:r>
            <a:r>
              <a:rPr lang="en-US" altLang="en-US" sz="2000" dirty="0" smtClean="0"/>
              <a:t>  Stages</a:t>
            </a:r>
          </a:p>
        </p:txBody>
      </p:sp>
      <p:sp>
        <p:nvSpPr>
          <p:cNvPr id="39939" name="Rectangle 3"/>
          <p:cNvSpPr>
            <a:spLocks noGrp="1" noChangeArrowheads="1"/>
          </p:cNvSpPr>
          <p:nvPr>
            <p:ph type="body" idx="4294967295"/>
          </p:nvPr>
        </p:nvSpPr>
        <p:spPr>
          <a:xfrm>
            <a:off x="463550" y="1550988"/>
            <a:ext cx="8285163" cy="5334000"/>
          </a:xfrm>
        </p:spPr>
        <p:txBody>
          <a:bodyPr lIns="91440" rIns="91440"/>
          <a:lstStyle/>
          <a:p>
            <a:pPr marL="228600" indent="-228600" eaLnBrk="1" hangingPunct="1">
              <a:lnSpc>
                <a:spcPct val="100000"/>
              </a:lnSpc>
              <a:spcBef>
                <a:spcPct val="0"/>
              </a:spcBef>
              <a:buClr>
                <a:srgbClr val="000000"/>
              </a:buClr>
              <a:buFontTx/>
              <a:buChar char="•"/>
            </a:pPr>
            <a:r>
              <a:rPr lang="en-US" altLang="en-US" sz="1800" dirty="0" smtClean="0">
                <a:latin typeface="Palatino Linotype" panose="02040502050505030304" pitchFamily="18" charset="0"/>
              </a:rPr>
              <a:t> </a:t>
            </a:r>
            <a:r>
              <a:rPr lang="en-US" altLang="en-US" sz="1800" b="1" dirty="0" smtClean="0">
                <a:latin typeface="Palatino Linotype" panose="02040502050505030304" pitchFamily="18" charset="0"/>
              </a:rPr>
              <a:t>General</a:t>
            </a:r>
          </a:p>
          <a:p>
            <a:pPr marL="493713" lvl="1" indent="-150813" eaLnBrk="1" hangingPunct="1">
              <a:spcBef>
                <a:spcPct val="0"/>
              </a:spcBef>
              <a:buClr>
                <a:srgbClr val="000000"/>
              </a:buClr>
            </a:pPr>
            <a:r>
              <a:rPr lang="en-US" altLang="en-US" sz="1700" dirty="0" smtClean="0">
                <a:latin typeface="Palatino Linotype" panose="02040502050505030304" pitchFamily="18" charset="0"/>
              </a:rPr>
              <a:t>Annotation</a:t>
            </a:r>
          </a:p>
          <a:p>
            <a:pPr marL="493713" lvl="1" indent="-150813" eaLnBrk="1" hangingPunct="1">
              <a:spcBef>
                <a:spcPct val="0"/>
              </a:spcBef>
              <a:buClr>
                <a:srgbClr val="000000"/>
              </a:buClr>
            </a:pPr>
            <a:r>
              <a:rPr lang="en-US" altLang="en-US" sz="1700" dirty="0" smtClean="0">
                <a:latin typeface="Palatino Linotype" panose="02040502050505030304" pitchFamily="18" charset="0"/>
              </a:rPr>
              <a:t>Container</a:t>
            </a:r>
          </a:p>
          <a:p>
            <a:pPr marL="493713" lvl="1" indent="-150813" eaLnBrk="1" hangingPunct="1">
              <a:spcBef>
                <a:spcPct val="0"/>
              </a:spcBef>
              <a:buClr>
                <a:srgbClr val="000000"/>
              </a:buClr>
            </a:pPr>
            <a:r>
              <a:rPr lang="en-US" altLang="en-US" sz="1700" dirty="0" smtClean="0">
                <a:latin typeface="Palatino Linotype" panose="02040502050505030304" pitchFamily="18" charset="0"/>
              </a:rPr>
              <a:t>link</a:t>
            </a:r>
          </a:p>
          <a:p>
            <a:pPr marL="228600" indent="-228600" eaLnBrk="1" hangingPunct="1">
              <a:lnSpc>
                <a:spcPct val="100000"/>
              </a:lnSpc>
              <a:spcBef>
                <a:spcPct val="0"/>
              </a:spcBef>
              <a:buClr>
                <a:srgbClr val="000000"/>
              </a:buClr>
              <a:buFontTx/>
              <a:buChar char="•"/>
            </a:pPr>
            <a:r>
              <a:rPr lang="en-US" altLang="en-US" sz="1800" dirty="0" smtClean="0">
                <a:latin typeface="Palatino Linotype" panose="02040502050505030304" pitchFamily="18" charset="0"/>
              </a:rPr>
              <a:t> </a:t>
            </a:r>
            <a:r>
              <a:rPr lang="en-US" altLang="en-US" sz="1800" b="1" dirty="0" smtClean="0">
                <a:latin typeface="Palatino Linotype" panose="02040502050505030304" pitchFamily="18" charset="0"/>
              </a:rPr>
              <a:t>Database</a:t>
            </a:r>
          </a:p>
          <a:p>
            <a:pPr marL="493713" lvl="1" indent="-150813" eaLnBrk="1" hangingPunct="1">
              <a:spcBef>
                <a:spcPct val="0"/>
              </a:spcBef>
              <a:buClr>
                <a:srgbClr val="000000"/>
              </a:buClr>
            </a:pPr>
            <a:r>
              <a:rPr lang="en-US" altLang="en-US" sz="1700" dirty="0" smtClean="0">
                <a:latin typeface="Palatino Linotype" panose="02040502050505030304" pitchFamily="18" charset="0"/>
              </a:rPr>
              <a:t>DB2UDB</a:t>
            </a:r>
          </a:p>
          <a:p>
            <a:pPr marL="493713" lvl="1" indent="-150813" eaLnBrk="1" hangingPunct="1">
              <a:spcBef>
                <a:spcPct val="0"/>
              </a:spcBef>
              <a:buClr>
                <a:srgbClr val="000000"/>
              </a:buClr>
            </a:pPr>
            <a:r>
              <a:rPr lang="en-US" altLang="en-US" sz="1700" dirty="0" smtClean="0">
                <a:latin typeface="Palatino Linotype" panose="02040502050505030304" pitchFamily="18" charset="0"/>
              </a:rPr>
              <a:t>Oracle</a:t>
            </a:r>
          </a:p>
          <a:p>
            <a:pPr marL="493713" lvl="1" indent="-150813" eaLnBrk="1" hangingPunct="1">
              <a:spcBef>
                <a:spcPct val="0"/>
              </a:spcBef>
              <a:buClr>
                <a:srgbClr val="000000"/>
              </a:buClr>
            </a:pPr>
            <a:r>
              <a:rPr lang="en-US" altLang="en-US" sz="1700" dirty="0" smtClean="0">
                <a:latin typeface="Palatino Linotype" panose="02040502050505030304" pitchFamily="18" charset="0"/>
              </a:rPr>
              <a:t>ODBC</a:t>
            </a:r>
          </a:p>
          <a:p>
            <a:pPr marL="493713" lvl="1" indent="-150813" eaLnBrk="1" hangingPunct="1">
              <a:spcBef>
                <a:spcPct val="0"/>
              </a:spcBef>
              <a:buClr>
                <a:srgbClr val="000000"/>
              </a:buClr>
            </a:pPr>
            <a:r>
              <a:rPr lang="en-US" altLang="en-US" sz="1700" dirty="0" smtClean="0">
                <a:latin typeface="Palatino Linotype" panose="02040502050505030304" pitchFamily="18" charset="0"/>
              </a:rPr>
              <a:t>Stored Procedure</a:t>
            </a:r>
          </a:p>
          <a:p>
            <a:pPr marL="228600" indent="-228600" eaLnBrk="1" hangingPunct="1">
              <a:lnSpc>
                <a:spcPct val="100000"/>
              </a:lnSpc>
              <a:spcBef>
                <a:spcPct val="0"/>
              </a:spcBef>
              <a:buClr>
                <a:srgbClr val="000000"/>
              </a:buClr>
              <a:buFontTx/>
              <a:buChar char="•"/>
            </a:pPr>
            <a:r>
              <a:rPr lang="en-US" altLang="en-US" sz="1800" b="1" dirty="0" smtClean="0">
                <a:latin typeface="Palatino Linotype" panose="02040502050505030304" pitchFamily="18" charset="0"/>
              </a:rPr>
              <a:t>File</a:t>
            </a:r>
          </a:p>
          <a:p>
            <a:pPr marL="493713" lvl="1" indent="-150813" eaLnBrk="1" hangingPunct="1">
              <a:spcBef>
                <a:spcPct val="0"/>
              </a:spcBef>
              <a:buClr>
                <a:srgbClr val="000000"/>
              </a:buClr>
            </a:pPr>
            <a:r>
              <a:rPr lang="en-US" altLang="en-US" sz="1700" dirty="0" smtClean="0">
                <a:latin typeface="Palatino Linotype" panose="02040502050505030304" pitchFamily="18" charset="0"/>
              </a:rPr>
              <a:t>Folder</a:t>
            </a:r>
          </a:p>
          <a:p>
            <a:pPr marL="493713" lvl="1" indent="-150813" eaLnBrk="1" hangingPunct="1">
              <a:spcBef>
                <a:spcPct val="0"/>
              </a:spcBef>
              <a:buClr>
                <a:srgbClr val="000000"/>
              </a:buClr>
            </a:pPr>
            <a:r>
              <a:rPr lang="en-US" altLang="en-US" sz="1700" dirty="0" smtClean="0">
                <a:latin typeface="Palatino Linotype" panose="02040502050505030304" pitchFamily="18" charset="0"/>
              </a:rPr>
              <a:t>Sequential File</a:t>
            </a:r>
          </a:p>
          <a:p>
            <a:pPr marL="493713" lvl="1" indent="-150813" eaLnBrk="1" hangingPunct="1">
              <a:spcBef>
                <a:spcPct val="0"/>
              </a:spcBef>
              <a:buClr>
                <a:srgbClr val="000000"/>
              </a:buClr>
            </a:pPr>
            <a:r>
              <a:rPr lang="en-US" altLang="en-US" sz="1700" dirty="0" smtClean="0">
                <a:latin typeface="Palatino Linotype" panose="02040502050505030304" pitchFamily="18" charset="0"/>
              </a:rPr>
              <a:t>Complex Flat File</a:t>
            </a:r>
          </a:p>
          <a:p>
            <a:pPr marL="493713" lvl="1" indent="-150813" eaLnBrk="1" hangingPunct="1">
              <a:spcBef>
                <a:spcPct val="0"/>
              </a:spcBef>
              <a:buClr>
                <a:srgbClr val="000000"/>
              </a:buClr>
            </a:pPr>
            <a:r>
              <a:rPr lang="en-US" altLang="en-US" sz="1700" dirty="0" smtClean="0">
                <a:latin typeface="Palatino Linotype" panose="02040502050505030304" pitchFamily="18" charset="0"/>
              </a:rPr>
              <a:t>Hash File</a:t>
            </a:r>
          </a:p>
        </p:txBody>
      </p:sp>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1549400"/>
            <a:ext cx="46434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3068638"/>
            <a:ext cx="4643438"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9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4750" y="4868863"/>
            <a:ext cx="4643438"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9943" name="Slide Number Placeholder 7"/>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39F95440-EE1C-43DC-B5E6-46B84659C265}" type="slidenum">
              <a:rPr lang="en-US" altLang="en-US" sz="800" smtClean="0">
                <a:solidFill>
                  <a:schemeClr val="bg1"/>
                </a:solidFill>
              </a:rPr>
              <a:pPr eaLnBrk="1" hangingPunct="1">
                <a:lnSpc>
                  <a:spcPct val="100000"/>
                </a:lnSpc>
                <a:spcBef>
                  <a:spcPct val="0"/>
                </a:spcBef>
                <a:buClrTx/>
                <a:buFontTx/>
                <a:buNone/>
              </a:pPr>
              <a:t>23</a:t>
            </a:fld>
            <a:endParaRPr lang="en-US" altLang="en-US" sz="800" smtClean="0">
              <a:solidFill>
                <a:schemeClr val="bg1"/>
              </a:solidFill>
            </a:endParaRPr>
          </a:p>
        </p:txBody>
      </p:sp>
    </p:spTree>
    <p:extLst>
      <p:ext uri="{BB962C8B-B14F-4D97-AF65-F5344CB8AC3E}">
        <p14:creationId xmlns:p14="http://schemas.microsoft.com/office/powerpoint/2010/main" val="17807956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a:xfrm>
            <a:off x="457200" y="457200"/>
            <a:ext cx="8229600" cy="381000"/>
          </a:xfrm>
        </p:spPr>
        <p:txBody>
          <a:bodyPr lIns="91440" rIns="91440" anchor="ctr"/>
          <a:lstStyle/>
          <a:p>
            <a:pPr eaLnBrk="1" hangingPunct="1"/>
            <a:r>
              <a:rPr lang="en-US" altLang="en-US" sz="2000" dirty="0" err="1" smtClean="0"/>
              <a:t>DataStage</a:t>
            </a:r>
            <a:r>
              <a:rPr lang="en-US" altLang="en-US" sz="2000" dirty="0" smtClean="0"/>
              <a:t>  Stages Continue…….</a:t>
            </a:r>
          </a:p>
        </p:txBody>
      </p:sp>
      <p:sp>
        <p:nvSpPr>
          <p:cNvPr id="40963" name="Content Placeholder 2"/>
          <p:cNvSpPr>
            <a:spLocks noGrp="1"/>
          </p:cNvSpPr>
          <p:nvPr>
            <p:ph idx="4294967295"/>
          </p:nvPr>
        </p:nvSpPr>
        <p:spPr>
          <a:xfrm>
            <a:off x="438150" y="1560513"/>
            <a:ext cx="8172450" cy="5181600"/>
          </a:xfrm>
        </p:spPr>
        <p:txBody>
          <a:bodyPr lIns="91440" rIns="91440"/>
          <a:lstStyle/>
          <a:p>
            <a:pPr marL="228600" indent="-228600" eaLnBrk="1" hangingPunct="1">
              <a:lnSpc>
                <a:spcPct val="100000"/>
              </a:lnSpc>
              <a:buClr>
                <a:srgbClr val="000000"/>
              </a:buClr>
              <a:buFontTx/>
              <a:buChar char="•"/>
            </a:pPr>
            <a:r>
              <a:rPr lang="en-US" altLang="en-US" sz="1800" dirty="0" smtClean="0">
                <a:latin typeface="Palatino Linotype" panose="02040502050505030304" pitchFamily="18" charset="0"/>
              </a:rPr>
              <a:t> </a:t>
            </a:r>
            <a:r>
              <a:rPr lang="en-US" altLang="en-US" sz="1800" b="1" dirty="0" smtClean="0">
                <a:latin typeface="Palatino Linotype" panose="02040502050505030304" pitchFamily="18" charset="0"/>
              </a:rPr>
              <a:t>Processing</a:t>
            </a:r>
          </a:p>
          <a:p>
            <a:pPr marL="493713" lvl="1" indent="-150813" eaLnBrk="1" hangingPunct="1">
              <a:spcBef>
                <a:spcPct val="0"/>
              </a:spcBef>
              <a:buClr>
                <a:srgbClr val="000000"/>
              </a:buClr>
            </a:pPr>
            <a:r>
              <a:rPr lang="en-US" altLang="en-US" sz="1700" dirty="0" smtClean="0">
                <a:latin typeface="Palatino Linotype" panose="02040502050505030304" pitchFamily="18" charset="0"/>
              </a:rPr>
              <a:t>Aggregator</a:t>
            </a:r>
          </a:p>
          <a:p>
            <a:pPr marL="493713" lvl="1" indent="-150813" eaLnBrk="1" hangingPunct="1">
              <a:spcBef>
                <a:spcPct val="0"/>
              </a:spcBef>
              <a:buClr>
                <a:srgbClr val="000000"/>
              </a:buClr>
            </a:pPr>
            <a:r>
              <a:rPr lang="en-US" altLang="en-US" sz="1700" dirty="0" smtClean="0">
                <a:latin typeface="Palatino Linotype" panose="02040502050505030304" pitchFamily="18" charset="0"/>
              </a:rPr>
              <a:t>Row Generator</a:t>
            </a:r>
          </a:p>
          <a:p>
            <a:pPr marL="493713" lvl="1" indent="-150813" eaLnBrk="1" hangingPunct="1">
              <a:spcBef>
                <a:spcPct val="0"/>
              </a:spcBef>
              <a:buClr>
                <a:srgbClr val="000000"/>
              </a:buClr>
            </a:pPr>
            <a:r>
              <a:rPr lang="en-US" altLang="en-US" sz="1700" dirty="0" smtClean="0">
                <a:latin typeface="Palatino Linotype" panose="02040502050505030304" pitchFamily="18" charset="0"/>
              </a:rPr>
              <a:t>Joiner</a:t>
            </a:r>
          </a:p>
          <a:p>
            <a:pPr marL="493713" lvl="1" indent="-150813" eaLnBrk="1" hangingPunct="1">
              <a:spcBef>
                <a:spcPct val="0"/>
              </a:spcBef>
              <a:buClr>
                <a:srgbClr val="000000"/>
              </a:buClr>
            </a:pPr>
            <a:r>
              <a:rPr lang="en-US" altLang="en-US" sz="1700" dirty="0" smtClean="0">
                <a:latin typeface="Palatino Linotype" panose="02040502050505030304" pitchFamily="18" charset="0"/>
              </a:rPr>
              <a:t>SCD</a:t>
            </a:r>
          </a:p>
          <a:p>
            <a:pPr marL="493713" lvl="1" indent="-150813" eaLnBrk="1" hangingPunct="1">
              <a:spcBef>
                <a:spcPct val="0"/>
              </a:spcBef>
              <a:buClr>
                <a:srgbClr val="000000"/>
              </a:buClr>
            </a:pPr>
            <a:r>
              <a:rPr lang="en-US" altLang="en-US" sz="1700" dirty="0" smtClean="0">
                <a:latin typeface="Palatino Linotype" panose="02040502050505030304" pitchFamily="18" charset="0"/>
              </a:rPr>
              <a:t>Merge</a:t>
            </a:r>
          </a:p>
          <a:p>
            <a:pPr marL="493713" lvl="1" indent="-150813" eaLnBrk="1" hangingPunct="1">
              <a:spcBef>
                <a:spcPct val="0"/>
              </a:spcBef>
              <a:buClr>
                <a:srgbClr val="000000"/>
              </a:buClr>
            </a:pPr>
            <a:r>
              <a:rPr lang="en-US" altLang="en-US" sz="1700" dirty="0" smtClean="0">
                <a:latin typeface="Palatino Linotype" panose="02040502050505030304" pitchFamily="18" charset="0"/>
              </a:rPr>
              <a:t>Sort</a:t>
            </a:r>
          </a:p>
          <a:p>
            <a:pPr marL="493713" lvl="1" indent="-150813" eaLnBrk="1" hangingPunct="1">
              <a:spcBef>
                <a:spcPct val="0"/>
              </a:spcBef>
              <a:buClr>
                <a:srgbClr val="000000"/>
              </a:buClr>
            </a:pPr>
            <a:r>
              <a:rPr lang="en-US" altLang="en-US" sz="1700" dirty="0" smtClean="0">
                <a:latin typeface="Palatino Linotype" panose="02040502050505030304" pitchFamily="18" charset="0"/>
              </a:rPr>
              <a:t>Transformer</a:t>
            </a:r>
          </a:p>
          <a:p>
            <a:pPr marL="228600" indent="-228600" eaLnBrk="1" hangingPunct="1">
              <a:lnSpc>
                <a:spcPct val="100000"/>
              </a:lnSpc>
              <a:buClr>
                <a:srgbClr val="000000"/>
              </a:buClr>
              <a:buFontTx/>
              <a:buChar char="•"/>
            </a:pPr>
            <a:r>
              <a:rPr lang="en-US" altLang="en-US" sz="1800" dirty="0" smtClean="0">
                <a:latin typeface="Palatino Linotype" panose="02040502050505030304" pitchFamily="18" charset="0"/>
              </a:rPr>
              <a:t> </a:t>
            </a:r>
            <a:r>
              <a:rPr lang="en-US" altLang="en-US" sz="1800" b="1" dirty="0" smtClean="0">
                <a:latin typeface="Palatino Linotype" panose="02040502050505030304" pitchFamily="18" charset="0"/>
              </a:rPr>
              <a:t>Real Time</a:t>
            </a:r>
          </a:p>
          <a:p>
            <a:pPr marL="493713" lvl="1" indent="-150813" eaLnBrk="1" hangingPunct="1">
              <a:buClr>
                <a:srgbClr val="000000"/>
              </a:buClr>
            </a:pPr>
            <a:r>
              <a:rPr lang="en-US" altLang="en-US" dirty="0" smtClean="0">
                <a:latin typeface="Palatino Linotype" panose="02040502050505030304" pitchFamily="18" charset="0"/>
              </a:rPr>
              <a:t> </a:t>
            </a:r>
            <a:r>
              <a:rPr lang="en-US" altLang="en-US" sz="1700" dirty="0" smtClean="0">
                <a:latin typeface="Palatino Linotype" panose="02040502050505030304" pitchFamily="18" charset="0"/>
              </a:rPr>
              <a:t>Java Client</a:t>
            </a:r>
          </a:p>
          <a:p>
            <a:pPr marL="493713" lvl="1" indent="-150813" eaLnBrk="1" hangingPunct="1">
              <a:buClr>
                <a:srgbClr val="000000"/>
              </a:buClr>
            </a:pPr>
            <a:r>
              <a:rPr lang="en-US" altLang="en-US" sz="1700" dirty="0" smtClean="0">
                <a:latin typeface="Palatino Linotype" panose="02040502050505030304" pitchFamily="18" charset="0"/>
              </a:rPr>
              <a:t>XML Input</a:t>
            </a:r>
          </a:p>
          <a:p>
            <a:pPr marL="493713" lvl="1" indent="-150813" eaLnBrk="1" hangingPunct="1">
              <a:buClr>
                <a:srgbClr val="000000"/>
              </a:buClr>
            </a:pPr>
            <a:r>
              <a:rPr lang="en-US" altLang="en-US" sz="1700" dirty="0" smtClean="0">
                <a:latin typeface="Palatino Linotype" panose="02040502050505030304" pitchFamily="18" charset="0"/>
              </a:rPr>
              <a:t>XML Output</a:t>
            </a:r>
            <a:r>
              <a:rPr lang="en-US" altLang="en-US" dirty="0" smtClean="0">
                <a:solidFill>
                  <a:srgbClr val="000000"/>
                </a:solidFill>
              </a:rPr>
              <a:t>			</a:t>
            </a:r>
          </a:p>
          <a:p>
            <a:pPr marL="493713" lvl="1" indent="-150813" eaLnBrk="1" hangingPunct="1">
              <a:buClr>
                <a:srgbClr val="000000"/>
              </a:buClr>
            </a:pPr>
            <a:endParaRPr lang="en-US" altLang="en-US" dirty="0" smtClean="0">
              <a:solidFill>
                <a:srgbClr val="000000"/>
              </a:solidFill>
            </a:endParaRPr>
          </a:p>
          <a:p>
            <a:pPr marL="228600" indent="-228600" eaLnBrk="1" hangingPunct="1">
              <a:buFont typeface="Wingdings" pitchFamily="2" charset="2"/>
              <a:buNone/>
            </a:pPr>
            <a:endParaRPr lang="en-US" altLang="en-US" sz="1800" dirty="0" smtClean="0"/>
          </a:p>
        </p:txBody>
      </p:sp>
      <p:pic>
        <p:nvPicPr>
          <p:cNvPr id="4096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9063" y="1493838"/>
            <a:ext cx="4459287"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96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5" y="3933825"/>
            <a:ext cx="4530725"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0966" name="Slide Number Placeholder 6"/>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7A530723-6C4A-4FF3-AE00-38EF2D5CC2FF}" type="slidenum">
              <a:rPr lang="en-US" altLang="en-US" sz="800" smtClean="0">
                <a:solidFill>
                  <a:schemeClr val="bg1"/>
                </a:solidFill>
              </a:rPr>
              <a:pPr eaLnBrk="1" hangingPunct="1">
                <a:lnSpc>
                  <a:spcPct val="100000"/>
                </a:lnSpc>
                <a:spcBef>
                  <a:spcPct val="0"/>
                </a:spcBef>
                <a:buClrTx/>
                <a:buFontTx/>
                <a:buNone/>
              </a:pPr>
              <a:t>24</a:t>
            </a:fld>
            <a:endParaRPr lang="en-US" altLang="en-US" sz="800" smtClean="0">
              <a:solidFill>
                <a:schemeClr val="bg1"/>
              </a:solidFill>
            </a:endParaRPr>
          </a:p>
        </p:txBody>
      </p:sp>
    </p:spTree>
    <p:extLst>
      <p:ext uri="{BB962C8B-B14F-4D97-AF65-F5344CB8AC3E}">
        <p14:creationId xmlns:p14="http://schemas.microsoft.com/office/powerpoint/2010/main" val="9784926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ctrTitle"/>
          </p:nvPr>
        </p:nvSpPr>
        <p:spPr>
          <a:xfrm>
            <a:off x="1857375" y="2786063"/>
            <a:ext cx="6215063" cy="360362"/>
          </a:xfrm>
        </p:spPr>
        <p:txBody>
          <a:bodyPr/>
          <a:lstStyle/>
          <a:p>
            <a:pPr eaLnBrk="1" hangingPunct="1"/>
            <a:r>
              <a:rPr lang="en-US" altLang="en-US" sz="1800" b="1" smtClean="0">
                <a:solidFill>
                  <a:schemeClr val="tx1"/>
                </a:solidFill>
              </a:rPr>
              <a:t>DataStage Director Overview</a:t>
            </a:r>
          </a:p>
        </p:txBody>
      </p:sp>
    </p:spTree>
    <p:extLst>
      <p:ext uri="{BB962C8B-B14F-4D97-AF65-F5344CB8AC3E}">
        <p14:creationId xmlns:p14="http://schemas.microsoft.com/office/powerpoint/2010/main" val="29159200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a:xfrm>
            <a:off x="457200" y="457200"/>
            <a:ext cx="8229600" cy="381000"/>
          </a:xfrm>
        </p:spPr>
        <p:txBody>
          <a:bodyPr lIns="91440" rIns="91440" anchor="ctr"/>
          <a:lstStyle/>
          <a:p>
            <a:pPr eaLnBrk="1" hangingPunct="1"/>
            <a:r>
              <a:rPr lang="en-US" altLang="en-US" sz="2000" dirty="0" err="1" smtClean="0"/>
              <a:t>DataStage</a:t>
            </a:r>
            <a:r>
              <a:rPr lang="en-US" altLang="en-US" sz="2000" dirty="0" smtClean="0"/>
              <a:t> Director</a:t>
            </a:r>
          </a:p>
        </p:txBody>
      </p:sp>
      <p:sp>
        <p:nvSpPr>
          <p:cNvPr id="43011" name="Content Placeholder 2"/>
          <p:cNvSpPr>
            <a:spLocks noGrp="1"/>
          </p:cNvSpPr>
          <p:nvPr>
            <p:ph idx="4294967295"/>
          </p:nvPr>
        </p:nvSpPr>
        <p:spPr>
          <a:xfrm>
            <a:off x="468313" y="1533525"/>
            <a:ext cx="8280400" cy="4343400"/>
          </a:xfrm>
        </p:spPr>
        <p:txBody>
          <a:bodyPr lIns="91440" rIns="91440"/>
          <a:lstStyle/>
          <a:p>
            <a:pPr marL="228600" indent="-228600" eaLnBrk="1" hangingPunct="1">
              <a:buClrTx/>
              <a:buFont typeface="Arial" pitchFamily="34" charset="0"/>
              <a:buChar char="•"/>
            </a:pPr>
            <a:r>
              <a:rPr lang="en-US" altLang="en-US" sz="1400" dirty="0" err="1" smtClean="0">
                <a:latin typeface="Palatino Linotype" panose="02040502050505030304" pitchFamily="18" charset="0"/>
              </a:rPr>
              <a:t>DataStage</a:t>
            </a:r>
            <a:r>
              <a:rPr lang="en-US" altLang="en-US" sz="1400" dirty="0" smtClean="0">
                <a:latin typeface="Palatino Linotype" panose="02040502050505030304" pitchFamily="18" charset="0"/>
              </a:rPr>
              <a:t> Director is used to run a job or to Schedule a job.</a:t>
            </a:r>
          </a:p>
          <a:p>
            <a:pPr marL="228600" indent="-228600" eaLnBrk="1" hangingPunct="1">
              <a:buClrTx/>
              <a:buFont typeface="Wingdings" pitchFamily="2" charset="2"/>
              <a:buNone/>
            </a:pPr>
            <a:endParaRPr lang="en-US" altLang="en-US" sz="1400" dirty="0" smtClean="0">
              <a:latin typeface="Palatino Linotype" panose="02040502050505030304" pitchFamily="18" charset="0"/>
            </a:endParaRPr>
          </a:p>
          <a:p>
            <a:pPr marL="228600" indent="-228600" eaLnBrk="1" hangingPunct="1">
              <a:buClrTx/>
              <a:buFont typeface="Arial" pitchFamily="34" charset="0"/>
              <a:buChar char="•"/>
            </a:pPr>
            <a:r>
              <a:rPr lang="en-US" altLang="en-US" sz="1400" dirty="0" smtClean="0">
                <a:latin typeface="Palatino Linotype" panose="02040502050505030304" pitchFamily="18" charset="0"/>
              </a:rPr>
              <a:t>This is also used to view the log of each job during debug.</a:t>
            </a:r>
          </a:p>
          <a:p>
            <a:pPr marL="228600" indent="-228600" eaLnBrk="1" hangingPunct="1">
              <a:buClrTx/>
              <a:buFont typeface="Wingdings" pitchFamily="2" charset="2"/>
              <a:buNone/>
            </a:pPr>
            <a:endParaRPr lang="en-US" altLang="en-US" sz="1400" dirty="0" smtClean="0">
              <a:latin typeface="Palatino Linotype" panose="02040502050505030304" pitchFamily="18" charset="0"/>
            </a:endParaRPr>
          </a:p>
          <a:p>
            <a:pPr marL="228600" indent="-228600" eaLnBrk="1" hangingPunct="1">
              <a:buClrTx/>
              <a:buFont typeface="Arial" pitchFamily="34" charset="0"/>
              <a:buChar char="•"/>
            </a:pPr>
            <a:r>
              <a:rPr lang="en-US" altLang="en-US" sz="1400" dirty="0" err="1" smtClean="0">
                <a:latin typeface="Palatino Linotype" panose="02040502050505030304" pitchFamily="18" charset="0"/>
              </a:rPr>
              <a:t>DataStage</a:t>
            </a:r>
            <a:r>
              <a:rPr lang="en-US" altLang="en-US" sz="1400" dirty="0" smtClean="0">
                <a:latin typeface="Palatino Linotype" panose="02040502050505030304" pitchFamily="18" charset="0"/>
              </a:rPr>
              <a:t> director have 3 types of views</a:t>
            </a:r>
          </a:p>
          <a:p>
            <a:pPr marL="228600" indent="-228600" eaLnBrk="1" hangingPunct="1">
              <a:buClrTx/>
              <a:buFont typeface="Arial" pitchFamily="34" charset="0"/>
              <a:buNone/>
            </a:pPr>
            <a:endParaRPr lang="en-US" altLang="en-US" sz="1400" dirty="0" smtClean="0">
              <a:latin typeface="Palatino Linotype" panose="02040502050505030304" pitchFamily="18" charset="0"/>
            </a:endParaRPr>
          </a:p>
          <a:p>
            <a:pPr marL="773113" lvl="2" indent="-165100" eaLnBrk="1" hangingPunct="1">
              <a:buClrTx/>
            </a:pPr>
            <a:r>
              <a:rPr lang="en-US" altLang="en-US" sz="1400" dirty="0" smtClean="0">
                <a:latin typeface="Palatino Linotype" panose="02040502050505030304" pitchFamily="18" charset="0"/>
              </a:rPr>
              <a:t>Log View: Shows job run and status of job</a:t>
            </a:r>
          </a:p>
          <a:p>
            <a:pPr marL="773113" lvl="2" indent="-165100" eaLnBrk="1" hangingPunct="1">
              <a:buClrTx/>
            </a:pPr>
            <a:r>
              <a:rPr lang="en-US" altLang="en-US" sz="1400" dirty="0" smtClean="0">
                <a:latin typeface="Palatino Linotype" panose="02040502050505030304" pitchFamily="18" charset="0"/>
              </a:rPr>
              <a:t>Job View: Shows the job name, status, time  </a:t>
            </a:r>
          </a:p>
          <a:p>
            <a:pPr marL="773113" lvl="2" indent="-165100" eaLnBrk="1" hangingPunct="1">
              <a:buClrTx/>
            </a:pPr>
            <a:r>
              <a:rPr lang="en-US" altLang="en-US" sz="1400" dirty="0" smtClean="0">
                <a:latin typeface="Palatino Linotype" panose="02040502050505030304" pitchFamily="18" charset="0"/>
              </a:rPr>
              <a:t>Status View: Warning Messages, Event Messages, Program Generated Messages.</a:t>
            </a:r>
          </a:p>
          <a:p>
            <a:pPr marL="773113" lvl="2" indent="-165100" eaLnBrk="1" hangingPunct="1">
              <a:buClrTx/>
            </a:pPr>
            <a:endParaRPr lang="en-US" altLang="en-US" dirty="0" smtClean="0">
              <a:solidFill>
                <a:srgbClr val="000000"/>
              </a:solidFill>
            </a:endParaRPr>
          </a:p>
          <a:p>
            <a:pPr marL="1065213" lvl="3" indent="-177800" eaLnBrk="1" hangingPunct="1">
              <a:buClrTx/>
            </a:pPr>
            <a:endParaRPr lang="en-US" altLang="en-US" dirty="0" smtClean="0"/>
          </a:p>
        </p:txBody>
      </p:sp>
      <p:sp>
        <p:nvSpPr>
          <p:cNvPr id="43012" name="Slide Number Placeholder 4"/>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958CBB83-F9A7-4BE9-A329-CF8D84B621E3}" type="slidenum">
              <a:rPr lang="en-US" altLang="en-US" sz="800" smtClean="0">
                <a:solidFill>
                  <a:schemeClr val="bg1"/>
                </a:solidFill>
              </a:rPr>
              <a:pPr eaLnBrk="1" hangingPunct="1">
                <a:lnSpc>
                  <a:spcPct val="100000"/>
                </a:lnSpc>
                <a:spcBef>
                  <a:spcPct val="0"/>
                </a:spcBef>
                <a:buClrTx/>
                <a:buFontTx/>
                <a:buNone/>
              </a:pPr>
              <a:t>26</a:t>
            </a:fld>
            <a:endParaRPr lang="en-US" altLang="en-US" sz="800" smtClean="0">
              <a:solidFill>
                <a:schemeClr val="bg1"/>
              </a:solidFill>
            </a:endParaRPr>
          </a:p>
        </p:txBody>
      </p:sp>
    </p:spTree>
    <p:extLst>
      <p:ext uri="{BB962C8B-B14F-4D97-AF65-F5344CB8AC3E}">
        <p14:creationId xmlns:p14="http://schemas.microsoft.com/office/powerpoint/2010/main" val="29416667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381000" y="381000"/>
            <a:ext cx="8229600" cy="396875"/>
          </a:xfrm>
          <a:noFill/>
        </p:spPr>
        <p:txBody>
          <a:bodyPr lIns="91440" rIns="91440" anchor="ctr">
            <a:spAutoFit/>
          </a:bodyPr>
          <a:lstStyle/>
          <a:p>
            <a:pPr eaLnBrk="1" hangingPunct="1"/>
            <a:r>
              <a:rPr lang="en-US" altLang="ko-KR" sz="2000" dirty="0" err="1" smtClean="0">
                <a:ea typeface="Gulim" pitchFamily="34" charset="-127"/>
              </a:rPr>
              <a:t>DataStage</a:t>
            </a:r>
            <a:r>
              <a:rPr lang="en-US" altLang="ko-KR" sz="2000" dirty="0" smtClean="0">
                <a:ea typeface="Gulim" pitchFamily="34" charset="-127"/>
              </a:rPr>
              <a:t> Director Interface</a:t>
            </a:r>
          </a:p>
        </p:txBody>
      </p:sp>
      <p:pic>
        <p:nvPicPr>
          <p:cNvPr id="44035" name="Picture 8"/>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46075" y="1571625"/>
            <a:ext cx="8440738" cy="4265613"/>
          </a:xfrm>
        </p:spPr>
      </p:pic>
      <p:sp>
        <p:nvSpPr>
          <p:cNvPr id="44036" name="Slide Number Placeholder 4"/>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E931BF0B-DE9A-452B-BEDA-3E2BCE064906}" type="slidenum">
              <a:rPr lang="en-US" altLang="en-US" sz="800" smtClean="0">
                <a:solidFill>
                  <a:schemeClr val="bg1"/>
                </a:solidFill>
              </a:rPr>
              <a:pPr eaLnBrk="1" hangingPunct="1">
                <a:lnSpc>
                  <a:spcPct val="100000"/>
                </a:lnSpc>
                <a:spcBef>
                  <a:spcPct val="0"/>
                </a:spcBef>
                <a:buClrTx/>
                <a:buFontTx/>
                <a:buNone/>
              </a:pPr>
              <a:t>27</a:t>
            </a:fld>
            <a:endParaRPr lang="en-US" altLang="en-US" sz="800" smtClean="0">
              <a:solidFill>
                <a:schemeClr val="bg1"/>
              </a:solidFill>
            </a:endParaRPr>
          </a:p>
        </p:txBody>
      </p:sp>
    </p:spTree>
    <p:extLst>
      <p:ext uri="{BB962C8B-B14F-4D97-AF65-F5344CB8AC3E}">
        <p14:creationId xmlns:p14="http://schemas.microsoft.com/office/powerpoint/2010/main" val="206364289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514475"/>
            <a:ext cx="7813675"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468313" y="1031875"/>
            <a:ext cx="8229600" cy="396875"/>
          </a:xfrm>
          <a:prstGeom prst="rect">
            <a:avLst/>
          </a:prstGeom>
          <a:noFill/>
          <a:ln w="9525">
            <a:noFill/>
            <a:miter lim="800000"/>
            <a:headEnd/>
            <a:tailEnd/>
          </a:ln>
        </p:spPr>
        <p:txBody>
          <a:bodyPr anchor="ctr">
            <a:spAutoFit/>
          </a:bodyPr>
          <a:lstStyle/>
          <a:p>
            <a:pPr>
              <a:defRPr/>
            </a:pPr>
            <a:r>
              <a:rPr lang="en-US" altLang="ko-KR" sz="2000" b="1" kern="0" dirty="0">
                <a:solidFill>
                  <a:schemeClr val="accent1"/>
                </a:solidFill>
                <a:latin typeface="+mj-lt"/>
                <a:ea typeface="Gulim" pitchFamily="34" charset="-127"/>
                <a:cs typeface="+mj-cs"/>
              </a:rPr>
              <a:t>DataStage Director Interface Cont…</a:t>
            </a:r>
          </a:p>
        </p:txBody>
      </p:sp>
      <p:sp>
        <p:nvSpPr>
          <p:cNvPr id="45060" name="Slide Number Placeholder 4"/>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34EE003E-EA87-4B0B-89D6-444E32BC92B2}" type="slidenum">
              <a:rPr lang="en-US" altLang="en-US" sz="800" smtClean="0">
                <a:solidFill>
                  <a:schemeClr val="bg1"/>
                </a:solidFill>
              </a:rPr>
              <a:pPr eaLnBrk="1" hangingPunct="1">
                <a:lnSpc>
                  <a:spcPct val="100000"/>
                </a:lnSpc>
                <a:spcBef>
                  <a:spcPct val="0"/>
                </a:spcBef>
                <a:buClrTx/>
                <a:buFontTx/>
                <a:buNone/>
              </a:pPr>
              <a:t>28</a:t>
            </a:fld>
            <a:endParaRPr lang="en-US" altLang="en-US" sz="800" smtClean="0">
              <a:solidFill>
                <a:schemeClr val="bg1"/>
              </a:solidFill>
            </a:endParaRPr>
          </a:p>
        </p:txBody>
      </p:sp>
    </p:spTree>
    <p:extLst>
      <p:ext uri="{BB962C8B-B14F-4D97-AF65-F5344CB8AC3E}">
        <p14:creationId xmlns:p14="http://schemas.microsoft.com/office/powerpoint/2010/main" val="26768364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28600" y="3962400"/>
            <a:ext cx="8229600" cy="769938"/>
          </a:xfrm>
          <a:prstGeom prst="rect">
            <a:avLst/>
          </a:prstGeom>
          <a:noFill/>
          <a:ln>
            <a:noFill/>
          </a:ln>
          <a:extLst/>
        </p:spPr>
        <p:txBody>
          <a:bodyPr lIns="0" tIns="0" rIns="0" bIns="0" anchor="b"/>
          <a:lstStyle>
            <a:lvl1pPr algn="l" rtl="0" eaLnBrk="0" fontAlgn="base" hangingPunct="0">
              <a:spcBef>
                <a:spcPct val="0"/>
              </a:spcBef>
              <a:spcAft>
                <a:spcPct val="0"/>
              </a:spcAft>
              <a:defRPr sz="2000" b="0"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2400" b="1">
                <a:solidFill>
                  <a:schemeClr val="tx1"/>
                </a:solidFill>
                <a:latin typeface="Arial" pitchFamily="34" charset="0"/>
                <a:cs typeface="Arial" pitchFamily="34" charset="0"/>
              </a:defRPr>
            </a:lvl2pPr>
            <a:lvl3pPr algn="l" rtl="0" eaLnBrk="0" fontAlgn="base" hangingPunct="0">
              <a:spcBef>
                <a:spcPct val="0"/>
              </a:spcBef>
              <a:spcAft>
                <a:spcPct val="0"/>
              </a:spcAft>
              <a:defRPr sz="2400" b="1">
                <a:solidFill>
                  <a:schemeClr val="tx1"/>
                </a:solidFill>
                <a:latin typeface="Arial" pitchFamily="34" charset="0"/>
                <a:cs typeface="Arial" pitchFamily="34" charset="0"/>
              </a:defRPr>
            </a:lvl3pPr>
            <a:lvl4pPr algn="l" rtl="0" eaLnBrk="0" fontAlgn="base" hangingPunct="0">
              <a:spcBef>
                <a:spcPct val="0"/>
              </a:spcBef>
              <a:spcAft>
                <a:spcPct val="0"/>
              </a:spcAft>
              <a:defRPr sz="2400" b="1">
                <a:solidFill>
                  <a:schemeClr val="tx1"/>
                </a:solidFill>
                <a:latin typeface="Arial" pitchFamily="34" charset="0"/>
                <a:cs typeface="Arial" pitchFamily="34" charset="0"/>
              </a:defRPr>
            </a:lvl4pPr>
            <a:lvl5pPr algn="l" rtl="0" eaLnBrk="0" fontAlgn="base" hangingPunct="0">
              <a:spcBef>
                <a:spcPct val="0"/>
              </a:spcBef>
              <a:spcAft>
                <a:spcPct val="0"/>
              </a:spcAft>
              <a:defRPr sz="2400" b="1">
                <a:solidFill>
                  <a:schemeClr val="tx1"/>
                </a:solidFill>
                <a:latin typeface="Arial" pitchFamily="34" charset="0"/>
                <a:cs typeface="Arial" pitchFamily="34" charset="0"/>
              </a:defRPr>
            </a:lvl5pPr>
            <a:lvl6pPr marL="457200" algn="l" rtl="0" fontAlgn="base">
              <a:spcBef>
                <a:spcPct val="0"/>
              </a:spcBef>
              <a:spcAft>
                <a:spcPct val="0"/>
              </a:spcAft>
              <a:defRPr sz="2400" b="1">
                <a:solidFill>
                  <a:schemeClr val="tx1"/>
                </a:solidFill>
                <a:latin typeface="Arial" pitchFamily="34" charset="0"/>
                <a:cs typeface="Arial" pitchFamily="34" charset="0"/>
              </a:defRPr>
            </a:lvl6pPr>
            <a:lvl7pPr marL="914400" algn="l" rtl="0" fontAlgn="base">
              <a:spcBef>
                <a:spcPct val="0"/>
              </a:spcBef>
              <a:spcAft>
                <a:spcPct val="0"/>
              </a:spcAft>
              <a:defRPr sz="2400" b="1">
                <a:solidFill>
                  <a:schemeClr val="tx1"/>
                </a:solidFill>
                <a:latin typeface="Arial" pitchFamily="34" charset="0"/>
                <a:cs typeface="Arial" pitchFamily="34" charset="0"/>
              </a:defRPr>
            </a:lvl7pPr>
            <a:lvl8pPr marL="1371600" algn="l" rtl="0" fontAlgn="base">
              <a:spcBef>
                <a:spcPct val="0"/>
              </a:spcBef>
              <a:spcAft>
                <a:spcPct val="0"/>
              </a:spcAft>
              <a:defRPr sz="2400" b="1">
                <a:solidFill>
                  <a:schemeClr val="tx1"/>
                </a:solidFill>
                <a:latin typeface="Arial" pitchFamily="34" charset="0"/>
                <a:cs typeface="Arial" pitchFamily="34" charset="0"/>
              </a:defRPr>
            </a:lvl8pPr>
            <a:lvl9pPr marL="1828800" algn="l" rtl="0" fontAlgn="base">
              <a:spcBef>
                <a:spcPct val="0"/>
              </a:spcBef>
              <a:spcAft>
                <a:spcPct val="0"/>
              </a:spcAft>
              <a:defRPr sz="2400" b="1">
                <a:solidFill>
                  <a:schemeClr val="tx1"/>
                </a:solidFill>
                <a:latin typeface="Arial" pitchFamily="34" charset="0"/>
                <a:cs typeface="Arial" pitchFamily="34" charset="0"/>
              </a:defRPr>
            </a:lvl9pPr>
          </a:lstStyle>
          <a:p>
            <a:pPr>
              <a:defRPr/>
            </a:pPr>
            <a:r>
              <a:rPr lang="en-US" sz="6600" dirty="0" smtClean="0">
                <a:solidFill>
                  <a:schemeClr val="tx1">
                    <a:lumMod val="50000"/>
                  </a:schemeClr>
                </a:solidFill>
                <a:latin typeface="Arial" charset="0"/>
                <a:cs typeface="Arial" charset="0"/>
              </a:rPr>
              <a:t>Thank You</a:t>
            </a:r>
          </a:p>
        </p:txBody>
      </p:sp>
    </p:spTree>
    <p:extLst>
      <p:ext uri="{BB962C8B-B14F-4D97-AF65-F5344CB8AC3E}">
        <p14:creationId xmlns:p14="http://schemas.microsoft.com/office/powerpoint/2010/main" val="182842329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1"/>
            <a:ext cx="8229600" cy="609600"/>
          </a:xfrm>
        </p:spPr>
        <p:txBody>
          <a:bodyPr/>
          <a:lstStyle/>
          <a:p>
            <a:pPr eaLnBrk="1" hangingPunct="1"/>
            <a:r>
              <a:rPr lang="en-US" altLang="en-US" sz="2000" dirty="0" smtClean="0"/>
              <a:t> What is IBM </a:t>
            </a:r>
            <a:r>
              <a:rPr lang="en-US" altLang="en-US" sz="2000" dirty="0" err="1" smtClean="0"/>
              <a:t>DataStage</a:t>
            </a:r>
            <a:r>
              <a:rPr lang="en-US" altLang="en-US" sz="2000" dirty="0" smtClean="0"/>
              <a:t>?</a:t>
            </a:r>
          </a:p>
        </p:txBody>
      </p:sp>
      <p:sp>
        <p:nvSpPr>
          <p:cNvPr id="20483" name="Rectangle 3"/>
          <p:cNvSpPr>
            <a:spLocks noGrp="1" noChangeArrowheads="1"/>
          </p:cNvSpPr>
          <p:nvPr>
            <p:ph type="body" idx="1"/>
          </p:nvPr>
        </p:nvSpPr>
        <p:spPr>
          <a:xfrm>
            <a:off x="457200" y="1484313"/>
            <a:ext cx="8229600" cy="4752975"/>
          </a:xfrm>
        </p:spPr>
        <p:txBody>
          <a:bodyPr/>
          <a:lstStyle/>
          <a:p>
            <a:pPr algn="just" eaLnBrk="1" hangingPunct="1">
              <a:lnSpc>
                <a:spcPct val="100000"/>
              </a:lnSpc>
              <a:spcBef>
                <a:spcPct val="0"/>
              </a:spcBef>
              <a:buFont typeface="Wingdings" pitchFamily="2" charset="2"/>
              <a:buNone/>
            </a:pPr>
            <a:r>
              <a:rPr lang="en-US" altLang="en-US" sz="1400" dirty="0" smtClean="0">
                <a:latin typeface="Palatino Linotype" panose="02040502050505030304" pitchFamily="18" charset="0"/>
              </a:rPr>
              <a:t>IBM </a:t>
            </a:r>
            <a:r>
              <a:rPr lang="en-US" altLang="en-US" sz="1400" dirty="0" err="1" smtClean="0">
                <a:latin typeface="Palatino Linotype" panose="02040502050505030304" pitchFamily="18" charset="0"/>
              </a:rPr>
              <a:t>InfoSphere</a:t>
            </a:r>
            <a:r>
              <a:rPr lang="en-US" altLang="en-US" sz="1400" dirty="0" smtClean="0">
                <a:latin typeface="Palatino Linotype" panose="02040502050505030304" pitchFamily="18" charset="0"/>
              </a:rPr>
              <a:t> </a:t>
            </a:r>
            <a:r>
              <a:rPr lang="en-US" altLang="en-US" sz="1400" dirty="0" err="1" smtClean="0">
                <a:latin typeface="Palatino Linotype" panose="02040502050505030304" pitchFamily="18" charset="0"/>
              </a:rPr>
              <a:t>DataStage</a:t>
            </a:r>
            <a:r>
              <a:rPr lang="en-US" altLang="en-US" sz="1400" dirty="0" smtClean="0">
                <a:latin typeface="Palatino Linotype" panose="02040502050505030304" pitchFamily="18" charset="0"/>
              </a:rPr>
              <a:t> delivers four core capabilities:</a:t>
            </a:r>
          </a:p>
          <a:p>
            <a:pPr algn="just" eaLnBrk="1" hangingPunct="1">
              <a:lnSpc>
                <a:spcPct val="100000"/>
              </a:lnSpc>
              <a:spcBef>
                <a:spcPct val="0"/>
              </a:spcBef>
              <a:buFont typeface="Wingdings" pitchFamily="2" charset="2"/>
              <a:buNone/>
            </a:pPr>
            <a:endParaRPr lang="en-US" altLang="en-US" sz="1400" dirty="0" smtClean="0">
              <a:latin typeface="Palatino Linotype" panose="02040502050505030304" pitchFamily="18" charset="0"/>
            </a:endParaRPr>
          </a:p>
          <a:p>
            <a:pPr algn="just" eaLnBrk="1" hangingPunct="1">
              <a:lnSpc>
                <a:spcPct val="100000"/>
              </a:lnSpc>
              <a:spcBef>
                <a:spcPct val="0"/>
              </a:spcBef>
            </a:pPr>
            <a:r>
              <a:rPr lang="en-US" altLang="en-US" sz="1400" dirty="0" smtClean="0">
                <a:latin typeface="Palatino Linotype" panose="02040502050505030304" pitchFamily="18" charset="0"/>
              </a:rPr>
              <a:t>Connectivity to a wide range of mainframe, legacy, and enterprise applications, databases, file formats, and external information sources.</a:t>
            </a:r>
          </a:p>
          <a:p>
            <a:pPr algn="just" eaLnBrk="1" hangingPunct="1">
              <a:lnSpc>
                <a:spcPct val="100000"/>
              </a:lnSpc>
              <a:spcBef>
                <a:spcPct val="0"/>
              </a:spcBef>
            </a:pPr>
            <a:r>
              <a:rPr lang="en-US" altLang="en-US" sz="1400" dirty="0" smtClean="0">
                <a:latin typeface="Palatino Linotype" panose="02040502050505030304" pitchFamily="18" charset="0"/>
              </a:rPr>
              <a:t>Prebuilt library of more than 300 functions including data validation rules and very complex  transformations.</a:t>
            </a:r>
          </a:p>
          <a:p>
            <a:pPr algn="just" eaLnBrk="1" hangingPunct="1">
              <a:lnSpc>
                <a:spcPct val="100000"/>
              </a:lnSpc>
              <a:spcBef>
                <a:spcPct val="0"/>
              </a:spcBef>
            </a:pPr>
            <a:r>
              <a:rPr lang="en-US" altLang="en-US" sz="1400" dirty="0" smtClean="0">
                <a:latin typeface="Palatino Linotype" panose="02040502050505030304" pitchFamily="18" charset="0"/>
              </a:rPr>
              <a:t>Maximum throughput using a parallel, high-performance processing architecture.</a:t>
            </a:r>
          </a:p>
          <a:p>
            <a:pPr algn="just" eaLnBrk="1" hangingPunct="1">
              <a:lnSpc>
                <a:spcPct val="100000"/>
              </a:lnSpc>
              <a:spcBef>
                <a:spcPct val="0"/>
              </a:spcBef>
            </a:pPr>
            <a:r>
              <a:rPr lang="en-US" altLang="en-US" sz="1400" dirty="0" smtClean="0">
                <a:latin typeface="Palatino Linotype" panose="02040502050505030304" pitchFamily="18" charset="0"/>
              </a:rPr>
              <a:t>Enterprise-class capabilities for development, deployment, maintenance, and high-availability.</a:t>
            </a:r>
          </a:p>
          <a:p>
            <a:pPr algn="just" eaLnBrk="1" hangingPunct="1">
              <a:lnSpc>
                <a:spcPct val="100000"/>
              </a:lnSpc>
              <a:spcBef>
                <a:spcPct val="0"/>
              </a:spcBef>
            </a:pPr>
            <a:r>
              <a:rPr lang="en-US" altLang="en-US" sz="1400" dirty="0" smtClean="0">
                <a:latin typeface="Palatino Linotype" panose="02040502050505030304" pitchFamily="18" charset="0"/>
              </a:rPr>
              <a:t>It leverages metadata for analysis and maintenance. It also operates in batch, real time, or as a Web service.</a:t>
            </a:r>
          </a:p>
        </p:txBody>
      </p:sp>
      <p:sp>
        <p:nvSpPr>
          <p:cNvPr id="20484" name="Slide Number Placeholder 4"/>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41A41965-4F03-4972-B88B-7C78E32AE90A}" type="slidenum">
              <a:rPr lang="en-US" altLang="en-US" sz="800" smtClean="0">
                <a:solidFill>
                  <a:schemeClr val="bg1"/>
                </a:solidFill>
              </a:rPr>
              <a:pPr eaLnBrk="1" hangingPunct="1">
                <a:lnSpc>
                  <a:spcPct val="100000"/>
                </a:lnSpc>
                <a:spcBef>
                  <a:spcPct val="0"/>
                </a:spcBef>
                <a:buClrTx/>
                <a:buFontTx/>
                <a:buNone/>
              </a:pPr>
              <a:t>3</a:t>
            </a:fld>
            <a:endParaRPr lang="en-US" altLang="en-US" sz="800" smtClean="0">
              <a:solidFill>
                <a:schemeClr val="bg1"/>
              </a:solidFill>
            </a:endParaRPr>
          </a:p>
        </p:txBody>
      </p:sp>
    </p:spTree>
    <p:extLst>
      <p:ext uri="{BB962C8B-B14F-4D97-AF65-F5344CB8AC3E}">
        <p14:creationId xmlns:p14="http://schemas.microsoft.com/office/powerpoint/2010/main" val="24449758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57200" y="1500188"/>
            <a:ext cx="8229600" cy="4625975"/>
          </a:xfrm>
        </p:spPr>
        <p:txBody>
          <a:bodyPr/>
          <a:lstStyle/>
          <a:p>
            <a:pPr algn="just" eaLnBrk="1" hangingPunct="1"/>
            <a:r>
              <a:rPr lang="en-US" altLang="en-US" sz="1600" dirty="0" err="1" smtClean="0">
                <a:latin typeface="Palatino Linotype" panose="02040502050505030304" pitchFamily="18" charset="0"/>
              </a:rPr>
              <a:t>DataStage</a:t>
            </a:r>
            <a:r>
              <a:rPr lang="en-US" altLang="en-US" sz="1600" dirty="0" smtClean="0">
                <a:latin typeface="Palatino Linotype" panose="02040502050505030304" pitchFamily="18" charset="0"/>
              </a:rPr>
              <a:t> supports a few types of jobs: </a:t>
            </a:r>
          </a:p>
          <a:p>
            <a:pPr lvl="1" algn="just" eaLnBrk="1" hangingPunct="1"/>
            <a:r>
              <a:rPr lang="en-US" altLang="en-US" sz="1600" b="1" dirty="0" smtClean="0">
                <a:latin typeface="Palatino Linotype" panose="02040502050505030304" pitchFamily="18" charset="0"/>
              </a:rPr>
              <a:t>Server jobs</a:t>
            </a:r>
            <a:r>
              <a:rPr lang="en-US" altLang="en-US" sz="1600" dirty="0" smtClean="0">
                <a:latin typeface="Palatino Linotype" panose="02040502050505030304" pitchFamily="18" charset="0"/>
              </a:rPr>
              <a:t>- basic jobs written on an Informix framework, they use </a:t>
            </a:r>
            <a:r>
              <a:rPr lang="en-US" altLang="en-US" sz="1600" dirty="0" err="1" smtClean="0">
                <a:latin typeface="Palatino Linotype" panose="02040502050505030304" pitchFamily="18" charset="0"/>
              </a:rPr>
              <a:t>DataStage</a:t>
            </a:r>
            <a:r>
              <a:rPr lang="en-US" altLang="en-US" sz="1600" dirty="0" smtClean="0">
                <a:latin typeface="Palatino Linotype" panose="02040502050505030304" pitchFamily="18" charset="0"/>
              </a:rPr>
              <a:t> hash files and </a:t>
            </a:r>
            <a:r>
              <a:rPr lang="en-US" altLang="en-US" sz="1600" dirty="0" err="1" smtClean="0">
                <a:latin typeface="Palatino Linotype" panose="02040502050505030304" pitchFamily="18" charset="0"/>
              </a:rPr>
              <a:t>DataStage</a:t>
            </a:r>
            <a:r>
              <a:rPr lang="en-US" altLang="en-US" sz="1600" dirty="0" smtClean="0">
                <a:latin typeface="Palatino Linotype" panose="02040502050505030304" pitchFamily="18" charset="0"/>
              </a:rPr>
              <a:t> basic routines. </a:t>
            </a:r>
          </a:p>
          <a:p>
            <a:pPr lvl="1" algn="just" eaLnBrk="1" hangingPunct="1"/>
            <a:r>
              <a:rPr lang="en-US" altLang="en-US" sz="1600" b="1" dirty="0" smtClean="0">
                <a:latin typeface="Palatino Linotype" panose="02040502050505030304" pitchFamily="18" charset="0"/>
              </a:rPr>
              <a:t>Parallel jobs</a:t>
            </a:r>
            <a:r>
              <a:rPr lang="en-US" altLang="en-US" sz="1600" dirty="0" smtClean="0">
                <a:latin typeface="Palatino Linotype" panose="02040502050505030304" pitchFamily="18" charset="0"/>
              </a:rPr>
              <a:t> - A parallel job is an executable </a:t>
            </a:r>
            <a:r>
              <a:rPr lang="en-US" altLang="en-US" sz="1600" dirty="0" err="1" smtClean="0">
                <a:latin typeface="Palatino Linotype" panose="02040502050505030304" pitchFamily="18" charset="0"/>
              </a:rPr>
              <a:t>DataStage</a:t>
            </a:r>
            <a:r>
              <a:rPr lang="en-US" altLang="en-US" sz="1600" dirty="0" smtClean="0">
                <a:latin typeface="Palatino Linotype" panose="02040502050505030304" pitchFamily="18" charset="0"/>
              </a:rPr>
              <a:t> program, created using a graphical user interface in </a:t>
            </a:r>
            <a:r>
              <a:rPr lang="en-US" altLang="en-US" sz="1600" dirty="0" err="1" smtClean="0">
                <a:latin typeface="Palatino Linotype" panose="02040502050505030304" pitchFamily="18" charset="0"/>
              </a:rPr>
              <a:t>DataStage</a:t>
            </a:r>
            <a:r>
              <a:rPr lang="en-US" altLang="en-US" sz="1600" dirty="0" smtClean="0">
                <a:latin typeface="Palatino Linotype" panose="02040502050505030304" pitchFamily="18" charset="0"/>
              </a:rPr>
              <a:t> Designer and scheduled, executed and monitored in </a:t>
            </a:r>
            <a:r>
              <a:rPr lang="en-US" altLang="en-US" sz="1600" dirty="0" err="1" smtClean="0">
                <a:latin typeface="Palatino Linotype" panose="02040502050505030304" pitchFamily="18" charset="0"/>
              </a:rPr>
              <a:t>DataStage</a:t>
            </a:r>
            <a:r>
              <a:rPr lang="en-US" altLang="en-US" sz="1600" dirty="0" smtClean="0">
                <a:latin typeface="Palatino Linotype" panose="02040502050505030304" pitchFamily="18" charset="0"/>
              </a:rPr>
              <a:t> Director.</a:t>
            </a:r>
          </a:p>
          <a:p>
            <a:pPr lvl="1" algn="just" eaLnBrk="1" hangingPunct="1"/>
            <a:r>
              <a:rPr lang="en-US" altLang="en-US" sz="1600" b="1" dirty="0" smtClean="0">
                <a:latin typeface="Palatino Linotype" panose="02040502050505030304" pitchFamily="18" charset="0"/>
              </a:rPr>
              <a:t>Jobs sequences</a:t>
            </a:r>
            <a:r>
              <a:rPr lang="en-US" altLang="en-US" sz="1600" dirty="0" smtClean="0">
                <a:latin typeface="Palatino Linotype" panose="02040502050505030304" pitchFamily="18" charset="0"/>
              </a:rPr>
              <a:t> - jobs that control execution of other jobs. Sequences can be made of both server and parallel jobs. </a:t>
            </a:r>
          </a:p>
          <a:p>
            <a:pPr lvl="1" algn="just" eaLnBrk="1" hangingPunct="1"/>
            <a:r>
              <a:rPr lang="en-US" altLang="en-US" sz="1600" b="1" dirty="0" smtClean="0">
                <a:latin typeface="Palatino Linotype" panose="02040502050505030304" pitchFamily="18" charset="0"/>
              </a:rPr>
              <a:t>MVS Edition Jobs</a:t>
            </a:r>
            <a:r>
              <a:rPr lang="en-US" altLang="en-US" sz="1600" dirty="0" smtClean="0">
                <a:latin typeface="Palatino Linotype" panose="02040502050505030304" pitchFamily="18" charset="0"/>
              </a:rPr>
              <a:t> – Mainframe Edition Jobs for mainframes.</a:t>
            </a:r>
          </a:p>
          <a:p>
            <a:pPr algn="just" eaLnBrk="1" hangingPunct="1"/>
            <a:endParaRPr lang="en-US" altLang="en-US" sz="1600" dirty="0" smtClean="0">
              <a:latin typeface="Calibri" pitchFamily="34" charset="0"/>
            </a:endParaRPr>
          </a:p>
          <a:p>
            <a:pPr algn="just"/>
            <a:endParaRPr lang="en-US" altLang="en-US" dirty="0" smtClean="0">
              <a:latin typeface="Calibri" pitchFamily="34" charset="0"/>
            </a:endParaRPr>
          </a:p>
        </p:txBody>
      </p:sp>
      <p:sp>
        <p:nvSpPr>
          <p:cNvPr id="21507" name="Rectangle 2"/>
          <p:cNvSpPr>
            <a:spLocks noGrp="1" noChangeArrowheads="1"/>
          </p:cNvSpPr>
          <p:nvPr>
            <p:ph type="title"/>
          </p:nvPr>
        </p:nvSpPr>
        <p:spPr>
          <a:xfrm>
            <a:off x="457200" y="1"/>
            <a:ext cx="8229600" cy="762000"/>
          </a:xfrm>
        </p:spPr>
        <p:txBody>
          <a:bodyPr/>
          <a:lstStyle/>
          <a:p>
            <a:pPr eaLnBrk="1" hangingPunct="1"/>
            <a:r>
              <a:rPr lang="en-US" altLang="en-US" sz="2000" dirty="0" smtClean="0"/>
              <a:t>Types of </a:t>
            </a:r>
            <a:r>
              <a:rPr lang="en-US" altLang="en-US" sz="2000" dirty="0" err="1" smtClean="0"/>
              <a:t>DataStage</a:t>
            </a:r>
            <a:r>
              <a:rPr lang="en-US" altLang="en-US" sz="2000" dirty="0" smtClean="0"/>
              <a:t> jobs</a:t>
            </a:r>
          </a:p>
        </p:txBody>
      </p:sp>
      <p:sp>
        <p:nvSpPr>
          <p:cNvPr id="21508" name="Slide Number Placeholder 4"/>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77B6A964-455A-4079-963C-D9A2CF4D4984}" type="slidenum">
              <a:rPr lang="en-US" altLang="en-US" sz="800" smtClean="0">
                <a:solidFill>
                  <a:schemeClr val="bg1"/>
                </a:solidFill>
              </a:rPr>
              <a:pPr eaLnBrk="1" hangingPunct="1">
                <a:lnSpc>
                  <a:spcPct val="100000"/>
                </a:lnSpc>
                <a:spcBef>
                  <a:spcPct val="0"/>
                </a:spcBef>
                <a:buClrTx/>
                <a:buFontTx/>
                <a:buNone/>
              </a:pPr>
              <a:t>4</a:t>
            </a:fld>
            <a:endParaRPr lang="en-US" altLang="en-US" sz="800" smtClean="0">
              <a:solidFill>
                <a:schemeClr val="bg1"/>
              </a:solidFill>
            </a:endParaRPr>
          </a:p>
        </p:txBody>
      </p:sp>
    </p:spTree>
    <p:extLst>
      <p:ext uri="{BB962C8B-B14F-4D97-AF65-F5344CB8AC3E}">
        <p14:creationId xmlns:p14="http://schemas.microsoft.com/office/powerpoint/2010/main" val="32786693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457200" y="0"/>
            <a:ext cx="8229600" cy="1371600"/>
          </a:xfrm>
        </p:spPr>
        <p:txBody>
          <a:bodyPr lIns="91440" rIns="91440" anchor="ctr"/>
          <a:lstStyle/>
          <a:p>
            <a:pPr eaLnBrk="1" hangingPunct="1"/>
            <a:r>
              <a:rPr lang="en-US" altLang="en-US" sz="2000" dirty="0" smtClean="0"/>
              <a:t>IBM </a:t>
            </a:r>
            <a:r>
              <a:rPr lang="en-US" altLang="en-US" sz="2000" dirty="0" err="1" smtClean="0"/>
              <a:t>DataStage</a:t>
            </a:r>
            <a:r>
              <a:rPr lang="en-US" altLang="en-US" sz="2000" dirty="0" smtClean="0"/>
              <a:t> Enterprise Edition  Components</a:t>
            </a:r>
          </a:p>
        </p:txBody>
      </p:sp>
      <p:sp>
        <p:nvSpPr>
          <p:cNvPr id="22531" name="Rectangle 3"/>
          <p:cNvSpPr>
            <a:spLocks noGrp="1" noChangeArrowheads="1"/>
          </p:cNvSpPr>
          <p:nvPr>
            <p:ph type="body" idx="4294967295"/>
          </p:nvPr>
        </p:nvSpPr>
        <p:spPr>
          <a:xfrm>
            <a:off x="476250" y="1428750"/>
            <a:ext cx="8239125" cy="4929188"/>
          </a:xfrm>
        </p:spPr>
        <p:txBody>
          <a:bodyPr lIns="91440" rIns="91440"/>
          <a:lstStyle/>
          <a:p>
            <a:pPr marL="228600" indent="-228600" eaLnBrk="1" hangingPunct="1">
              <a:buFont typeface="Wingdings" pitchFamily="2" charset="2"/>
              <a:buNone/>
            </a:pPr>
            <a:r>
              <a:rPr lang="en-US" altLang="en-US" sz="1600" b="1" dirty="0" smtClean="0">
                <a:latin typeface="Palatino Linotype" panose="02040502050505030304" pitchFamily="18" charset="0"/>
              </a:rPr>
              <a:t>The </a:t>
            </a:r>
            <a:r>
              <a:rPr lang="en-US" altLang="en-US" sz="1600" b="1" dirty="0" err="1" smtClean="0">
                <a:latin typeface="Palatino Linotype" panose="02040502050505030304" pitchFamily="18" charset="0"/>
              </a:rPr>
              <a:t>DataStage</a:t>
            </a:r>
            <a:r>
              <a:rPr lang="en-US" altLang="en-US" sz="1600" b="1" dirty="0" smtClean="0">
                <a:latin typeface="Palatino Linotype" panose="02040502050505030304" pitchFamily="18" charset="0"/>
              </a:rPr>
              <a:t> client components are:</a:t>
            </a:r>
          </a:p>
          <a:p>
            <a:pPr marL="493713" lvl="1" indent="-150813" eaLnBrk="1" hangingPunct="1"/>
            <a:r>
              <a:rPr lang="en-US" altLang="en-US" sz="1600" b="1" dirty="0" smtClean="0">
                <a:latin typeface="Palatino Linotype" panose="02040502050505030304" pitchFamily="18" charset="0"/>
              </a:rPr>
              <a:t>Administrator:</a:t>
            </a:r>
          </a:p>
          <a:p>
            <a:pPr marL="773113" lvl="2" indent="-165100" eaLnBrk="1" hangingPunct="1"/>
            <a:r>
              <a:rPr lang="en-US" altLang="en-US" sz="1600" dirty="0" smtClean="0">
                <a:latin typeface="Palatino Linotype" panose="02040502050505030304" pitchFamily="18" charset="0"/>
              </a:rPr>
              <a:t>Administers </a:t>
            </a:r>
            <a:r>
              <a:rPr lang="en-US" altLang="en-US" sz="1600" dirty="0" err="1" smtClean="0">
                <a:latin typeface="Palatino Linotype" panose="02040502050505030304" pitchFamily="18" charset="0"/>
              </a:rPr>
              <a:t>DataStage</a:t>
            </a:r>
            <a:r>
              <a:rPr lang="en-US" altLang="en-US" sz="1600" dirty="0" smtClean="0">
                <a:latin typeface="Palatino Linotype" panose="02040502050505030304" pitchFamily="18" charset="0"/>
              </a:rPr>
              <a:t> projects and conducts housekeeping on the server </a:t>
            </a:r>
          </a:p>
          <a:p>
            <a:pPr marL="773113" lvl="2" indent="-165100" eaLnBrk="1" hangingPunct="1"/>
            <a:r>
              <a:rPr lang="en-US" altLang="en-US" sz="1600" dirty="0" smtClean="0">
                <a:latin typeface="Palatino Linotype" panose="02040502050505030304" pitchFamily="18" charset="0"/>
              </a:rPr>
              <a:t>Add/delete projects, set defaults</a:t>
            </a:r>
          </a:p>
          <a:p>
            <a:pPr marL="493713" lvl="1" indent="-150813" eaLnBrk="1" hangingPunct="1"/>
            <a:r>
              <a:rPr lang="en-US" altLang="en-US" sz="1600" b="1" dirty="0" smtClean="0">
                <a:latin typeface="Palatino Linotype" panose="02040502050505030304" pitchFamily="18" charset="0"/>
              </a:rPr>
              <a:t>Designer</a:t>
            </a:r>
            <a:r>
              <a:rPr lang="en-US" altLang="en-US" sz="1600" dirty="0" smtClean="0">
                <a:latin typeface="Palatino Linotype" panose="02040502050505030304" pitchFamily="18" charset="0"/>
              </a:rPr>
              <a:t> :</a:t>
            </a:r>
          </a:p>
          <a:p>
            <a:pPr marL="773113" lvl="2" indent="-165100" eaLnBrk="1" hangingPunct="1"/>
            <a:r>
              <a:rPr lang="en-US" altLang="en-US" sz="1600" dirty="0" smtClean="0">
                <a:latin typeface="Palatino Linotype" panose="02040502050505030304" pitchFamily="18" charset="0"/>
              </a:rPr>
              <a:t>Creates </a:t>
            </a:r>
            <a:r>
              <a:rPr lang="en-US" altLang="en-US" sz="1600" dirty="0" err="1" smtClean="0">
                <a:latin typeface="Palatino Linotype" panose="02040502050505030304" pitchFamily="18" charset="0"/>
              </a:rPr>
              <a:t>DataStage</a:t>
            </a:r>
            <a:r>
              <a:rPr lang="en-US" altLang="en-US" sz="1600" dirty="0" smtClean="0">
                <a:latin typeface="Palatino Linotype" panose="02040502050505030304" pitchFamily="18" charset="0"/>
              </a:rPr>
              <a:t> jobs that are compiled into executable programs</a:t>
            </a:r>
          </a:p>
          <a:p>
            <a:pPr marL="773113" lvl="2" indent="-165100" eaLnBrk="1" hangingPunct="1"/>
            <a:r>
              <a:rPr lang="en-US" altLang="en-US" sz="1600" dirty="0" smtClean="0">
                <a:latin typeface="Palatino Linotype" panose="02040502050505030304" pitchFamily="18" charset="0"/>
              </a:rPr>
              <a:t>Import meta data, backup projects</a:t>
            </a:r>
          </a:p>
          <a:p>
            <a:pPr marL="773113" lvl="2" indent="-165100" eaLnBrk="1" hangingPunct="1"/>
            <a:r>
              <a:rPr lang="en-US" altLang="en-US" sz="1600" dirty="0" smtClean="0">
                <a:latin typeface="Palatino Linotype" panose="02040502050505030304" pitchFamily="18" charset="0"/>
              </a:rPr>
              <a:t>Assemble jobs, compile, and execute</a:t>
            </a:r>
          </a:p>
          <a:p>
            <a:pPr marL="493713" lvl="1" indent="-150813" eaLnBrk="1" hangingPunct="1"/>
            <a:r>
              <a:rPr lang="en-US" altLang="en-US" sz="1600" b="1" dirty="0" smtClean="0">
                <a:latin typeface="Palatino Linotype" panose="02040502050505030304" pitchFamily="18" charset="0"/>
              </a:rPr>
              <a:t>Director </a:t>
            </a:r>
            <a:r>
              <a:rPr lang="en-US" altLang="en-US" sz="1600" dirty="0" smtClean="0">
                <a:latin typeface="Palatino Linotype" panose="02040502050505030304" pitchFamily="18" charset="0"/>
              </a:rPr>
              <a:t>:</a:t>
            </a:r>
          </a:p>
          <a:p>
            <a:pPr marL="773113" lvl="2" indent="-165100" eaLnBrk="1" hangingPunct="1"/>
            <a:r>
              <a:rPr lang="en-US" altLang="en-US" sz="1600" dirty="0" smtClean="0">
                <a:latin typeface="Palatino Linotype" panose="02040502050505030304" pitchFamily="18" charset="0"/>
              </a:rPr>
              <a:t>Used to run and monitor the </a:t>
            </a:r>
            <a:r>
              <a:rPr lang="en-US" altLang="en-US" sz="1600" dirty="0" err="1" smtClean="0">
                <a:latin typeface="Palatino Linotype" panose="02040502050505030304" pitchFamily="18" charset="0"/>
              </a:rPr>
              <a:t>DataStage</a:t>
            </a:r>
            <a:r>
              <a:rPr lang="en-US" altLang="en-US" sz="1600" dirty="0" smtClean="0">
                <a:latin typeface="Palatino Linotype" panose="02040502050505030304" pitchFamily="18" charset="0"/>
              </a:rPr>
              <a:t> jobs</a:t>
            </a:r>
          </a:p>
          <a:p>
            <a:pPr marL="773113" lvl="2" indent="-165100" eaLnBrk="1" hangingPunct="1"/>
            <a:r>
              <a:rPr lang="en-US" altLang="en-US" sz="1600" dirty="0" smtClean="0">
                <a:latin typeface="Palatino Linotype" panose="02040502050505030304" pitchFamily="18" charset="0"/>
              </a:rPr>
              <a:t>Execute jobs, examine job run logs</a:t>
            </a:r>
          </a:p>
          <a:p>
            <a:pPr marL="493713" lvl="1" indent="-150813" eaLnBrk="1" hangingPunct="1"/>
            <a:r>
              <a:rPr lang="en-US" altLang="en-US" sz="1600" b="1" dirty="0" smtClean="0">
                <a:latin typeface="Palatino Linotype" panose="02040502050505030304" pitchFamily="18" charset="0"/>
              </a:rPr>
              <a:t>IBM Web Sphere Console </a:t>
            </a:r>
            <a:r>
              <a:rPr lang="en-US" altLang="en-US" sz="1600" dirty="0" smtClean="0">
                <a:latin typeface="Palatino Linotype" panose="02040502050505030304" pitchFamily="18" charset="0"/>
              </a:rPr>
              <a:t>:  Managing and Creating </a:t>
            </a:r>
            <a:r>
              <a:rPr lang="en-US" altLang="en-US" sz="1600" dirty="0" err="1" smtClean="0">
                <a:latin typeface="Palatino Linotype" panose="02040502050505030304" pitchFamily="18" charset="0"/>
              </a:rPr>
              <a:t>DataStage</a:t>
            </a:r>
            <a:r>
              <a:rPr lang="en-US" altLang="en-US" sz="1600" dirty="0" smtClean="0">
                <a:latin typeface="Palatino Linotype" panose="02040502050505030304" pitchFamily="18" charset="0"/>
              </a:rPr>
              <a:t> Users</a:t>
            </a:r>
          </a:p>
          <a:p>
            <a:pPr marL="228600" indent="-228600" eaLnBrk="1" hangingPunct="1">
              <a:lnSpc>
                <a:spcPct val="80000"/>
              </a:lnSpc>
            </a:pPr>
            <a:endParaRPr lang="en-US" altLang="en-US" sz="1600" dirty="0" smtClean="0">
              <a:solidFill>
                <a:srgbClr val="000000"/>
              </a:solidFill>
            </a:endParaRPr>
          </a:p>
          <a:p>
            <a:pPr marL="228600" indent="-228600" eaLnBrk="1" hangingPunct="1">
              <a:lnSpc>
                <a:spcPct val="80000"/>
              </a:lnSpc>
              <a:buFont typeface="Wingdings" pitchFamily="2" charset="2"/>
              <a:buNone/>
            </a:pPr>
            <a:endParaRPr lang="en-US" altLang="en-US" sz="1600" dirty="0" smtClean="0">
              <a:solidFill>
                <a:srgbClr val="000000"/>
              </a:solidFill>
            </a:endParaRPr>
          </a:p>
          <a:p>
            <a:pPr marL="228600" indent="-228600" eaLnBrk="1" hangingPunct="1">
              <a:lnSpc>
                <a:spcPct val="80000"/>
              </a:lnSpc>
              <a:buFont typeface="Wingdings" pitchFamily="2" charset="2"/>
              <a:buNone/>
            </a:pPr>
            <a:endParaRPr lang="en-US" altLang="en-US" sz="1600" dirty="0" smtClean="0">
              <a:solidFill>
                <a:srgbClr val="000000"/>
              </a:solidFill>
            </a:endParaRPr>
          </a:p>
        </p:txBody>
      </p:sp>
      <p:sp>
        <p:nvSpPr>
          <p:cNvPr id="22532" name="Slide Number Placeholder 4"/>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1B861FFA-FB98-4EB0-B58F-6BA84D528078}" type="slidenum">
              <a:rPr lang="en-US" altLang="en-US" sz="800" smtClean="0">
                <a:solidFill>
                  <a:schemeClr val="bg1"/>
                </a:solidFill>
              </a:rPr>
              <a:pPr eaLnBrk="1" hangingPunct="1">
                <a:lnSpc>
                  <a:spcPct val="100000"/>
                </a:lnSpc>
                <a:spcBef>
                  <a:spcPct val="0"/>
                </a:spcBef>
                <a:buClrTx/>
                <a:buFontTx/>
                <a:buNone/>
              </a:pPr>
              <a:t>5</a:t>
            </a:fld>
            <a:endParaRPr lang="en-US" altLang="en-US" sz="800" smtClean="0">
              <a:solidFill>
                <a:schemeClr val="bg1"/>
              </a:solidFill>
            </a:endParaRPr>
          </a:p>
        </p:txBody>
      </p:sp>
    </p:spTree>
    <p:extLst>
      <p:ext uri="{BB962C8B-B14F-4D97-AF65-F5344CB8AC3E}">
        <p14:creationId xmlns:p14="http://schemas.microsoft.com/office/powerpoint/2010/main" val="361302537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ctrTitle"/>
          </p:nvPr>
        </p:nvSpPr>
        <p:spPr>
          <a:xfrm>
            <a:off x="2627313" y="3141663"/>
            <a:ext cx="5334000" cy="431800"/>
          </a:xfrm>
        </p:spPr>
        <p:txBody>
          <a:bodyPr/>
          <a:lstStyle/>
          <a:p>
            <a:pPr eaLnBrk="1" hangingPunct="1"/>
            <a:r>
              <a:rPr lang="en-US" altLang="en-US" sz="2400" b="1" dirty="0" smtClean="0">
                <a:solidFill>
                  <a:schemeClr val="tx1"/>
                </a:solidFill>
              </a:rPr>
              <a:t>IBM </a:t>
            </a:r>
            <a:r>
              <a:rPr lang="en-US" altLang="en-US" sz="2400" b="1" dirty="0" err="1" smtClean="0">
                <a:solidFill>
                  <a:schemeClr val="tx1"/>
                </a:solidFill>
              </a:rPr>
              <a:t>InfoSphere</a:t>
            </a:r>
            <a:r>
              <a:rPr lang="en-US" altLang="en-US" sz="2400" b="1" dirty="0" smtClean="0">
                <a:solidFill>
                  <a:schemeClr val="tx1"/>
                </a:solidFill>
              </a:rPr>
              <a:t>  Architecture</a:t>
            </a:r>
          </a:p>
        </p:txBody>
      </p:sp>
    </p:spTree>
    <p:extLst>
      <p:ext uri="{BB962C8B-B14F-4D97-AF65-F5344CB8AC3E}">
        <p14:creationId xmlns:p14="http://schemas.microsoft.com/office/powerpoint/2010/main" val="14933542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28601"/>
            <a:ext cx="8229600" cy="609600"/>
          </a:xfrm>
        </p:spPr>
        <p:txBody>
          <a:bodyPr/>
          <a:lstStyle/>
          <a:p>
            <a:r>
              <a:rPr lang="en-US" sz="2000" dirty="0"/>
              <a:t>Architecture overview</a:t>
            </a:r>
          </a:p>
        </p:txBody>
      </p:sp>
      <p:sp>
        <p:nvSpPr>
          <p:cNvPr id="8195" name="Rectangle 3"/>
          <p:cNvSpPr>
            <a:spLocks noGrp="1" noChangeArrowheads="1"/>
          </p:cNvSpPr>
          <p:nvPr>
            <p:ph type="body" idx="1"/>
          </p:nvPr>
        </p:nvSpPr>
        <p:spPr>
          <a:xfrm>
            <a:off x="457200" y="1522413"/>
            <a:ext cx="8229600" cy="4138612"/>
          </a:xfrm>
        </p:spPr>
        <p:txBody>
          <a:bodyPr/>
          <a:lstStyle/>
          <a:p>
            <a:r>
              <a:rPr lang="en-US" sz="1600" dirty="0" err="1">
                <a:latin typeface="Palatino Linotype" panose="02040502050505030304" pitchFamily="18" charset="0"/>
              </a:rPr>
              <a:t>InfoSphere</a:t>
            </a:r>
            <a:r>
              <a:rPr lang="en-US" sz="1600" dirty="0">
                <a:latin typeface="Palatino Linotype" panose="02040502050505030304" pitchFamily="18" charset="0"/>
              </a:rPr>
              <a:t>® </a:t>
            </a:r>
            <a:r>
              <a:rPr lang="en-US" sz="1600" dirty="0" err="1">
                <a:latin typeface="Palatino Linotype" panose="02040502050505030304" pitchFamily="18" charset="0"/>
              </a:rPr>
              <a:t>DataStage</a:t>
            </a:r>
            <a:r>
              <a:rPr lang="en-US" sz="1600" dirty="0">
                <a:latin typeface="Palatino Linotype" panose="02040502050505030304" pitchFamily="18" charset="0"/>
              </a:rPr>
              <a:t>® is part of a larger suite of products called </a:t>
            </a:r>
            <a:r>
              <a:rPr lang="en-US" sz="1600" dirty="0" err="1">
                <a:latin typeface="Palatino Linotype" panose="02040502050505030304" pitchFamily="18" charset="0"/>
              </a:rPr>
              <a:t>InfoSphere</a:t>
            </a:r>
            <a:r>
              <a:rPr lang="en-US" sz="1600" dirty="0">
                <a:latin typeface="Palatino Linotype" panose="02040502050505030304" pitchFamily="18" charset="0"/>
              </a:rPr>
              <a:t> Information Server, which is a comprehensive, unified platform for enterprise information architectures</a:t>
            </a:r>
            <a:r>
              <a:rPr lang="en-US" sz="1600" dirty="0" smtClean="0">
                <a:latin typeface="Palatino Linotype" panose="02040502050505030304" pitchFamily="18" charset="0"/>
              </a:rPr>
              <a:t>.</a:t>
            </a:r>
            <a:r>
              <a:rPr lang="en-US" sz="1600" dirty="0">
                <a:latin typeface="Palatino Linotype" panose="02040502050505030304" pitchFamily="18" charset="0"/>
              </a:rPr>
              <a:t> You install </a:t>
            </a:r>
            <a:r>
              <a:rPr lang="en-US" sz="1600" dirty="0" err="1">
                <a:latin typeface="Palatino Linotype" panose="02040502050505030304" pitchFamily="18" charset="0"/>
              </a:rPr>
              <a:t>InfoSphere</a:t>
            </a:r>
            <a:r>
              <a:rPr lang="en-US" sz="1600" dirty="0">
                <a:latin typeface="Palatino Linotype" panose="02040502050505030304" pitchFamily="18" charset="0"/>
              </a:rPr>
              <a:t> Information Server product modules, including </a:t>
            </a:r>
            <a:r>
              <a:rPr lang="en-US" sz="1600" dirty="0" err="1" smtClean="0">
                <a:latin typeface="Palatino Linotype" panose="02040502050505030304" pitchFamily="18" charset="0"/>
              </a:rPr>
              <a:t>InfoSphere</a:t>
            </a:r>
            <a:r>
              <a:rPr lang="en-US" sz="1600" dirty="0" smtClean="0">
                <a:latin typeface="Palatino Linotype" panose="02040502050505030304" pitchFamily="18" charset="0"/>
              </a:rPr>
              <a:t> </a:t>
            </a:r>
            <a:r>
              <a:rPr lang="en-US" sz="1600" dirty="0" err="1">
                <a:latin typeface="Palatino Linotype" panose="02040502050505030304" pitchFamily="18" charset="0"/>
              </a:rPr>
              <a:t>DataStage</a:t>
            </a:r>
            <a:r>
              <a:rPr lang="en-US" sz="1600" dirty="0">
                <a:latin typeface="Palatino Linotype" panose="02040502050505030304" pitchFamily="18" charset="0"/>
              </a:rPr>
              <a:t>, in logical </a:t>
            </a:r>
            <a:r>
              <a:rPr lang="en-US" sz="1600" dirty="0" smtClean="0">
                <a:latin typeface="Palatino Linotype" panose="02040502050505030304" pitchFamily="18" charset="0"/>
              </a:rPr>
              <a:t>tiers</a:t>
            </a:r>
            <a:r>
              <a:rPr lang="en-US" sz="1600" dirty="0" smtClean="0">
                <a:latin typeface="+mj-lt"/>
              </a:rPr>
              <a:t>.</a:t>
            </a:r>
            <a:endParaRPr lang="en-US" sz="1600" dirty="0">
              <a:latin typeface="+mj-lt"/>
            </a:endParaRPr>
          </a:p>
        </p:txBody>
      </p:sp>
      <p:sp>
        <p:nvSpPr>
          <p:cNvPr id="8196" name="Slide Number Placeholder 4"/>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85017A9D-8F7D-4644-878C-2B86795BE9BF}" type="slidenum">
              <a:rPr lang="en-US" altLang="en-US" sz="800" smtClean="0">
                <a:solidFill>
                  <a:schemeClr val="bg1"/>
                </a:solidFill>
              </a:rPr>
              <a:pPr eaLnBrk="1" hangingPunct="1">
                <a:lnSpc>
                  <a:spcPct val="100000"/>
                </a:lnSpc>
                <a:spcBef>
                  <a:spcPct val="0"/>
                </a:spcBef>
                <a:buClrTx/>
                <a:buFontTx/>
                <a:buNone/>
              </a:pPr>
              <a:t>7</a:t>
            </a:fld>
            <a:endParaRPr lang="en-US" altLang="en-US" sz="800" smtClean="0">
              <a:solidFill>
                <a:schemeClr val="bg1"/>
              </a:solidFill>
            </a:endParaRPr>
          </a:p>
        </p:txBody>
      </p:sp>
    </p:spTree>
    <p:extLst>
      <p:ext uri="{BB962C8B-B14F-4D97-AF65-F5344CB8AC3E}">
        <p14:creationId xmlns:p14="http://schemas.microsoft.com/office/powerpoint/2010/main" val="17621582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Client/Server Tiers</a:t>
            </a:r>
          </a:p>
        </p:txBody>
      </p:sp>
      <p:sp>
        <p:nvSpPr>
          <p:cNvPr id="10243" name="Rectangle 3"/>
          <p:cNvSpPr>
            <a:spLocks noGrp="1" noChangeArrowheads="1"/>
          </p:cNvSpPr>
          <p:nvPr>
            <p:ph type="body" idx="1"/>
          </p:nvPr>
        </p:nvSpPr>
        <p:spPr>
          <a:xfrm>
            <a:off x="457200" y="1500188"/>
            <a:ext cx="8229600" cy="4625975"/>
          </a:xfrm>
        </p:spPr>
        <p:txBody>
          <a:bodyPr/>
          <a:lstStyle/>
          <a:p>
            <a:pPr eaLnBrk="1" hangingPunct="1"/>
            <a:r>
              <a:rPr lang="en-US" altLang="en-US" sz="1600" dirty="0" smtClean="0">
                <a:latin typeface="Palatino Linotype" panose="02040502050505030304" pitchFamily="18" charset="0"/>
              </a:rPr>
              <a:t>Client Tier</a:t>
            </a:r>
          </a:p>
          <a:p>
            <a:pPr eaLnBrk="1" hangingPunct="1"/>
            <a:r>
              <a:rPr lang="en-US" altLang="en-US" sz="1600" dirty="0" smtClean="0">
                <a:latin typeface="Palatino Linotype" panose="02040502050505030304" pitchFamily="18" charset="0"/>
              </a:rPr>
              <a:t>Service Tier </a:t>
            </a:r>
          </a:p>
          <a:p>
            <a:pPr eaLnBrk="1" hangingPunct="1"/>
            <a:r>
              <a:rPr lang="en-US" altLang="en-US" sz="1600" dirty="0" smtClean="0">
                <a:latin typeface="Palatino Linotype" panose="02040502050505030304" pitchFamily="18" charset="0"/>
              </a:rPr>
              <a:t>Metadata Repository ( Default DB2 Database, named as </a:t>
            </a:r>
            <a:r>
              <a:rPr lang="en-US" altLang="en-US" sz="1600" dirty="0" err="1" smtClean="0">
                <a:latin typeface="Palatino Linotype" panose="02040502050505030304" pitchFamily="18" charset="0"/>
              </a:rPr>
              <a:t>Xmeta</a:t>
            </a:r>
            <a:r>
              <a:rPr lang="en-US" altLang="en-US" sz="1600" dirty="0" smtClean="0">
                <a:latin typeface="Palatino Linotype" panose="02040502050505030304" pitchFamily="18" charset="0"/>
              </a:rPr>
              <a:t>)</a:t>
            </a:r>
          </a:p>
          <a:p>
            <a:pPr eaLnBrk="1" hangingPunct="1"/>
            <a:r>
              <a:rPr lang="en-US" altLang="en-US" sz="1600" dirty="0" smtClean="0">
                <a:latin typeface="Palatino Linotype" panose="02040502050505030304" pitchFamily="18" charset="0"/>
              </a:rPr>
              <a:t>Engine Tier </a:t>
            </a:r>
          </a:p>
          <a:p>
            <a:pPr eaLnBrk="1" hangingPunct="1">
              <a:buFont typeface="Wingdings" pitchFamily="2" charset="2"/>
              <a:buNone/>
            </a:pPr>
            <a:endParaRPr lang="en-US" altLang="en-US" sz="1800" dirty="0"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2786063"/>
            <a:ext cx="4938712"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245" name="Slide Number Placeholder 5"/>
          <p:cNvSpPr>
            <a:spLocks noGrp="1"/>
          </p:cNvSpPr>
          <p:nvPr>
            <p:ph type="sldNum" sz="quarter" idx="4294967295"/>
          </p:nvPr>
        </p:nvSpPr>
        <p:spPr>
          <a:xfrm>
            <a:off x="304800" y="6534150"/>
            <a:ext cx="12192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4000"/>
              </a:lnSpc>
              <a:spcBef>
                <a:spcPct val="20000"/>
              </a:spcBef>
              <a:buClr>
                <a:schemeClr val="accent1"/>
              </a:buClr>
              <a:buFont typeface="Wingdings" pitchFamily="2" charset="2"/>
              <a:buChar char="§"/>
              <a:defRPr sz="3200">
                <a:solidFill>
                  <a:schemeClr val="tx1"/>
                </a:solidFill>
                <a:latin typeface="Arial" pitchFamily="34" charset="0"/>
                <a:cs typeface="Arial" pitchFamily="34" charset="0"/>
              </a:defRPr>
            </a:lvl1pPr>
            <a:lvl2pPr marL="742950" indent="-285750" eaLnBrk="0" hangingPunct="0">
              <a:lnSpc>
                <a:spcPct val="104000"/>
              </a:lnSpc>
              <a:spcBef>
                <a:spcPct val="20000"/>
              </a:spcBef>
              <a:buClr>
                <a:schemeClr val="accent1"/>
              </a:buClr>
              <a:buSzPct val="70000"/>
              <a:buFont typeface="SimSun" pitchFamily="2" charset="-122"/>
              <a:buChar char="-"/>
              <a:defRPr sz="1600">
                <a:solidFill>
                  <a:schemeClr val="tx1"/>
                </a:solidFill>
                <a:latin typeface="Arial" pitchFamily="34" charset="0"/>
                <a:cs typeface="Arial" pitchFamily="34" charset="0"/>
              </a:defRPr>
            </a:lvl2pPr>
            <a:lvl3pPr marL="1143000" indent="-228600" eaLnBrk="0" hangingPunct="0">
              <a:lnSpc>
                <a:spcPct val="104000"/>
              </a:lnSpc>
              <a:spcBef>
                <a:spcPct val="20000"/>
              </a:spcBef>
              <a:buClr>
                <a:schemeClr val="accent1"/>
              </a:buClr>
              <a:buFont typeface="Wingdings" pitchFamily="2" charset="2"/>
              <a:buChar char="§"/>
              <a:defRPr sz="1400">
                <a:solidFill>
                  <a:schemeClr val="tx1"/>
                </a:solidFill>
                <a:latin typeface="Arial" pitchFamily="34" charset="0"/>
                <a:cs typeface="Arial" pitchFamily="34" charset="0"/>
              </a:defRPr>
            </a:lvl3pPr>
            <a:lvl4pPr marL="1600200" indent="-228600" eaLnBrk="0" hangingPunct="0">
              <a:lnSpc>
                <a:spcPct val="104000"/>
              </a:lnSpc>
              <a:spcBef>
                <a:spcPct val="20000"/>
              </a:spcBef>
              <a:buClr>
                <a:schemeClr val="accent1"/>
              </a:buClr>
              <a:buFont typeface="SimSun" pitchFamily="2" charset="-122"/>
              <a:buChar char="-"/>
              <a:defRPr sz="1200">
                <a:solidFill>
                  <a:schemeClr val="tx1"/>
                </a:solidFill>
                <a:latin typeface="Arial" pitchFamily="34" charset="0"/>
                <a:cs typeface="Arial" pitchFamily="34" charset="0"/>
              </a:defRPr>
            </a:lvl4pPr>
            <a:lvl5pPr marL="2057400" indent="-228600" eaLnBrk="0" hangingPunct="0">
              <a:lnSpc>
                <a:spcPct val="104000"/>
              </a:lnSpc>
              <a:spcBef>
                <a:spcPct val="20000"/>
              </a:spcBef>
              <a:buClr>
                <a:schemeClr val="accent1"/>
              </a:buClr>
              <a:buFont typeface="Wingdings" pitchFamily="2" charset="2"/>
              <a:buChar char="§"/>
              <a:defRPr sz="1000">
                <a:solidFill>
                  <a:schemeClr val="tx1"/>
                </a:solidFill>
                <a:latin typeface="Arial" pitchFamily="34" charset="0"/>
                <a:cs typeface="Arial" pitchFamily="34" charset="0"/>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Arial" pitchFamily="34" charset="0"/>
                <a:cs typeface="Arial" pitchFamily="34" charset="0"/>
              </a:defRPr>
            </a:lvl9pPr>
          </a:lstStyle>
          <a:p>
            <a:pPr eaLnBrk="1" hangingPunct="1">
              <a:lnSpc>
                <a:spcPct val="100000"/>
              </a:lnSpc>
              <a:spcBef>
                <a:spcPct val="0"/>
              </a:spcBef>
              <a:buClrTx/>
              <a:buFontTx/>
              <a:buNone/>
            </a:pPr>
            <a:fld id="{4473D832-24A6-49FB-A8CE-E9D2F32E1704}" type="slidenum">
              <a:rPr lang="en-US" altLang="en-US" sz="800" smtClean="0">
                <a:solidFill>
                  <a:schemeClr val="bg1"/>
                </a:solidFill>
              </a:rPr>
              <a:pPr eaLnBrk="1" hangingPunct="1">
                <a:lnSpc>
                  <a:spcPct val="100000"/>
                </a:lnSpc>
                <a:spcBef>
                  <a:spcPct val="0"/>
                </a:spcBef>
                <a:buClrTx/>
                <a:buFontTx/>
                <a:buNone/>
              </a:pPr>
              <a:t>8</a:t>
            </a:fld>
            <a:endParaRPr lang="en-US" altLang="en-US" sz="800" smtClean="0">
              <a:solidFill>
                <a:schemeClr val="bg1"/>
              </a:solidFill>
            </a:endParaRPr>
          </a:p>
        </p:txBody>
      </p:sp>
    </p:spTree>
    <p:extLst>
      <p:ext uri="{BB962C8B-B14F-4D97-AF65-F5344CB8AC3E}">
        <p14:creationId xmlns:p14="http://schemas.microsoft.com/office/powerpoint/2010/main" val="36987252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ctrTitle"/>
          </p:nvPr>
        </p:nvSpPr>
        <p:spPr>
          <a:xfrm>
            <a:off x="1738313" y="2571750"/>
            <a:ext cx="6405562" cy="431800"/>
          </a:xfrm>
        </p:spPr>
        <p:txBody>
          <a:bodyPr/>
          <a:lstStyle/>
          <a:p>
            <a:pPr eaLnBrk="1" hangingPunct="1"/>
            <a:r>
              <a:rPr lang="en-US" altLang="en-US" sz="2000" b="1" smtClean="0">
                <a:solidFill>
                  <a:schemeClr val="tx1"/>
                </a:solidFill>
              </a:rPr>
              <a:t>IBM InfoSphere  Runtime Parallel Architecture</a:t>
            </a:r>
          </a:p>
        </p:txBody>
      </p:sp>
    </p:spTree>
    <p:extLst>
      <p:ext uri="{BB962C8B-B14F-4D97-AF65-F5344CB8AC3E}">
        <p14:creationId xmlns:p14="http://schemas.microsoft.com/office/powerpoint/2010/main" val="1358897327"/>
      </p:ext>
    </p:extLst>
  </p:cSld>
  <p:clrMapOvr>
    <a:masterClrMapping/>
  </p:clrMapOvr>
  <p:transition>
    <p:fade/>
  </p:transition>
</p:sld>
</file>

<file path=ppt/theme/theme1.xml><?xml version="1.0" encoding="utf-8"?>
<a:theme xmlns:a="http://schemas.openxmlformats.org/drawingml/2006/main" name="1_Office Theme">
  <a:themeElements>
    <a:clrScheme name="1_Office Theme 1">
      <a:dk1>
        <a:srgbClr val="575A60"/>
      </a:dk1>
      <a:lt1>
        <a:srgbClr val="FFFFFF"/>
      </a:lt1>
      <a:dk2>
        <a:srgbClr val="575A60"/>
      </a:dk2>
      <a:lt2>
        <a:srgbClr val="919195"/>
      </a:lt2>
      <a:accent1>
        <a:srgbClr val="BEC0C2"/>
      </a:accent1>
      <a:accent2>
        <a:srgbClr val="EE781F"/>
      </a:accent2>
      <a:accent3>
        <a:srgbClr val="FFFFFF"/>
      </a:accent3>
      <a:accent4>
        <a:srgbClr val="494C51"/>
      </a:accent4>
      <a:accent5>
        <a:srgbClr val="DBDCDD"/>
      </a:accent5>
      <a:accent6>
        <a:srgbClr val="D86C1B"/>
      </a:accent6>
      <a:hlink>
        <a:srgbClr val="F58025"/>
      </a:hlink>
      <a:folHlink>
        <a:srgbClr val="434143"/>
      </a:folHlink>
    </a:clrScheme>
    <a:fontScheme name="1_Office Theme">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Office Theme 1">
        <a:dk1>
          <a:srgbClr val="575A60"/>
        </a:dk1>
        <a:lt1>
          <a:srgbClr val="FFFFFF"/>
        </a:lt1>
        <a:dk2>
          <a:srgbClr val="575A60"/>
        </a:dk2>
        <a:lt2>
          <a:srgbClr val="919195"/>
        </a:lt2>
        <a:accent1>
          <a:srgbClr val="BEC0C2"/>
        </a:accent1>
        <a:accent2>
          <a:srgbClr val="EE781F"/>
        </a:accent2>
        <a:accent3>
          <a:srgbClr val="FFFFFF"/>
        </a:accent3>
        <a:accent4>
          <a:srgbClr val="494C51"/>
        </a:accent4>
        <a:accent5>
          <a:srgbClr val="DBDCDD"/>
        </a:accent5>
        <a:accent6>
          <a:srgbClr val="D86C1B"/>
        </a:accent6>
        <a:hlink>
          <a:srgbClr val="F58025"/>
        </a:hlink>
        <a:folHlink>
          <a:srgbClr val="4341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168275" marR="0" indent="-168275" algn="l"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168275" marR="0" indent="-168275" algn="l"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charset="0"/>
            <a:ea typeface="Arial Unicode MS" pitchFamily="34" charset="-128"/>
            <a:cs typeface="Arial Unicode MS" pitchFamily="34" charset="-128"/>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168275" marR="0" indent="-168275" algn="l"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168275" marR="0" indent="-168275" algn="l"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charset="0"/>
            <a:ea typeface="Arial Unicode MS" pitchFamily="34" charset="-128"/>
            <a:cs typeface="Arial Unicode MS" pitchFamily="34" charset="-128"/>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168275" marR="0" indent="-168275" algn="l"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168275" marR="0" indent="-168275" algn="l"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charset="0"/>
            <a:ea typeface="Arial Unicode MS" pitchFamily="34" charset="-128"/>
            <a:cs typeface="Arial Unicode MS" pitchFamily="34" charset="-128"/>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Main">
  <a:themeElements>
    <a:clrScheme name="1_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1_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168275" marR="0" indent="-168275" algn="l"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168275" marR="0" indent="-168275" algn="l"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charset="0"/>
            <a:ea typeface="Arial Unicode MS" pitchFamily="34" charset="-128"/>
            <a:cs typeface="Arial Unicode MS" pitchFamily="34" charset="-128"/>
          </a:defRPr>
        </a:defPPr>
      </a:lstStyle>
    </a:lnDef>
  </a:objectDefaults>
  <a:extraClrSchemeLst>
    <a:extraClrScheme>
      <a:clrScheme name="1_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5DDD1C5DE44340BC87787989AE5C60" ma:contentTypeVersion="0" ma:contentTypeDescription="Create a new document." ma:contentTypeScope="" ma:versionID="30cd9a561537eb67b6ab9cda9e61cca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A19F4F7-85ED-4902-87D9-B9C3B8AE751A}">
  <ds:schemaRefs>
    <ds:schemaRef ds:uri="http://schemas.microsoft.com/sharepoint/v3/contenttype/forms"/>
  </ds:schemaRefs>
</ds:datastoreItem>
</file>

<file path=customXml/itemProps2.xml><?xml version="1.0" encoding="utf-8"?>
<ds:datastoreItem xmlns:ds="http://schemas.openxmlformats.org/officeDocument/2006/customXml" ds:itemID="{D8BA6933-953B-4A0E-9398-F77DB44572CC}">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dcmitype/"/>
    <ds:schemaRef ds:uri="http://www.w3.org/XML/1998/namespace"/>
    <ds:schemaRef ds:uri="http://purl.org/dc/terms/"/>
  </ds:schemaRefs>
</ds:datastoreItem>
</file>

<file path=customXml/itemProps3.xml><?xml version="1.0" encoding="utf-8"?>
<ds:datastoreItem xmlns:ds="http://schemas.openxmlformats.org/officeDocument/2006/customXml" ds:itemID="{BF965969-184C-4B7A-92E1-8EBA45C320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0</TotalTime>
  <Words>969</Words>
  <Application>Microsoft Office PowerPoint</Application>
  <PresentationFormat>On-screen Show (4:3)</PresentationFormat>
  <Paragraphs>222</Paragraphs>
  <Slides>29</Slides>
  <Notes>11</Notes>
  <HiddenSlides>0</HiddenSlides>
  <MMClips>0</MMClips>
  <ScaleCrop>false</ScaleCrop>
  <HeadingPairs>
    <vt:vector size="4" baseType="variant">
      <vt:variant>
        <vt:lpstr>Theme</vt:lpstr>
      </vt:variant>
      <vt:variant>
        <vt:i4>5</vt:i4>
      </vt:variant>
      <vt:variant>
        <vt:lpstr>Slide Titles</vt:lpstr>
      </vt:variant>
      <vt:variant>
        <vt:i4>29</vt:i4>
      </vt:variant>
    </vt:vector>
  </HeadingPairs>
  <TitlesOfParts>
    <vt:vector size="34" baseType="lpstr">
      <vt:lpstr>1_Office Theme</vt:lpstr>
      <vt:lpstr>2_Main</vt:lpstr>
      <vt:lpstr>3_Main</vt:lpstr>
      <vt:lpstr>4_Main</vt:lpstr>
      <vt:lpstr>5_Main</vt:lpstr>
      <vt:lpstr>Data Stage Basics</vt:lpstr>
      <vt:lpstr> ETL Overview</vt:lpstr>
      <vt:lpstr> What is IBM DataStage?</vt:lpstr>
      <vt:lpstr>Types of DataStage jobs</vt:lpstr>
      <vt:lpstr>IBM DataStage Enterprise Edition  Components</vt:lpstr>
      <vt:lpstr>IBM InfoSphere  Architecture</vt:lpstr>
      <vt:lpstr>Architecture overview</vt:lpstr>
      <vt:lpstr>Client/Server Tiers</vt:lpstr>
      <vt:lpstr>IBM InfoSphere  Runtime Parallel Architecture</vt:lpstr>
      <vt:lpstr> Parallel processing</vt:lpstr>
      <vt:lpstr>Cont…</vt:lpstr>
      <vt:lpstr>PowerPoint Presentation</vt:lpstr>
      <vt:lpstr>PowerPoint Presentation</vt:lpstr>
      <vt:lpstr>Configuration File</vt:lpstr>
      <vt:lpstr>PowerPoint Presentation</vt:lpstr>
      <vt:lpstr>PowerPoint Presentation</vt:lpstr>
      <vt:lpstr>PowerPoint Presentation</vt:lpstr>
      <vt:lpstr>DataStage Designer Overview</vt:lpstr>
      <vt:lpstr>DataStage Designer</vt:lpstr>
      <vt:lpstr>Logging on to DataStage Client Tools</vt:lpstr>
      <vt:lpstr>DataStage Designer Interface</vt:lpstr>
      <vt:lpstr>Example of a simple DataStage Job on designer</vt:lpstr>
      <vt:lpstr>DataStage  Stages</vt:lpstr>
      <vt:lpstr>DataStage  Stages Continue…….</vt:lpstr>
      <vt:lpstr>DataStage Director Overview</vt:lpstr>
      <vt:lpstr>DataStage Director</vt:lpstr>
      <vt:lpstr>DataStage Director Interface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LCD EODS KICK OFF</dc:title>
  <dc:creator/>
  <cp:keywords>ccare, overview</cp:keywords>
  <cp:lastModifiedBy/>
  <cp:revision>1</cp:revision>
  <dcterms:created xsi:type="dcterms:W3CDTF">2013-03-23T15:53:53Z</dcterms:created>
  <dcterms:modified xsi:type="dcterms:W3CDTF">2017-10-09T11:35:21Z</dcterms:modified>
  <cp:category>Architecture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0x0101005D5DDD1C5DE44340BC87787989AE5C60</vt:lpwstr>
  </property>
</Properties>
</file>