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4"/>
  </p:notesMasterIdLst>
  <p:sldIdLst>
    <p:sldId id="2076136851" r:id="rId5"/>
    <p:sldId id="2076136872" r:id="rId6"/>
    <p:sldId id="2076136861" r:id="rId7"/>
    <p:sldId id="2076136873" r:id="rId8"/>
    <p:sldId id="2076136862" r:id="rId9"/>
    <p:sldId id="2076136866" r:id="rId10"/>
    <p:sldId id="2076136867" r:id="rId11"/>
    <p:sldId id="2076136856" r:id="rId12"/>
    <p:sldId id="2076136869" r:id="rId1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4" autoAdjust="0"/>
    <p:restoredTop sz="77823" autoAdjust="0"/>
  </p:normalViewPr>
  <p:slideViewPr>
    <p:cSldViewPr showGuides="1">
      <p:cViewPr>
        <p:scale>
          <a:sx n="227" d="100"/>
          <a:sy n="227" d="100"/>
        </p:scale>
        <p:origin x="1664" y="120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Batur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</a:t>
            </a: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2629293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Minimalistisches Linux-Betriebssystem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Paketmanager: Verwendet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 Paketmanager, der schnell und einfach zu nutzen ist.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Kompatibilität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 Container basieren auf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AlpineImage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DC06C86-D7DB-BFAB-D0A9-5D10A714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7577"/>
              </p:ext>
            </p:extLst>
          </p:nvPr>
        </p:nvGraphicFramePr>
        <p:xfrm>
          <a:off x="562805" y="1079847"/>
          <a:ext cx="10454815" cy="467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104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6408711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321648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&lt;ADRESSE&gt;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 in eine Docker-Registry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081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images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93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pull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Zieht das Image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alpine:latest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run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 einen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container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mit einem Image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lösche den Container nach beenden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interactive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+ 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1810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Container die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up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89833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exec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–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Startet die Bash in einem Container (interaktiv)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2527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commit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den Zustand eines Containers als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24342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push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in dem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0966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save -o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als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file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, in diesem Fall ./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47591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Stoppt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9222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3476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rmi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0015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33E1B7E-8019-CA04-F729-7C12AB71CC46}"/>
              </a:ext>
            </a:extLst>
          </p:cNvPr>
          <p:cNvSpPr txBox="1"/>
          <p:nvPr/>
        </p:nvSpPr>
        <p:spPr>
          <a:xfrm>
            <a:off x="562804" y="5953370"/>
            <a:ext cx="104548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39600"/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docs.docker.com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/cli/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/#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Basics  Übungsaufgabe (20 Minuten)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49"/>
            <a:ext cx="8784531" cy="4861541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das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das Image mit folgenden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eigenschaften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„--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damit der Container sich nach dem beenden löscht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Schalte den Port 83 (Host) auf den Port 80 (Container) frei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Besuche die Seite (localhost:83)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bash (interaktiv) im Container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Installiere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o.ä.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ACHTUNG: Die Paketverwaltung hat keine Informationen, führe „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update“ aus um die Paketverwaltung zu aktualisieren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zum installieren von Software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Editiere die Datei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index.html</a:t>
            </a:r>
            <a:endParaRPr lang="de-DE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Rufe die Seite neu auf, deine Änderung sollte nun einsehbar sein.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Speichere den Status deines Containers mit einem Tag deiner Wahl (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deine jetzige Instanz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einen neuen Container ebenfalls mit „--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“, aber dieses Mal mit deinem Image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Prüfe ob dein Image genutzt wird (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ps)</a:t>
            </a:r>
          </a:p>
        </p:txBody>
      </p:sp>
    </p:spTree>
    <p:extLst>
      <p:ext uri="{BB962C8B-B14F-4D97-AF65-F5344CB8AC3E}">
        <p14:creationId xmlns:p14="http://schemas.microsoft.com/office/powerpoint/2010/main" val="13787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besteht aus Anweisungen zum Bau eines Images.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Schritte für den Zustand die dein Image haben soll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Anweisungen werden der Reihe nach in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ausgeführt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Schlaue Anordnung ist hier wichtig, da sonst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Zeiten länger dauern können</a:t>
            </a:r>
          </a:p>
        </p:txBody>
      </p:sp>
    </p:spTree>
    <p:extLst>
      <p:ext uri="{BB962C8B-B14F-4D97-AF65-F5344CB8AC3E}">
        <p14:creationId xmlns:p14="http://schemas.microsoft.com/office/powerpoint/2010/main" val="366969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Beispiel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6619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Ich verwende das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GradleImage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JDK21 zum bauen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8-jdk21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 die Inhalte in dein Container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 Arbeitsbereich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Baue deine 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Demo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142635" y="1113325"/>
            <a:ext cx="7236804" cy="3456030"/>
            <a:chOff x="2664693" y="1928802"/>
            <a:chExt cx="7236804" cy="345603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7236804" cy="310743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660740" cy="27699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Verwenden des offiziellen Alpine Linux als Basisimage - nimmt :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als Tag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alpine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Ausführen eines Befehls zur Installation von 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apk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add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--update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Kopieren Dateien in das Image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libs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/docker-demo-0.0.1-SNAPSHOT.jar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SpringBoot-HelloWorld.jar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Erteile Rechte zum ausführen für die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chmod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+x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den Port zur Dokumentation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deinen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startpunkt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ENTRYPOINT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[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"/</a:t>
              </a:r>
              <a:r>
                <a:rPr lang="de-DE" sz="900" b="0" dirty="0" err="1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]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7236804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63995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26314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12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21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30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6DB9C7-99B1-A644-6A57-8E4FFA9F9793}"/>
              </a:ext>
            </a:extLst>
          </p:cNvPr>
          <p:cNvGrpSpPr/>
          <p:nvPr/>
        </p:nvGrpSpPr>
        <p:grpSpPr>
          <a:xfrm>
            <a:off x="4806931" y="5018252"/>
            <a:ext cx="4572508" cy="1097079"/>
            <a:chOff x="5076961" y="2564988"/>
            <a:chExt cx="4572508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64B3E4-E3D6-61B1-DB61-8505AAB2F038}"/>
                </a:ext>
              </a:extLst>
            </p:cNvPr>
            <p:cNvSpPr/>
            <p:nvPr/>
          </p:nvSpPr>
          <p:spPr>
            <a:xfrm>
              <a:off x="5076961" y="2564988"/>
              <a:ext cx="4572508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B7427FC-6E1E-DD56-8416-89C38748EEC1}"/>
                </a:ext>
              </a:extLst>
            </p:cNvPr>
            <p:cNvSpPr txBox="1"/>
            <p:nvPr/>
          </p:nvSpPr>
          <p:spPr>
            <a:xfrm>
              <a:off x="5581017" y="2720093"/>
              <a:ext cx="3852428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-docker-image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my-docker-image:latest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5CD8EFD-0631-4249-D234-AEDCC23BD24F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F616810-5558-9430-01BD-5502D1A9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7" y="4267276"/>
            <a:ext cx="1584054" cy="29132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33D70EF-9ADA-B94C-F182-44EAC4C4C5F1}"/>
              </a:ext>
            </a:extLst>
          </p:cNvPr>
          <p:cNvSpPr/>
          <p:nvPr/>
        </p:nvSpPr>
        <p:spPr>
          <a:xfrm>
            <a:off x="4806931" y="4654104"/>
            <a:ext cx="457250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7E9404-B64A-156F-0819-2ACEC2A81A07}"/>
              </a:ext>
            </a:extLst>
          </p:cNvPr>
          <p:cNvSpPr txBox="1"/>
          <p:nvPr/>
        </p:nvSpPr>
        <p:spPr>
          <a:xfrm>
            <a:off x="5094963" y="4741253"/>
            <a:ext cx="419539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3296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Benutze das Angular-Projekt aus dem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Erstelle 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ähnlich wie für das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-Projekt aus dem Repository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das Image </a:t>
            </a:r>
            <a:r>
              <a:rPr lang="de-DE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node:latest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zum Bauen deiner sourcen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die sourcen und baue das Projekt (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Anschließend kannst du eine neue Stage erstellen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Verwende hierfür das Image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nginx:latest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aus dem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Prozess die Dateien in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Verzeichnis </a:t>
            </a:r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dockerfile-uebung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den Container und prüfe deine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Übungsaufgabe (uebung-03) | 20 Minuten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" name="Bildplatzhalter 9" descr="Ein Bild, das Symbol, Grafiken, Dreieck, Design enthält.&#10;&#10;Automatisch generierte Beschreibung">
            <a:extLst>
              <a:ext uri="{FF2B5EF4-FFF2-40B4-BE49-F238E27FC236}">
                <a16:creationId xmlns:a16="http://schemas.microsoft.com/office/drawing/2014/main" id="{0474784A-BADE-23C0-00AD-D05AF8B57D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460B7D-31E0-8A6D-4FAC-1A454E9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116" y="3744415"/>
            <a:ext cx="1061553" cy="25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2464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node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install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dist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dockerfile-uebung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share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html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C11EE0-90FB-C4FA-F2D9-A0E5F5722984}"/>
              </a:ext>
            </a:extLst>
          </p:cNvPr>
          <p:cNvGrpSpPr/>
          <p:nvPr/>
        </p:nvGrpSpPr>
        <p:grpSpPr>
          <a:xfrm>
            <a:off x="4223667" y="4376194"/>
            <a:ext cx="5029758" cy="1097079"/>
            <a:chOff x="5076961" y="2564988"/>
            <a:chExt cx="5040560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DC849E6-B963-9FAD-EA07-B1B4BF0B7E95}"/>
                </a:ext>
              </a:extLst>
            </p:cNvPr>
            <p:cNvSpPr/>
            <p:nvPr/>
          </p:nvSpPr>
          <p:spPr>
            <a:xfrm>
              <a:off x="5076961" y="2564988"/>
              <a:ext cx="5040560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5744482-054A-FD0F-28A2-922AC04F9D9C}"/>
                </a:ext>
              </a:extLst>
            </p:cNvPr>
            <p:cNvSpPr txBox="1"/>
            <p:nvPr/>
          </p:nvSpPr>
          <p:spPr>
            <a:xfrm>
              <a:off x="5581017" y="2720093"/>
              <a:ext cx="4536504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12CD988-6C3B-409A-59A3-6DCFA5EBAA0C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E9939872-2A65-A0FB-5422-8166EAFE04E7}"/>
              </a:ext>
            </a:extLst>
          </p:cNvPr>
          <p:cNvSpPr/>
          <p:nvPr/>
        </p:nvSpPr>
        <p:spPr>
          <a:xfrm>
            <a:off x="4223668" y="4012046"/>
            <a:ext cx="502975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D7C7A6-ADB0-29F8-AEDE-AA56CAA0B632}"/>
              </a:ext>
            </a:extLst>
          </p:cNvPr>
          <p:cNvSpPr txBox="1"/>
          <p:nvPr/>
        </p:nvSpPr>
        <p:spPr>
          <a:xfrm>
            <a:off x="4295675" y="4112956"/>
            <a:ext cx="491547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48582851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Props1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Macintosh PowerPoint</Application>
  <PresentationFormat>Benutzerdefiniert</PresentationFormat>
  <Paragraphs>201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Menlo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Docker Basics</vt:lpstr>
      <vt:lpstr>Alpine</vt:lpstr>
      <vt:lpstr>Wichtige Befehle</vt:lpstr>
      <vt:lpstr>Docker Basics  Übungsaufgabe (20 Minuten)</vt:lpstr>
      <vt:lpstr>Dockerfile</vt:lpstr>
      <vt:lpstr>Dockerfile Beispiel (uebung-02)</vt:lpstr>
      <vt:lpstr>Dockerfile Demo (uebung-02)</vt:lpstr>
      <vt:lpstr>Dockerfile Übungsaufgabe (uebung-03) | 20 Minuten</vt:lpstr>
      <vt:lpstr>Dockerfile Übung (uebung-02)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212</cp:revision>
  <dcterms:created xsi:type="dcterms:W3CDTF">2019-07-24T10:22:40Z</dcterms:created>
  <dcterms:modified xsi:type="dcterms:W3CDTF">2024-06-11T16:14:59Z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