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2" r:id="rId6"/>
    <p:sldId id="313" r:id="rId7"/>
    <p:sldId id="264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9BD"/>
    <a:srgbClr val="EEFADA"/>
    <a:srgbClr val="D3B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9CDE4B-8D38-4A1F-A79D-6A28A92125DC}">
  <a:tblStyle styleId="{479CDE4B-8D38-4A1F-A79D-6A28A92125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95d4f3154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95d4f3154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9dfa281e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9dfa281e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9554c7faf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9554c7faf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96db817e9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96db817e9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96db817e94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96db817e94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9c78b8cd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9c78b8cd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525350" y="3816050"/>
            <a:ext cx="3019500" cy="301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420980" y="279850"/>
            <a:ext cx="889188" cy="1804100"/>
            <a:chOff x="427630" y="200200"/>
            <a:chExt cx="889188" cy="1804100"/>
          </a:xfrm>
        </p:grpSpPr>
        <p:sp>
          <p:nvSpPr>
            <p:cNvPr id="11" name="Google Shape;11;p2"/>
            <p:cNvSpPr/>
            <p:nvPr/>
          </p:nvSpPr>
          <p:spPr>
            <a:xfrm>
              <a:off x="1261524" y="20020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261524" y="35925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261524" y="51499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4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261524" y="67393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61524" y="83287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4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261524" y="99513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4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61524" y="1154182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61524" y="1313125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44" y="517"/>
                  </a:cubicBezTo>
                  <a:cubicBezTo>
                    <a:pt x="395" y="517"/>
                    <a:pt x="517" y="396"/>
                    <a:pt x="517" y="244"/>
                  </a:cubicBezTo>
                  <a:cubicBezTo>
                    <a:pt x="517" y="9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61524" y="1468866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1524" y="162781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61524" y="1790062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61524" y="1949006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396"/>
                    <a:pt x="122" y="518"/>
                    <a:pt x="244" y="518"/>
                  </a:cubicBezTo>
                  <a:cubicBezTo>
                    <a:pt x="395" y="518"/>
                    <a:pt x="517" y="396"/>
                    <a:pt x="517" y="275"/>
                  </a:cubicBezTo>
                  <a:cubicBezTo>
                    <a:pt x="517" y="123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261524" y="20020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261524" y="35925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261524" y="51499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4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61524" y="67393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261524" y="83287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4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261524" y="99513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4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261524" y="1154182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261524" y="1313125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44" y="517"/>
                  </a:cubicBezTo>
                  <a:cubicBezTo>
                    <a:pt x="395" y="517"/>
                    <a:pt x="517" y="396"/>
                    <a:pt x="517" y="244"/>
                  </a:cubicBezTo>
                  <a:cubicBezTo>
                    <a:pt x="517" y="9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1524" y="1468866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261524" y="162781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261524" y="1790062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61524" y="1949006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396"/>
                    <a:pt x="122" y="518"/>
                    <a:pt x="244" y="518"/>
                  </a:cubicBezTo>
                  <a:cubicBezTo>
                    <a:pt x="395" y="518"/>
                    <a:pt x="517" y="396"/>
                    <a:pt x="517" y="275"/>
                  </a:cubicBezTo>
                  <a:cubicBezTo>
                    <a:pt x="517" y="123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96069" y="20020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096069" y="359250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395"/>
                    <a:pt x="91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096069" y="514991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96069" y="673935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096069" y="832879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18"/>
                    <a:pt x="243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096069" y="995131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17"/>
                    <a:pt x="243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096069" y="1154182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395"/>
                    <a:pt x="91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096069" y="1313125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0"/>
                  </a:moveTo>
                  <a:cubicBezTo>
                    <a:pt x="91" y="0"/>
                    <a:pt x="0" y="92"/>
                    <a:pt x="0" y="244"/>
                  </a:cubicBezTo>
                  <a:cubicBezTo>
                    <a:pt x="0" y="396"/>
                    <a:pt x="91" y="517"/>
                    <a:pt x="243" y="517"/>
                  </a:cubicBezTo>
                  <a:cubicBezTo>
                    <a:pt x="395" y="517"/>
                    <a:pt x="517" y="396"/>
                    <a:pt x="517" y="244"/>
                  </a:cubicBezTo>
                  <a:cubicBezTo>
                    <a:pt x="517" y="9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096069" y="1468866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96069" y="162781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96069" y="1790062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096069" y="1949006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3"/>
                    <a:pt x="0" y="275"/>
                  </a:cubicBezTo>
                  <a:cubicBezTo>
                    <a:pt x="0" y="396"/>
                    <a:pt x="91" y="518"/>
                    <a:pt x="243" y="518"/>
                  </a:cubicBezTo>
                  <a:cubicBezTo>
                    <a:pt x="395" y="518"/>
                    <a:pt x="517" y="396"/>
                    <a:pt x="517" y="275"/>
                  </a:cubicBezTo>
                  <a:cubicBezTo>
                    <a:pt x="517" y="123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27304" y="20020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27304" y="359250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27304" y="514991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27304" y="673935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27304" y="832879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27304" y="995131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27304" y="1154182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27304" y="1313125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0"/>
                  </a:moveTo>
                  <a:cubicBezTo>
                    <a:pt x="122" y="0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27304" y="1468866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27304" y="162781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27304" y="1790062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27304" y="1949006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3"/>
                    <a:pt x="1" y="275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75"/>
                  </a:cubicBezTo>
                  <a:cubicBezTo>
                    <a:pt x="548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61849" y="20020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61849" y="35925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426" y="517"/>
                    <a:pt x="517" y="395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61849" y="51499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61849" y="67393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61849" y="83287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74" y="518"/>
                  </a:cubicBezTo>
                  <a:cubicBezTo>
                    <a:pt x="426" y="51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61849" y="99513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426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61849" y="1154182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426" y="517"/>
                    <a:pt x="517" y="395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61849" y="1313125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426" y="517"/>
                    <a:pt x="517" y="396"/>
                    <a:pt x="517" y="244"/>
                  </a:cubicBezTo>
                  <a:cubicBezTo>
                    <a:pt x="517" y="9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61849" y="1468866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61849" y="162781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61849" y="1790062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61849" y="1949006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17" y="396"/>
                    <a:pt x="517" y="275"/>
                  </a:cubicBezTo>
                  <a:cubicBezTo>
                    <a:pt x="517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96394" y="20020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96394" y="359250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96394" y="514991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96394" y="673935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96394" y="832879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3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96394" y="995131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3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96394" y="1154182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6394" y="1313125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43" y="517"/>
                  </a:cubicBezTo>
                  <a:cubicBezTo>
                    <a:pt x="395" y="517"/>
                    <a:pt x="517" y="396"/>
                    <a:pt x="517" y="244"/>
                  </a:cubicBezTo>
                  <a:cubicBezTo>
                    <a:pt x="517" y="9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96394" y="1468866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96394" y="162781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96394" y="1790062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96394" y="1949006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396"/>
                    <a:pt x="122" y="518"/>
                    <a:pt x="243" y="518"/>
                  </a:cubicBezTo>
                  <a:cubicBezTo>
                    <a:pt x="395" y="518"/>
                    <a:pt x="517" y="396"/>
                    <a:pt x="517" y="275"/>
                  </a:cubicBezTo>
                  <a:cubicBezTo>
                    <a:pt x="517" y="123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27630" y="20020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27630" y="359250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27630" y="514991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27630" y="673935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7630" y="832879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27630" y="995131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27630" y="1154182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27630" y="1313125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0"/>
                  </a:moveTo>
                  <a:cubicBezTo>
                    <a:pt x="122" y="0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27630" y="1468866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27630" y="162781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27630" y="1790062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27630" y="1949006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3"/>
                    <a:pt x="1" y="275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75"/>
                  </a:cubicBezTo>
                  <a:cubicBezTo>
                    <a:pt x="548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2"/>
          <p:cNvSpPr/>
          <p:nvPr/>
        </p:nvSpPr>
        <p:spPr>
          <a:xfrm>
            <a:off x="720000" y="4470975"/>
            <a:ext cx="1925005" cy="195777"/>
          </a:xfrm>
          <a:custGeom>
            <a:avLst/>
            <a:gdLst/>
            <a:ahLst/>
            <a:cxnLst/>
            <a:rect l="l" t="t" r="r" b="b"/>
            <a:pathLst>
              <a:path w="42359" h="4308" extrusionOk="0">
                <a:moveTo>
                  <a:pt x="1" y="1"/>
                </a:moveTo>
                <a:lnTo>
                  <a:pt x="1" y="4307"/>
                </a:lnTo>
                <a:lnTo>
                  <a:pt x="42359" y="4307"/>
                </a:lnTo>
                <a:lnTo>
                  <a:pt x="42359" y="1"/>
                </a:lnTo>
                <a:close/>
              </a:path>
            </a:pathLst>
          </a:custGeom>
          <a:solidFill>
            <a:srgbClr val="FF40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6499000" y="442113"/>
            <a:ext cx="1925005" cy="195777"/>
          </a:xfrm>
          <a:custGeom>
            <a:avLst/>
            <a:gdLst/>
            <a:ahLst/>
            <a:cxnLst/>
            <a:rect l="l" t="t" r="r" b="b"/>
            <a:pathLst>
              <a:path w="42359" h="4308" extrusionOk="0">
                <a:moveTo>
                  <a:pt x="1" y="1"/>
                </a:moveTo>
                <a:lnTo>
                  <a:pt x="1" y="4307"/>
                </a:lnTo>
                <a:lnTo>
                  <a:pt x="42359" y="4307"/>
                </a:lnTo>
                <a:lnTo>
                  <a:pt x="423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ctrTitle"/>
          </p:nvPr>
        </p:nvSpPr>
        <p:spPr>
          <a:xfrm>
            <a:off x="1437000" y="1408900"/>
            <a:ext cx="6269700" cy="17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506300" y="2987425"/>
            <a:ext cx="61314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8935800" y="131"/>
            <a:ext cx="208191" cy="4568746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rgbClr val="FF4094"/>
          </a:solidFill>
          <a:ln>
            <a:noFill/>
          </a:ln>
        </p:spPr>
      </p:sp>
      <p:sp>
        <p:nvSpPr>
          <p:cNvPr id="100" name="Google Shape;100;p2"/>
          <p:cNvSpPr/>
          <p:nvPr/>
        </p:nvSpPr>
        <p:spPr>
          <a:xfrm>
            <a:off x="8935800" y="0"/>
            <a:ext cx="208191" cy="3816053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/>
          <p:nvPr/>
        </p:nvSpPr>
        <p:spPr>
          <a:xfrm>
            <a:off x="-525350" y="-1701475"/>
            <a:ext cx="3019500" cy="301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720000" y="1781175"/>
            <a:ext cx="7704000" cy="27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3200"/>
              <a:buNone/>
              <a:defRPr>
                <a:solidFill>
                  <a:srgbClr val="FF409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8935800" y="131"/>
            <a:ext cx="208191" cy="4568746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rgbClr val="FF4094"/>
          </a:solidFill>
          <a:ln>
            <a:noFill/>
          </a:ln>
        </p:spPr>
      </p:sp>
      <p:sp>
        <p:nvSpPr>
          <p:cNvPr id="114" name="Google Shape;114;p4"/>
          <p:cNvSpPr/>
          <p:nvPr/>
        </p:nvSpPr>
        <p:spPr>
          <a:xfrm>
            <a:off x="8935800" y="0"/>
            <a:ext cx="208191" cy="3816053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2185650" y="521225"/>
            <a:ext cx="477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3200"/>
              <a:buNone/>
              <a:defRPr>
                <a:solidFill>
                  <a:srgbClr val="FF409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  <p:grpSp>
        <p:nvGrpSpPr>
          <p:cNvPr id="127" name="Google Shape;127;p6"/>
          <p:cNvGrpSpPr/>
          <p:nvPr/>
        </p:nvGrpSpPr>
        <p:grpSpPr>
          <a:xfrm>
            <a:off x="420980" y="279850"/>
            <a:ext cx="889188" cy="850225"/>
            <a:chOff x="420980" y="279850"/>
            <a:chExt cx="889188" cy="850225"/>
          </a:xfrm>
        </p:grpSpPr>
        <p:sp>
          <p:nvSpPr>
            <p:cNvPr id="128" name="Google Shape;128;p6"/>
            <p:cNvSpPr/>
            <p:nvPr/>
          </p:nvSpPr>
          <p:spPr>
            <a:xfrm>
              <a:off x="1254874" y="27985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1254874" y="43890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1254874" y="59464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4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1254874" y="75358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1254874" y="91252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4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1254874" y="107478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4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1254874" y="27985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1254874" y="43890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254874" y="59464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4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254874" y="75358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254874" y="91252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4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254874" y="107478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4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089419" y="27985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089419" y="438900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395"/>
                    <a:pt x="91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1089419" y="594641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1089419" y="753585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1089419" y="912529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18"/>
                    <a:pt x="243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1089419" y="1074781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17"/>
                    <a:pt x="243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920654" y="27985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920654" y="438900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920654" y="594641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920654" y="753585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920654" y="912529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920654" y="1074781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755199" y="27985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755199" y="43890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426" y="517"/>
                    <a:pt x="517" y="395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755199" y="59464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755199" y="75358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55199" y="91252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74" y="518"/>
                  </a:cubicBezTo>
                  <a:cubicBezTo>
                    <a:pt x="426" y="51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55199" y="107478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426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589744" y="27985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589744" y="438900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589744" y="594641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589744" y="753585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589744" y="912529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3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589744" y="1074781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3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420980" y="27985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420980" y="438900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420980" y="594641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420980" y="753585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420980" y="912529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420980" y="1074781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6"/>
          <p:cNvSpPr/>
          <p:nvPr/>
        </p:nvSpPr>
        <p:spPr>
          <a:xfrm>
            <a:off x="-8" y="3438480"/>
            <a:ext cx="981477" cy="1781211"/>
          </a:xfrm>
          <a:custGeom>
            <a:avLst/>
            <a:gdLst/>
            <a:ahLst/>
            <a:cxnLst/>
            <a:rect l="l" t="t" r="r" b="b"/>
            <a:pathLst>
              <a:path w="26262" h="47661" extrusionOk="0">
                <a:moveTo>
                  <a:pt x="2431" y="1"/>
                </a:moveTo>
                <a:cubicBezTo>
                  <a:pt x="1608" y="1"/>
                  <a:pt x="804" y="58"/>
                  <a:pt x="0" y="135"/>
                </a:cubicBezTo>
                <a:lnTo>
                  <a:pt x="0" y="47546"/>
                </a:lnTo>
                <a:cubicBezTo>
                  <a:pt x="804" y="47622"/>
                  <a:pt x="1608" y="47661"/>
                  <a:pt x="2431" y="47661"/>
                </a:cubicBezTo>
                <a:cubicBezTo>
                  <a:pt x="15581" y="47661"/>
                  <a:pt x="26261" y="36999"/>
                  <a:pt x="26261" y="23831"/>
                </a:cubicBezTo>
                <a:cubicBezTo>
                  <a:pt x="26261" y="10681"/>
                  <a:pt x="15581" y="1"/>
                  <a:pt x="243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8935800" y="131"/>
            <a:ext cx="208191" cy="4568746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rgbClr val="FF4094"/>
          </a:solidFill>
          <a:ln>
            <a:noFill/>
          </a:ln>
        </p:spPr>
      </p:sp>
      <p:sp>
        <p:nvSpPr>
          <p:cNvPr id="172" name="Google Shape;172;p6"/>
          <p:cNvSpPr/>
          <p:nvPr/>
        </p:nvSpPr>
        <p:spPr>
          <a:xfrm>
            <a:off x="8935800" y="0"/>
            <a:ext cx="208191" cy="3816053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"/>
          <p:cNvSpPr txBox="1">
            <a:spLocks noGrp="1"/>
          </p:cNvSpPr>
          <p:nvPr>
            <p:ph type="title"/>
          </p:nvPr>
        </p:nvSpPr>
        <p:spPr>
          <a:xfrm>
            <a:off x="796200" y="2122050"/>
            <a:ext cx="3708900" cy="6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4" name="Google Shape;274;p9"/>
          <p:cNvSpPr txBox="1">
            <a:spLocks noGrp="1"/>
          </p:cNvSpPr>
          <p:nvPr>
            <p:ph type="title" idx="2" hasCustomPrompt="1"/>
          </p:nvPr>
        </p:nvSpPr>
        <p:spPr>
          <a:xfrm>
            <a:off x="1745100" y="1147925"/>
            <a:ext cx="18111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7200"/>
              <a:buNone/>
              <a:defRPr sz="7200">
                <a:solidFill>
                  <a:srgbClr val="FF409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2000"/>
              <a:buNone/>
              <a:defRPr sz="12000">
                <a:solidFill>
                  <a:srgbClr val="FF409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9"/>
          <p:cNvSpPr txBox="1">
            <a:spLocks noGrp="1"/>
          </p:cNvSpPr>
          <p:nvPr>
            <p:ph type="subTitle" idx="1"/>
          </p:nvPr>
        </p:nvSpPr>
        <p:spPr>
          <a:xfrm>
            <a:off x="1131900" y="2661450"/>
            <a:ext cx="30375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None/>
              <a:defRPr>
                <a:solidFill>
                  <a:srgbClr val="26323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9"/>
          <p:cNvSpPr/>
          <p:nvPr/>
        </p:nvSpPr>
        <p:spPr>
          <a:xfrm>
            <a:off x="-525350" y="3816050"/>
            <a:ext cx="3019500" cy="301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9"/>
          <p:cNvSpPr/>
          <p:nvPr/>
        </p:nvSpPr>
        <p:spPr>
          <a:xfrm>
            <a:off x="720000" y="4470975"/>
            <a:ext cx="1925005" cy="195777"/>
          </a:xfrm>
          <a:custGeom>
            <a:avLst/>
            <a:gdLst/>
            <a:ahLst/>
            <a:cxnLst/>
            <a:rect l="l" t="t" r="r" b="b"/>
            <a:pathLst>
              <a:path w="42359" h="4308" extrusionOk="0">
                <a:moveTo>
                  <a:pt x="1" y="1"/>
                </a:moveTo>
                <a:lnTo>
                  <a:pt x="1" y="4307"/>
                </a:lnTo>
                <a:lnTo>
                  <a:pt x="42359" y="4307"/>
                </a:lnTo>
                <a:lnTo>
                  <a:pt x="42359" y="1"/>
                </a:lnTo>
                <a:close/>
              </a:path>
            </a:pathLst>
          </a:custGeom>
          <a:solidFill>
            <a:srgbClr val="FF40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9"/>
          <p:cNvSpPr/>
          <p:nvPr/>
        </p:nvSpPr>
        <p:spPr>
          <a:xfrm>
            <a:off x="6499000" y="442113"/>
            <a:ext cx="1925005" cy="195777"/>
          </a:xfrm>
          <a:custGeom>
            <a:avLst/>
            <a:gdLst/>
            <a:ahLst/>
            <a:cxnLst/>
            <a:rect l="l" t="t" r="r" b="b"/>
            <a:pathLst>
              <a:path w="42359" h="4308" extrusionOk="0">
                <a:moveTo>
                  <a:pt x="1" y="1"/>
                </a:moveTo>
                <a:lnTo>
                  <a:pt x="1" y="4307"/>
                </a:lnTo>
                <a:lnTo>
                  <a:pt x="42359" y="4307"/>
                </a:lnTo>
                <a:lnTo>
                  <a:pt x="423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9"/>
          <p:cNvSpPr/>
          <p:nvPr/>
        </p:nvSpPr>
        <p:spPr>
          <a:xfrm>
            <a:off x="8935800" y="131"/>
            <a:ext cx="208191" cy="4568746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rgbClr val="FF4094"/>
          </a:solidFill>
          <a:ln>
            <a:noFill/>
          </a:ln>
        </p:spPr>
      </p:sp>
      <p:sp>
        <p:nvSpPr>
          <p:cNvPr id="280" name="Google Shape;280;p9"/>
          <p:cNvSpPr/>
          <p:nvPr/>
        </p:nvSpPr>
        <p:spPr>
          <a:xfrm>
            <a:off x="8935800" y="0"/>
            <a:ext cx="208191" cy="3816053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281" name="Google Shape;281;p9"/>
          <p:cNvGrpSpPr/>
          <p:nvPr/>
        </p:nvGrpSpPr>
        <p:grpSpPr>
          <a:xfrm>
            <a:off x="420980" y="279850"/>
            <a:ext cx="889188" cy="850225"/>
            <a:chOff x="420980" y="279850"/>
            <a:chExt cx="889188" cy="850225"/>
          </a:xfrm>
        </p:grpSpPr>
        <p:sp>
          <p:nvSpPr>
            <p:cNvPr id="282" name="Google Shape;282;p9"/>
            <p:cNvSpPr/>
            <p:nvPr/>
          </p:nvSpPr>
          <p:spPr>
            <a:xfrm>
              <a:off x="1254874" y="27985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1254874" y="43890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1254874" y="59464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4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1254874" y="75358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1254874" y="91252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4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1254874" y="107478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4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1254874" y="27985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1254874" y="43890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1254874" y="59464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4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1254874" y="75358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1254874" y="91252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4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1254874" y="107478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4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1089419" y="27985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1089419" y="438900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395"/>
                    <a:pt x="91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1089419" y="594641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1089419" y="753585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1089419" y="912529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18"/>
                    <a:pt x="243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1089419" y="1074781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17"/>
                    <a:pt x="243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920654" y="27985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920654" y="438900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920654" y="594641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920654" y="753585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920654" y="912529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920654" y="1074781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755199" y="27985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755199" y="43890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426" y="517"/>
                    <a:pt x="517" y="395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755199" y="59464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755199" y="75358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755199" y="91252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74" y="518"/>
                  </a:cubicBezTo>
                  <a:cubicBezTo>
                    <a:pt x="426" y="51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755199" y="107478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426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589744" y="27985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89744" y="438900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89744" y="594641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89744" y="753585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89744" y="912529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3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89744" y="1074781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3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20980" y="27985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420980" y="438900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420980" y="594641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420980" y="753585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420980" y="912529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420980" y="1074781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"/>
          <p:cNvSpPr/>
          <p:nvPr/>
        </p:nvSpPr>
        <p:spPr>
          <a:xfrm rot="-5400000">
            <a:off x="-35347" y="2178400"/>
            <a:ext cx="3000470" cy="2929754"/>
          </a:xfrm>
          <a:custGeom>
            <a:avLst/>
            <a:gdLst/>
            <a:ahLst/>
            <a:cxnLst/>
            <a:rect l="l" t="t" r="r" b="b"/>
            <a:pathLst>
              <a:path w="81253" h="79338" extrusionOk="0">
                <a:moveTo>
                  <a:pt x="0" y="0"/>
                </a:moveTo>
                <a:lnTo>
                  <a:pt x="0" y="72926"/>
                </a:lnTo>
                <a:cubicBezTo>
                  <a:pt x="7733" y="77022"/>
                  <a:pt x="16538" y="79338"/>
                  <a:pt x="25878" y="79338"/>
                </a:cubicBezTo>
                <a:cubicBezTo>
                  <a:pt x="56465" y="79338"/>
                  <a:pt x="81252" y="54551"/>
                  <a:pt x="81252" y="23964"/>
                </a:cubicBezTo>
                <a:cubicBezTo>
                  <a:pt x="81252" y="15389"/>
                  <a:pt x="79281" y="7254"/>
                  <a:pt x="75797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 txBox="1">
            <a:spLocks noGrp="1"/>
          </p:cNvSpPr>
          <p:nvPr>
            <p:ph type="body" idx="1"/>
          </p:nvPr>
        </p:nvSpPr>
        <p:spPr>
          <a:xfrm>
            <a:off x="1047750" y="1268300"/>
            <a:ext cx="35241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None/>
              <a:defRPr>
                <a:solidFill>
                  <a:srgbClr val="263238"/>
                </a:solidFill>
              </a:defRPr>
            </a:lvl1pPr>
          </a:lstStyle>
          <a:p>
            <a:endParaRPr/>
          </a:p>
        </p:txBody>
      </p:sp>
      <p:sp>
        <p:nvSpPr>
          <p:cNvPr id="327" name="Google Shape;327;p10"/>
          <p:cNvSpPr txBox="1">
            <a:spLocks noGrp="1"/>
          </p:cNvSpPr>
          <p:nvPr>
            <p:ph type="title"/>
          </p:nvPr>
        </p:nvSpPr>
        <p:spPr>
          <a:xfrm>
            <a:off x="1047750" y="2581275"/>
            <a:ext cx="35241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4094"/>
              </a:buClr>
              <a:buSzPts val="1800"/>
              <a:buNone/>
              <a:defRPr sz="1800">
                <a:solidFill>
                  <a:srgbClr val="FF409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Manjari"/>
                <a:ea typeface="Manjari"/>
                <a:cs typeface="Manjari"/>
                <a:sym typeface="Manja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Manjari"/>
                <a:ea typeface="Manjari"/>
                <a:cs typeface="Manjari"/>
                <a:sym typeface="Manja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Manjari"/>
                <a:ea typeface="Manjari"/>
                <a:cs typeface="Manjari"/>
                <a:sym typeface="Manja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Manjari"/>
                <a:ea typeface="Manjari"/>
                <a:cs typeface="Manjari"/>
                <a:sym typeface="Manja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Manjari"/>
                <a:ea typeface="Manjari"/>
                <a:cs typeface="Manjari"/>
                <a:sym typeface="Manja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Manjari"/>
                <a:ea typeface="Manjari"/>
                <a:cs typeface="Manjari"/>
                <a:sym typeface="Manja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Manjari"/>
                <a:ea typeface="Manjari"/>
                <a:cs typeface="Manjari"/>
                <a:sym typeface="Manja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  <p:sp>
        <p:nvSpPr>
          <p:cNvPr id="328" name="Google Shape;328;p10"/>
          <p:cNvSpPr/>
          <p:nvPr/>
        </p:nvSpPr>
        <p:spPr>
          <a:xfrm>
            <a:off x="8935800" y="131"/>
            <a:ext cx="208191" cy="4568746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rgbClr val="FF4094"/>
          </a:solidFill>
          <a:ln>
            <a:noFill/>
          </a:ln>
        </p:spPr>
      </p:sp>
      <p:sp>
        <p:nvSpPr>
          <p:cNvPr id="329" name="Google Shape;329;p10"/>
          <p:cNvSpPr/>
          <p:nvPr/>
        </p:nvSpPr>
        <p:spPr>
          <a:xfrm>
            <a:off x="8935800" y="0"/>
            <a:ext cx="208191" cy="3816053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3"/>
          <p:cNvSpPr/>
          <p:nvPr/>
        </p:nvSpPr>
        <p:spPr>
          <a:xfrm>
            <a:off x="-8" y="3438480"/>
            <a:ext cx="981477" cy="1781211"/>
          </a:xfrm>
          <a:custGeom>
            <a:avLst/>
            <a:gdLst/>
            <a:ahLst/>
            <a:cxnLst/>
            <a:rect l="l" t="t" r="r" b="b"/>
            <a:pathLst>
              <a:path w="26262" h="47661" extrusionOk="0">
                <a:moveTo>
                  <a:pt x="2431" y="1"/>
                </a:moveTo>
                <a:cubicBezTo>
                  <a:pt x="1608" y="1"/>
                  <a:pt x="804" y="58"/>
                  <a:pt x="0" y="135"/>
                </a:cubicBezTo>
                <a:lnTo>
                  <a:pt x="0" y="47546"/>
                </a:lnTo>
                <a:cubicBezTo>
                  <a:pt x="804" y="47622"/>
                  <a:pt x="1608" y="47661"/>
                  <a:pt x="2431" y="47661"/>
                </a:cubicBezTo>
                <a:cubicBezTo>
                  <a:pt x="15581" y="47661"/>
                  <a:pt x="26261" y="36999"/>
                  <a:pt x="26261" y="23831"/>
                </a:cubicBezTo>
                <a:cubicBezTo>
                  <a:pt x="26261" y="10681"/>
                  <a:pt x="15581" y="1"/>
                  <a:pt x="243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" name="Google Shape;341;p13"/>
          <p:cNvGrpSpPr/>
          <p:nvPr/>
        </p:nvGrpSpPr>
        <p:grpSpPr>
          <a:xfrm>
            <a:off x="420980" y="279850"/>
            <a:ext cx="889188" cy="1804100"/>
            <a:chOff x="427630" y="200200"/>
            <a:chExt cx="889188" cy="1804100"/>
          </a:xfrm>
        </p:grpSpPr>
        <p:sp>
          <p:nvSpPr>
            <p:cNvPr id="342" name="Google Shape;342;p13"/>
            <p:cNvSpPr/>
            <p:nvPr/>
          </p:nvSpPr>
          <p:spPr>
            <a:xfrm>
              <a:off x="1261524" y="20020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1261524" y="35925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1261524" y="51499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4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1261524" y="67393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1261524" y="83287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4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1261524" y="99513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4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1261524" y="1154182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1261524" y="1313125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44" y="517"/>
                  </a:cubicBezTo>
                  <a:cubicBezTo>
                    <a:pt x="395" y="517"/>
                    <a:pt x="517" y="396"/>
                    <a:pt x="517" y="244"/>
                  </a:cubicBezTo>
                  <a:cubicBezTo>
                    <a:pt x="517" y="9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1261524" y="1468866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1261524" y="162781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1261524" y="1790062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1261524" y="1949006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396"/>
                    <a:pt x="122" y="518"/>
                    <a:pt x="244" y="518"/>
                  </a:cubicBezTo>
                  <a:cubicBezTo>
                    <a:pt x="395" y="518"/>
                    <a:pt x="517" y="396"/>
                    <a:pt x="517" y="275"/>
                  </a:cubicBezTo>
                  <a:cubicBezTo>
                    <a:pt x="517" y="123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1261524" y="20020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1261524" y="35925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1261524" y="51499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4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1261524" y="67393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1261524" y="83287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4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1261524" y="99513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4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1261524" y="1154182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1261524" y="1313125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44" y="517"/>
                  </a:cubicBezTo>
                  <a:cubicBezTo>
                    <a:pt x="395" y="517"/>
                    <a:pt x="517" y="396"/>
                    <a:pt x="517" y="244"/>
                  </a:cubicBezTo>
                  <a:cubicBezTo>
                    <a:pt x="517" y="9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1261524" y="1468866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1261524" y="162781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1261524" y="1790062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1261524" y="1949006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396"/>
                    <a:pt x="122" y="518"/>
                    <a:pt x="244" y="518"/>
                  </a:cubicBezTo>
                  <a:cubicBezTo>
                    <a:pt x="395" y="518"/>
                    <a:pt x="517" y="396"/>
                    <a:pt x="517" y="275"/>
                  </a:cubicBezTo>
                  <a:cubicBezTo>
                    <a:pt x="517" y="123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1096069" y="20020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1096069" y="359250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395"/>
                    <a:pt x="91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1096069" y="514991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1096069" y="673935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1096069" y="832879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18"/>
                    <a:pt x="243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1096069" y="995131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17"/>
                    <a:pt x="243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1096069" y="1154182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395"/>
                    <a:pt x="91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1096069" y="1313125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0"/>
                  </a:moveTo>
                  <a:cubicBezTo>
                    <a:pt x="91" y="0"/>
                    <a:pt x="0" y="92"/>
                    <a:pt x="0" y="244"/>
                  </a:cubicBezTo>
                  <a:cubicBezTo>
                    <a:pt x="0" y="396"/>
                    <a:pt x="91" y="517"/>
                    <a:pt x="243" y="517"/>
                  </a:cubicBezTo>
                  <a:cubicBezTo>
                    <a:pt x="395" y="517"/>
                    <a:pt x="517" y="396"/>
                    <a:pt x="517" y="244"/>
                  </a:cubicBezTo>
                  <a:cubicBezTo>
                    <a:pt x="517" y="9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1096069" y="1468866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1096069" y="162781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1096069" y="1790062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1096069" y="1949006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3"/>
                    <a:pt x="0" y="275"/>
                  </a:cubicBezTo>
                  <a:cubicBezTo>
                    <a:pt x="0" y="396"/>
                    <a:pt x="91" y="518"/>
                    <a:pt x="243" y="518"/>
                  </a:cubicBezTo>
                  <a:cubicBezTo>
                    <a:pt x="395" y="518"/>
                    <a:pt x="517" y="396"/>
                    <a:pt x="517" y="275"/>
                  </a:cubicBezTo>
                  <a:cubicBezTo>
                    <a:pt x="517" y="123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927304" y="20020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927304" y="359250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927304" y="514991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927304" y="673935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927304" y="832879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927304" y="995131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927304" y="1154182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927304" y="1313125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0"/>
                  </a:moveTo>
                  <a:cubicBezTo>
                    <a:pt x="122" y="0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927304" y="1468866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927304" y="162781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927304" y="1790062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927304" y="1949006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3"/>
                    <a:pt x="1" y="275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75"/>
                  </a:cubicBezTo>
                  <a:cubicBezTo>
                    <a:pt x="548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761849" y="20020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761849" y="35925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426" y="517"/>
                    <a:pt x="517" y="395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761849" y="51499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761849" y="67393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761849" y="83287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74" y="518"/>
                  </a:cubicBezTo>
                  <a:cubicBezTo>
                    <a:pt x="426" y="51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761849" y="99513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426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761849" y="1154182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426" y="517"/>
                    <a:pt x="517" y="395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761849" y="1313125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426" y="517"/>
                    <a:pt x="517" y="396"/>
                    <a:pt x="517" y="244"/>
                  </a:cubicBezTo>
                  <a:cubicBezTo>
                    <a:pt x="517" y="9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761849" y="1468866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761849" y="162781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761849" y="1790062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761849" y="1949006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17" y="396"/>
                    <a:pt x="517" y="275"/>
                  </a:cubicBezTo>
                  <a:cubicBezTo>
                    <a:pt x="517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596394" y="20020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596394" y="359250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596394" y="514991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596394" y="673935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596394" y="832879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3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596394" y="995131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3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596394" y="1154182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596394" y="1313125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0"/>
                  </a:moveTo>
                  <a:cubicBezTo>
                    <a:pt x="122" y="0"/>
                    <a:pt x="0" y="92"/>
                    <a:pt x="0" y="244"/>
                  </a:cubicBezTo>
                  <a:cubicBezTo>
                    <a:pt x="0" y="396"/>
                    <a:pt x="122" y="517"/>
                    <a:pt x="243" y="517"/>
                  </a:cubicBezTo>
                  <a:cubicBezTo>
                    <a:pt x="395" y="517"/>
                    <a:pt x="517" y="396"/>
                    <a:pt x="517" y="244"/>
                  </a:cubicBezTo>
                  <a:cubicBezTo>
                    <a:pt x="517" y="9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596394" y="1468866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596394" y="162781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596394" y="1790062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596394" y="1949006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3"/>
                    <a:pt x="0" y="275"/>
                  </a:cubicBezTo>
                  <a:cubicBezTo>
                    <a:pt x="0" y="396"/>
                    <a:pt x="122" y="518"/>
                    <a:pt x="243" y="518"/>
                  </a:cubicBezTo>
                  <a:cubicBezTo>
                    <a:pt x="395" y="518"/>
                    <a:pt x="517" y="396"/>
                    <a:pt x="517" y="275"/>
                  </a:cubicBezTo>
                  <a:cubicBezTo>
                    <a:pt x="517" y="123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427630" y="20020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427630" y="359250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427630" y="514991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427630" y="673935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427630" y="832879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427630" y="995131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427630" y="1154182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427630" y="1313125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0"/>
                  </a:moveTo>
                  <a:cubicBezTo>
                    <a:pt x="122" y="0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427630" y="1468866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427630" y="162781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427630" y="1790062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427630" y="1949006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3"/>
                    <a:pt x="1" y="275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75"/>
                  </a:cubicBezTo>
                  <a:cubicBezTo>
                    <a:pt x="548" y="123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13"/>
          <p:cNvSpPr/>
          <p:nvPr/>
        </p:nvSpPr>
        <p:spPr>
          <a:xfrm>
            <a:off x="720000" y="4470975"/>
            <a:ext cx="1925005" cy="195777"/>
          </a:xfrm>
          <a:custGeom>
            <a:avLst/>
            <a:gdLst/>
            <a:ahLst/>
            <a:cxnLst/>
            <a:rect l="l" t="t" r="r" b="b"/>
            <a:pathLst>
              <a:path w="42359" h="4308" extrusionOk="0">
                <a:moveTo>
                  <a:pt x="1" y="1"/>
                </a:moveTo>
                <a:lnTo>
                  <a:pt x="1" y="4307"/>
                </a:lnTo>
                <a:lnTo>
                  <a:pt x="42359" y="4307"/>
                </a:lnTo>
                <a:lnTo>
                  <a:pt x="42359" y="1"/>
                </a:lnTo>
                <a:close/>
              </a:path>
            </a:pathLst>
          </a:custGeom>
          <a:solidFill>
            <a:srgbClr val="FF40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3"/>
          <p:cNvSpPr/>
          <p:nvPr/>
        </p:nvSpPr>
        <p:spPr>
          <a:xfrm>
            <a:off x="6499000" y="442113"/>
            <a:ext cx="1925005" cy="195777"/>
          </a:xfrm>
          <a:custGeom>
            <a:avLst/>
            <a:gdLst/>
            <a:ahLst/>
            <a:cxnLst/>
            <a:rect l="l" t="t" r="r" b="b"/>
            <a:pathLst>
              <a:path w="42359" h="4308" extrusionOk="0">
                <a:moveTo>
                  <a:pt x="1" y="1"/>
                </a:moveTo>
                <a:lnTo>
                  <a:pt x="1" y="4307"/>
                </a:lnTo>
                <a:lnTo>
                  <a:pt x="42359" y="4307"/>
                </a:lnTo>
                <a:lnTo>
                  <a:pt x="423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3"/>
          <p:cNvSpPr/>
          <p:nvPr/>
        </p:nvSpPr>
        <p:spPr>
          <a:xfrm>
            <a:off x="8935800" y="131"/>
            <a:ext cx="208191" cy="4568746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rgbClr val="FF4094"/>
          </a:solidFill>
          <a:ln>
            <a:noFill/>
          </a:ln>
        </p:spPr>
      </p:sp>
      <p:sp>
        <p:nvSpPr>
          <p:cNvPr id="429" name="Google Shape;429;p13"/>
          <p:cNvSpPr/>
          <p:nvPr/>
        </p:nvSpPr>
        <p:spPr>
          <a:xfrm>
            <a:off x="8935800" y="0"/>
            <a:ext cx="208191" cy="3816053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4"/>
          <p:cNvSpPr/>
          <p:nvPr/>
        </p:nvSpPr>
        <p:spPr>
          <a:xfrm>
            <a:off x="3" y="-4025"/>
            <a:ext cx="3000470" cy="2929754"/>
          </a:xfrm>
          <a:custGeom>
            <a:avLst/>
            <a:gdLst/>
            <a:ahLst/>
            <a:cxnLst/>
            <a:rect l="l" t="t" r="r" b="b"/>
            <a:pathLst>
              <a:path w="81253" h="79338" extrusionOk="0">
                <a:moveTo>
                  <a:pt x="0" y="0"/>
                </a:moveTo>
                <a:lnTo>
                  <a:pt x="0" y="72926"/>
                </a:lnTo>
                <a:cubicBezTo>
                  <a:pt x="7733" y="77022"/>
                  <a:pt x="16538" y="79338"/>
                  <a:pt x="25878" y="79338"/>
                </a:cubicBezTo>
                <a:cubicBezTo>
                  <a:pt x="56465" y="79338"/>
                  <a:pt x="81252" y="54551"/>
                  <a:pt x="81252" y="23964"/>
                </a:cubicBezTo>
                <a:cubicBezTo>
                  <a:pt x="81252" y="15389"/>
                  <a:pt x="79281" y="7254"/>
                  <a:pt x="7579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4"/>
          <p:cNvSpPr/>
          <p:nvPr/>
        </p:nvSpPr>
        <p:spPr>
          <a:xfrm>
            <a:off x="719986" y="4470975"/>
            <a:ext cx="7704043" cy="195777"/>
          </a:xfrm>
          <a:custGeom>
            <a:avLst/>
            <a:gdLst/>
            <a:ahLst/>
            <a:cxnLst/>
            <a:rect l="l" t="t" r="r" b="b"/>
            <a:pathLst>
              <a:path w="42359" h="4308" extrusionOk="0">
                <a:moveTo>
                  <a:pt x="1" y="1"/>
                </a:moveTo>
                <a:lnTo>
                  <a:pt x="1" y="4307"/>
                </a:lnTo>
                <a:lnTo>
                  <a:pt x="42359" y="4307"/>
                </a:lnTo>
                <a:lnTo>
                  <a:pt x="42359" y="1"/>
                </a:lnTo>
                <a:close/>
              </a:path>
            </a:pathLst>
          </a:custGeom>
          <a:solidFill>
            <a:srgbClr val="FF40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4"/>
          <p:cNvSpPr/>
          <p:nvPr/>
        </p:nvSpPr>
        <p:spPr>
          <a:xfrm>
            <a:off x="6499000" y="442113"/>
            <a:ext cx="1925005" cy="195777"/>
          </a:xfrm>
          <a:custGeom>
            <a:avLst/>
            <a:gdLst/>
            <a:ahLst/>
            <a:cxnLst/>
            <a:rect l="l" t="t" r="r" b="b"/>
            <a:pathLst>
              <a:path w="42359" h="4308" extrusionOk="0">
                <a:moveTo>
                  <a:pt x="1" y="1"/>
                </a:moveTo>
                <a:lnTo>
                  <a:pt x="1" y="4307"/>
                </a:lnTo>
                <a:lnTo>
                  <a:pt x="42359" y="4307"/>
                </a:lnTo>
                <a:lnTo>
                  <a:pt x="423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4"/>
          <p:cNvSpPr/>
          <p:nvPr/>
        </p:nvSpPr>
        <p:spPr>
          <a:xfrm>
            <a:off x="8935800" y="131"/>
            <a:ext cx="208191" cy="4568746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rgbClr val="FF4094"/>
          </a:solidFill>
          <a:ln>
            <a:noFill/>
          </a:ln>
        </p:spPr>
      </p:sp>
      <p:sp>
        <p:nvSpPr>
          <p:cNvPr id="435" name="Google Shape;435;p14"/>
          <p:cNvSpPr/>
          <p:nvPr/>
        </p:nvSpPr>
        <p:spPr>
          <a:xfrm>
            <a:off x="8935800" y="0"/>
            <a:ext cx="208191" cy="3816053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Font typeface="Krona One"/>
              <a:buNone/>
              <a:defRPr sz="3200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Font typeface="Krona One"/>
              <a:buNone/>
              <a:defRPr sz="3200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Font typeface="Krona One"/>
              <a:buNone/>
              <a:defRPr sz="3200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Font typeface="Krona One"/>
              <a:buNone/>
              <a:defRPr sz="3200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Font typeface="Krona One"/>
              <a:buNone/>
              <a:defRPr sz="3200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Font typeface="Krona One"/>
              <a:buNone/>
              <a:defRPr sz="3200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Font typeface="Krona One"/>
              <a:buNone/>
              <a:defRPr sz="3200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Font typeface="Krona One"/>
              <a:buNone/>
              <a:defRPr sz="32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82" name="Google Shape;782;p30"/>
          <p:cNvSpPr txBox="1">
            <a:spLocks noGrp="1"/>
          </p:cNvSpPr>
          <p:nvPr>
            <p:ph type="subTitle" idx="1"/>
          </p:nvPr>
        </p:nvSpPr>
        <p:spPr>
          <a:xfrm>
            <a:off x="1574325" y="1571100"/>
            <a:ext cx="27015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Krona One"/>
              <a:buNone/>
              <a:defRPr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30"/>
          <p:cNvSpPr txBox="1">
            <a:spLocks noGrp="1"/>
          </p:cNvSpPr>
          <p:nvPr>
            <p:ph type="subTitle" idx="2"/>
          </p:nvPr>
        </p:nvSpPr>
        <p:spPr>
          <a:xfrm>
            <a:off x="1574325" y="1870300"/>
            <a:ext cx="21279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30"/>
          <p:cNvSpPr txBox="1">
            <a:spLocks noGrp="1"/>
          </p:cNvSpPr>
          <p:nvPr>
            <p:ph type="title" idx="3" hasCustomPrompt="1"/>
          </p:nvPr>
        </p:nvSpPr>
        <p:spPr>
          <a:xfrm>
            <a:off x="946925" y="1740475"/>
            <a:ext cx="56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t>xx%</a:t>
            </a:r>
          </a:p>
        </p:txBody>
      </p:sp>
      <p:sp>
        <p:nvSpPr>
          <p:cNvPr id="785" name="Google Shape;785;p30"/>
          <p:cNvSpPr txBox="1">
            <a:spLocks noGrp="1"/>
          </p:cNvSpPr>
          <p:nvPr>
            <p:ph type="subTitle" idx="4"/>
          </p:nvPr>
        </p:nvSpPr>
        <p:spPr>
          <a:xfrm>
            <a:off x="1574325" y="2647950"/>
            <a:ext cx="27015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Krona One"/>
              <a:buNone/>
              <a:defRPr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30"/>
          <p:cNvSpPr txBox="1">
            <a:spLocks noGrp="1"/>
          </p:cNvSpPr>
          <p:nvPr>
            <p:ph type="subTitle" idx="5"/>
          </p:nvPr>
        </p:nvSpPr>
        <p:spPr>
          <a:xfrm>
            <a:off x="1574325" y="2947150"/>
            <a:ext cx="21279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7" name="Google Shape;787;p30"/>
          <p:cNvSpPr txBox="1">
            <a:spLocks noGrp="1"/>
          </p:cNvSpPr>
          <p:nvPr>
            <p:ph type="title" idx="6" hasCustomPrompt="1"/>
          </p:nvPr>
        </p:nvSpPr>
        <p:spPr>
          <a:xfrm>
            <a:off x="946925" y="2817325"/>
            <a:ext cx="56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t>xx%</a:t>
            </a:r>
          </a:p>
        </p:txBody>
      </p:sp>
      <p:sp>
        <p:nvSpPr>
          <p:cNvPr id="788" name="Google Shape;788;p30"/>
          <p:cNvSpPr txBox="1">
            <a:spLocks noGrp="1"/>
          </p:cNvSpPr>
          <p:nvPr>
            <p:ph type="subTitle" idx="7"/>
          </p:nvPr>
        </p:nvSpPr>
        <p:spPr>
          <a:xfrm>
            <a:off x="1574325" y="3724800"/>
            <a:ext cx="27015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Krona One"/>
              <a:buNone/>
              <a:defRPr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30"/>
          <p:cNvSpPr txBox="1">
            <a:spLocks noGrp="1"/>
          </p:cNvSpPr>
          <p:nvPr>
            <p:ph type="subTitle" idx="8"/>
          </p:nvPr>
        </p:nvSpPr>
        <p:spPr>
          <a:xfrm>
            <a:off x="1574325" y="4024000"/>
            <a:ext cx="21279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30"/>
          <p:cNvSpPr txBox="1">
            <a:spLocks noGrp="1"/>
          </p:cNvSpPr>
          <p:nvPr>
            <p:ph type="title" idx="9" hasCustomPrompt="1"/>
          </p:nvPr>
        </p:nvSpPr>
        <p:spPr>
          <a:xfrm>
            <a:off x="946925" y="3894175"/>
            <a:ext cx="56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t>xx%</a:t>
            </a:r>
          </a:p>
        </p:txBody>
      </p:sp>
      <p:sp>
        <p:nvSpPr>
          <p:cNvPr id="791" name="Google Shape;791;p30"/>
          <p:cNvSpPr txBox="1">
            <a:spLocks noGrp="1"/>
          </p:cNvSpPr>
          <p:nvPr>
            <p:ph type="subTitle" idx="13"/>
          </p:nvPr>
        </p:nvSpPr>
        <p:spPr>
          <a:xfrm>
            <a:off x="5495400" y="1571100"/>
            <a:ext cx="27015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Krona One"/>
              <a:buNone/>
              <a:defRPr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30"/>
          <p:cNvSpPr txBox="1">
            <a:spLocks noGrp="1"/>
          </p:cNvSpPr>
          <p:nvPr>
            <p:ph type="subTitle" idx="14"/>
          </p:nvPr>
        </p:nvSpPr>
        <p:spPr>
          <a:xfrm>
            <a:off x="5495400" y="1870300"/>
            <a:ext cx="21279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30"/>
          <p:cNvSpPr txBox="1">
            <a:spLocks noGrp="1"/>
          </p:cNvSpPr>
          <p:nvPr>
            <p:ph type="title" idx="15" hasCustomPrompt="1"/>
          </p:nvPr>
        </p:nvSpPr>
        <p:spPr>
          <a:xfrm>
            <a:off x="4868000" y="1740475"/>
            <a:ext cx="56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t>xx%</a:t>
            </a:r>
          </a:p>
        </p:txBody>
      </p:sp>
      <p:sp>
        <p:nvSpPr>
          <p:cNvPr id="794" name="Google Shape;794;p30"/>
          <p:cNvSpPr txBox="1">
            <a:spLocks noGrp="1"/>
          </p:cNvSpPr>
          <p:nvPr>
            <p:ph type="subTitle" idx="16"/>
          </p:nvPr>
        </p:nvSpPr>
        <p:spPr>
          <a:xfrm>
            <a:off x="5495400" y="2647950"/>
            <a:ext cx="27015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Krona One"/>
              <a:buNone/>
              <a:defRPr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30"/>
          <p:cNvSpPr txBox="1">
            <a:spLocks noGrp="1"/>
          </p:cNvSpPr>
          <p:nvPr>
            <p:ph type="subTitle" idx="17"/>
          </p:nvPr>
        </p:nvSpPr>
        <p:spPr>
          <a:xfrm>
            <a:off x="5495400" y="2947150"/>
            <a:ext cx="21279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6" name="Google Shape;796;p30"/>
          <p:cNvSpPr txBox="1">
            <a:spLocks noGrp="1"/>
          </p:cNvSpPr>
          <p:nvPr>
            <p:ph type="title" idx="18" hasCustomPrompt="1"/>
          </p:nvPr>
        </p:nvSpPr>
        <p:spPr>
          <a:xfrm>
            <a:off x="4868000" y="2817325"/>
            <a:ext cx="56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t>xx%</a:t>
            </a:r>
          </a:p>
        </p:txBody>
      </p:sp>
      <p:sp>
        <p:nvSpPr>
          <p:cNvPr id="797" name="Google Shape;797;p30"/>
          <p:cNvSpPr txBox="1">
            <a:spLocks noGrp="1"/>
          </p:cNvSpPr>
          <p:nvPr>
            <p:ph type="subTitle" idx="19"/>
          </p:nvPr>
        </p:nvSpPr>
        <p:spPr>
          <a:xfrm>
            <a:off x="5495400" y="3724800"/>
            <a:ext cx="27015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Krona One"/>
              <a:buNone/>
              <a:defRPr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30"/>
          <p:cNvSpPr txBox="1">
            <a:spLocks noGrp="1"/>
          </p:cNvSpPr>
          <p:nvPr>
            <p:ph type="subTitle" idx="20"/>
          </p:nvPr>
        </p:nvSpPr>
        <p:spPr>
          <a:xfrm>
            <a:off x="5495400" y="4024000"/>
            <a:ext cx="2127900" cy="6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9" name="Google Shape;799;p30"/>
          <p:cNvSpPr txBox="1">
            <a:spLocks noGrp="1"/>
          </p:cNvSpPr>
          <p:nvPr>
            <p:ph type="title" idx="21" hasCustomPrompt="1"/>
          </p:nvPr>
        </p:nvSpPr>
        <p:spPr>
          <a:xfrm>
            <a:off x="4868000" y="3894175"/>
            <a:ext cx="56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Krona One"/>
              <a:buNone/>
              <a:defRPr sz="36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t>xx%</a:t>
            </a:r>
          </a:p>
        </p:txBody>
      </p:sp>
      <p:sp>
        <p:nvSpPr>
          <p:cNvPr id="800" name="Google Shape;800;p30"/>
          <p:cNvSpPr/>
          <p:nvPr/>
        </p:nvSpPr>
        <p:spPr>
          <a:xfrm>
            <a:off x="8935800" y="131"/>
            <a:ext cx="208191" cy="4568746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rgbClr val="FF4094"/>
          </a:solidFill>
          <a:ln>
            <a:noFill/>
          </a:ln>
        </p:spPr>
      </p:sp>
      <p:sp>
        <p:nvSpPr>
          <p:cNvPr id="801" name="Google Shape;801;p30"/>
          <p:cNvSpPr/>
          <p:nvPr/>
        </p:nvSpPr>
        <p:spPr>
          <a:xfrm>
            <a:off x="8935800" y="0"/>
            <a:ext cx="208191" cy="3816053"/>
          </a:xfrm>
          <a:custGeom>
            <a:avLst/>
            <a:gdLst/>
            <a:ahLst/>
            <a:cxnLst/>
            <a:rect l="l" t="t" r="r" b="b"/>
            <a:pathLst>
              <a:path w="9526" h="146083" extrusionOk="0">
                <a:moveTo>
                  <a:pt x="93" y="0"/>
                </a:moveTo>
                <a:lnTo>
                  <a:pt x="9526" y="0"/>
                </a:lnTo>
                <a:lnTo>
                  <a:pt x="9526" y="146083"/>
                </a:lnTo>
                <a:lnTo>
                  <a:pt x="0" y="1402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802" name="Google Shape;802;p30"/>
          <p:cNvGrpSpPr/>
          <p:nvPr/>
        </p:nvGrpSpPr>
        <p:grpSpPr>
          <a:xfrm>
            <a:off x="420980" y="279850"/>
            <a:ext cx="889188" cy="850225"/>
            <a:chOff x="420980" y="279850"/>
            <a:chExt cx="889188" cy="850225"/>
          </a:xfrm>
        </p:grpSpPr>
        <p:sp>
          <p:nvSpPr>
            <p:cNvPr id="803" name="Google Shape;803;p30"/>
            <p:cNvSpPr/>
            <p:nvPr/>
          </p:nvSpPr>
          <p:spPr>
            <a:xfrm>
              <a:off x="1254874" y="27985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1254874" y="43890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1254874" y="59464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4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1254874" y="75358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1254874" y="91252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4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1254874" y="107478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4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1254874" y="27985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1254874" y="43890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4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1254874" y="59464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4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1254874" y="75358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4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4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1254874" y="91252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4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1254874" y="107478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4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4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1089419" y="27985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1089419" y="438900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395"/>
                    <a:pt x="91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1089419" y="594641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1089419" y="753585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1089419" y="912529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18"/>
                    <a:pt x="243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1089419" y="1074781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122"/>
                    <a:pt x="0" y="274"/>
                  </a:cubicBezTo>
                  <a:cubicBezTo>
                    <a:pt x="0" y="426"/>
                    <a:pt x="91" y="517"/>
                    <a:pt x="243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920654" y="27985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920654" y="438900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920654" y="594641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920654" y="753585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920654" y="912529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920654" y="1074781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755199" y="279850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755199" y="438900"/>
              <a:ext cx="55294" cy="55187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426" y="517"/>
                    <a:pt x="517" y="395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755199" y="594641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755199" y="753585"/>
              <a:ext cx="55294" cy="58496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426" y="548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755199" y="912529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74" y="518"/>
                  </a:cubicBezTo>
                  <a:cubicBezTo>
                    <a:pt x="426" y="51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755199" y="1074781"/>
              <a:ext cx="55294" cy="55294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426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589744" y="279850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589744" y="438900"/>
              <a:ext cx="55187" cy="55187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395"/>
                    <a:pt x="122" y="517"/>
                    <a:pt x="243" y="517"/>
                  </a:cubicBezTo>
                  <a:cubicBezTo>
                    <a:pt x="395" y="517"/>
                    <a:pt x="517" y="395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89744" y="594641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89744" y="753585"/>
              <a:ext cx="55187" cy="58496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8"/>
                    <a:pt x="243" y="548"/>
                  </a:cubicBezTo>
                  <a:cubicBezTo>
                    <a:pt x="395" y="548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89744" y="912529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8"/>
                    <a:pt x="243" y="518"/>
                  </a:cubicBezTo>
                  <a:cubicBezTo>
                    <a:pt x="395" y="518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589744" y="1074781"/>
              <a:ext cx="55187" cy="55294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43" y="517"/>
                  </a:cubicBezTo>
                  <a:cubicBezTo>
                    <a:pt x="395" y="517"/>
                    <a:pt x="517" y="426"/>
                    <a:pt x="517" y="274"/>
                  </a:cubicBezTo>
                  <a:cubicBezTo>
                    <a:pt x="517" y="12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420980" y="279850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20980" y="438900"/>
              <a:ext cx="58496" cy="55187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395"/>
                    <a:pt x="122" y="517"/>
                    <a:pt x="274" y="517"/>
                  </a:cubicBezTo>
                  <a:cubicBezTo>
                    <a:pt x="426" y="51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420980" y="594641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20980" y="753585"/>
              <a:ext cx="58496" cy="58496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20980" y="912529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20980" y="1074781"/>
              <a:ext cx="58496" cy="55294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rona One"/>
              <a:buNone/>
              <a:defRPr sz="3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36925"/>
            <a:ext cx="7704000" cy="3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anjari"/>
              <a:buChar char="●"/>
              <a:defRPr sz="18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67A61DA9-6AAA-4228-A04D-7D343A74063A}"/>
              </a:ext>
            </a:extLst>
          </p:cNvPr>
          <p:cNvSpPr txBox="1"/>
          <p:nvPr/>
        </p:nvSpPr>
        <p:spPr>
          <a:xfrm>
            <a:off x="2139696" y="2936748"/>
            <a:ext cx="48646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Bahnschrift Light" panose="020B0502040204020203" pitchFamily="34" charset="0"/>
              </a:rPr>
              <a:t>Ahmet Arif </a:t>
            </a:r>
            <a:r>
              <a:rPr lang="tr-TR" dirty="0" err="1">
                <a:latin typeface="Bahnschrift Light" panose="020B0502040204020203" pitchFamily="34" charset="0"/>
              </a:rPr>
              <a:t>Acıduman</a:t>
            </a:r>
            <a:endParaRPr lang="tr-TR" dirty="0">
              <a:latin typeface="Bahnschrift Light" panose="020B0502040204020203" pitchFamily="34" charset="0"/>
            </a:endParaRPr>
          </a:p>
          <a:p>
            <a:pPr algn="ctr"/>
            <a:r>
              <a:rPr lang="tr-TR" dirty="0">
                <a:latin typeface="Bahnschrift Light" panose="020B0502040204020203" pitchFamily="34" charset="0"/>
              </a:rPr>
              <a:t>Alihan </a:t>
            </a:r>
            <a:r>
              <a:rPr lang="tr-TR" dirty="0" err="1">
                <a:latin typeface="Bahnschrift Light" panose="020B0502040204020203" pitchFamily="34" charset="0"/>
              </a:rPr>
              <a:t>Karatatar</a:t>
            </a:r>
            <a:endParaRPr lang="tr-TR" dirty="0">
              <a:latin typeface="Bahnschrift Light" panose="020B0502040204020203" pitchFamily="34" charset="0"/>
            </a:endParaRPr>
          </a:p>
          <a:p>
            <a:pPr algn="ctr"/>
            <a:r>
              <a:rPr lang="tr-TR" dirty="0">
                <a:latin typeface="Bahnschrift Light" panose="020B0502040204020203" pitchFamily="34" charset="0"/>
              </a:rPr>
              <a:t>Batuhan Şekerci</a:t>
            </a:r>
          </a:p>
          <a:p>
            <a:pPr algn="ctr"/>
            <a:r>
              <a:rPr lang="tr-TR" dirty="0">
                <a:latin typeface="Bahnschrift Light" panose="020B0502040204020203" pitchFamily="34" charset="0"/>
              </a:rPr>
              <a:t>Ceren Korkmaz</a:t>
            </a:r>
          </a:p>
          <a:p>
            <a:pPr algn="ctr"/>
            <a:r>
              <a:rPr lang="tr-TR" dirty="0">
                <a:latin typeface="Bahnschrift Light" panose="020B0502040204020203" pitchFamily="34" charset="0"/>
              </a:rPr>
              <a:t>Yusuf </a:t>
            </a:r>
            <a:r>
              <a:rPr lang="tr-TR" dirty="0" err="1">
                <a:latin typeface="Bahnschrift Light" panose="020B0502040204020203" pitchFamily="34" charset="0"/>
              </a:rPr>
              <a:t>Sarıtepeci</a:t>
            </a:r>
            <a:endParaRPr lang="tr-TR" dirty="0">
              <a:latin typeface="Bahnschrift Light" panose="020B0502040204020203" pitchFamily="34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D55029AB-D1D0-482B-B2F2-01A50DA44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831" y="1273361"/>
            <a:ext cx="6208337" cy="18667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chemeClr val="accent6"/>
                </a:solidFill>
                <a:latin typeface="Bahnschrift Light" panose="020B0502040204020203" pitchFamily="34" charset="0"/>
              </a:rPr>
              <a:t>PURPOSE</a:t>
            </a:r>
            <a:endParaRPr dirty="0">
              <a:solidFill>
                <a:schemeClr val="accent6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8516525-6A99-4881-9ECA-119CF0EDA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464183"/>
            <a:ext cx="7704000" cy="2787300"/>
          </a:xfrm>
        </p:spPr>
        <p:txBody>
          <a:bodyPr/>
          <a:lstStyle/>
          <a:p>
            <a:pPr marL="152400" indent="0">
              <a:buNone/>
            </a:pPr>
            <a:r>
              <a:rPr lang="tr-TR" sz="2400" dirty="0" err="1">
                <a:latin typeface="Bahnschrift Light" panose="020B0502040204020203" pitchFamily="34" charset="0"/>
              </a:rPr>
              <a:t>The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purpose</a:t>
            </a:r>
            <a:r>
              <a:rPr lang="tr-TR" sz="2400" dirty="0">
                <a:latin typeface="Bahnschrift Light" panose="020B0502040204020203" pitchFamily="34" charset="0"/>
              </a:rPr>
              <a:t> of </a:t>
            </a:r>
            <a:r>
              <a:rPr lang="tr-TR" sz="2400" dirty="0" err="1">
                <a:latin typeface="Bahnschrift Light" panose="020B0502040204020203" pitchFamily="34" charset="0"/>
              </a:rPr>
              <a:t>our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website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i="1" dirty="0" err="1">
                <a:solidFill>
                  <a:schemeClr val="accent6"/>
                </a:solidFill>
                <a:latin typeface="Bahnschrift Light" panose="020B0502040204020203" pitchFamily="34" charset="0"/>
              </a:rPr>
              <a:t>onterest</a:t>
            </a:r>
            <a:r>
              <a:rPr lang="tr-TR" sz="2400" dirty="0">
                <a:latin typeface="Bahnschrift Light" panose="020B0502040204020203" pitchFamily="34" charset="0"/>
              </a:rPr>
              <a:t> is </a:t>
            </a:r>
            <a:r>
              <a:rPr lang="tr-TR" sz="2400" dirty="0" err="1">
                <a:latin typeface="Bahnschrift Light" panose="020B0502040204020203" pitchFamily="34" charset="0"/>
              </a:rPr>
              <a:t>to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provide</a:t>
            </a:r>
            <a:r>
              <a:rPr lang="tr-TR" sz="2400" dirty="0">
                <a:latin typeface="Bahnschrift Light" panose="020B0502040204020203" pitchFamily="34" charset="0"/>
              </a:rPr>
              <a:t> a </a:t>
            </a:r>
            <a:r>
              <a:rPr lang="tr-TR" sz="2400" dirty="0" err="1">
                <a:latin typeface="Bahnschrift Light" panose="020B0502040204020203" pitchFamily="34" charset="0"/>
              </a:rPr>
              <a:t>social</a:t>
            </a:r>
            <a:r>
              <a:rPr lang="tr-TR" sz="2400" dirty="0">
                <a:latin typeface="Bahnschrift Light" panose="020B0502040204020203" pitchFamily="34" charset="0"/>
              </a:rPr>
              <a:t> network site </a:t>
            </a:r>
            <a:r>
              <a:rPr lang="tr-TR" sz="2400" dirty="0" err="1">
                <a:latin typeface="Bahnschrift Light" panose="020B0502040204020203" pitchFamily="34" charset="0"/>
              </a:rPr>
              <a:t>for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people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who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want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to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share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their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interests</a:t>
            </a:r>
            <a:r>
              <a:rPr lang="tr-TR" sz="2400" dirty="0">
                <a:latin typeface="Bahnschrift Light" panose="020B0502040204020203" pitchFamily="34" charset="0"/>
              </a:rPr>
              <a:t>. </a:t>
            </a:r>
            <a:r>
              <a:rPr lang="tr-TR" sz="2400" dirty="0" err="1">
                <a:latin typeface="Bahnschrift Light" panose="020B0502040204020203" pitchFamily="34" charset="0"/>
              </a:rPr>
              <a:t>With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i="1" dirty="0" err="1">
                <a:solidFill>
                  <a:schemeClr val="accent6"/>
                </a:solidFill>
                <a:latin typeface="Bahnschrift Light" panose="020B0502040204020203" pitchFamily="34" charset="0"/>
              </a:rPr>
              <a:t>onterest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people</a:t>
            </a:r>
            <a:r>
              <a:rPr lang="tr-TR" sz="2400" dirty="0">
                <a:latin typeface="Bahnschrift Light" panose="020B0502040204020203" pitchFamily="34" charset="0"/>
              </a:rPr>
              <a:t> can </a:t>
            </a:r>
            <a:r>
              <a:rPr lang="tr-TR" sz="2400" dirty="0" err="1">
                <a:latin typeface="Bahnschrift Light" panose="020B0502040204020203" pitchFamily="34" charset="0"/>
              </a:rPr>
              <a:t>easily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find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clubs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and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sub-clubs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related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to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their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hobbies</a:t>
            </a:r>
            <a:r>
              <a:rPr lang="tr-TR" sz="2400" dirty="0">
                <a:latin typeface="Bahnschrift Light" panose="020B0502040204020203" pitchFamily="34" charset="0"/>
              </a:rPr>
              <a:t>. </a:t>
            </a:r>
            <a:r>
              <a:rPr lang="tr-TR" sz="2400" dirty="0" err="1">
                <a:latin typeface="Bahnschrift Light" panose="020B0502040204020203" pitchFamily="34" charset="0"/>
              </a:rPr>
              <a:t>They</a:t>
            </a:r>
            <a:r>
              <a:rPr lang="tr-TR" sz="2400" dirty="0">
                <a:latin typeface="Bahnschrift Light" panose="020B0502040204020203" pitchFamily="34" charset="0"/>
              </a:rPr>
              <a:t> can </a:t>
            </a:r>
            <a:r>
              <a:rPr lang="tr-TR" sz="2400" dirty="0" err="1">
                <a:latin typeface="Bahnschrift Light" panose="020B0502040204020203" pitchFamily="34" charset="0"/>
              </a:rPr>
              <a:t>join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events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for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these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sub-clubs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and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make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friends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with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same</a:t>
            </a:r>
            <a:r>
              <a:rPr lang="tr-TR" sz="2400" dirty="0">
                <a:latin typeface="Bahnschrift Light" panose="020B0502040204020203" pitchFamily="34" charset="0"/>
              </a:rPr>
              <a:t> </a:t>
            </a:r>
            <a:r>
              <a:rPr lang="tr-TR" sz="2400" dirty="0" err="1">
                <a:latin typeface="Bahnschrift Light" panose="020B0502040204020203" pitchFamily="34" charset="0"/>
              </a:rPr>
              <a:t>curiosity</a:t>
            </a:r>
            <a:r>
              <a:rPr lang="tr-TR" sz="2400" dirty="0">
                <a:latin typeface="Bahnschrift Light" panose="020B0502040204020203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chemeClr val="accent6"/>
                </a:solidFill>
                <a:latin typeface="Bahnschrift Light" panose="020B0502040204020203" pitchFamily="34" charset="0"/>
              </a:rPr>
              <a:t>TARGET</a:t>
            </a:r>
            <a:endParaRPr dirty="0">
              <a:solidFill>
                <a:schemeClr val="accent6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EEEFC454-A019-4221-BD51-851DDBF1101C}"/>
              </a:ext>
            </a:extLst>
          </p:cNvPr>
          <p:cNvSpPr txBox="1"/>
          <p:nvPr/>
        </p:nvSpPr>
        <p:spPr>
          <a:xfrm>
            <a:off x="720000" y="1521993"/>
            <a:ext cx="770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latin typeface="Bahnschrift Light" panose="020B0502040204020203" pitchFamily="34" charset="0"/>
              </a:rPr>
              <a:t>Target</a:t>
            </a:r>
            <a:r>
              <a:rPr lang="tr-TR" dirty="0">
                <a:latin typeface="Bahnschrift Light" panose="020B0502040204020203" pitchFamily="34" charset="0"/>
              </a:rPr>
              <a:t> of </a:t>
            </a:r>
            <a:r>
              <a:rPr lang="tr-TR" dirty="0" err="1">
                <a:latin typeface="Bahnschrift Light" panose="020B0502040204020203" pitchFamily="34" charset="0"/>
              </a:rPr>
              <a:t>our</a:t>
            </a:r>
            <a:r>
              <a:rPr lang="tr-TR" dirty="0">
                <a:latin typeface="Bahnschrift Light" panose="020B0502040204020203" pitchFamily="34" charset="0"/>
              </a:rPr>
              <a:t> </a:t>
            </a:r>
            <a:r>
              <a:rPr lang="tr-TR" dirty="0" err="1">
                <a:latin typeface="Bahnschrift Light" panose="020B0502040204020203" pitchFamily="34" charset="0"/>
              </a:rPr>
              <a:t>project</a:t>
            </a:r>
            <a:r>
              <a:rPr lang="tr-TR" dirty="0">
                <a:latin typeface="Bahnschrift Light" panose="020B0502040204020203" pitchFamily="34" charset="0"/>
              </a:rPr>
              <a:t> is </a:t>
            </a:r>
            <a:r>
              <a:rPr lang="tr-TR" dirty="0" err="1">
                <a:latin typeface="Bahnschrift Light" panose="020B0502040204020203" pitchFamily="34" charset="0"/>
              </a:rPr>
              <a:t>pretty</a:t>
            </a:r>
            <a:r>
              <a:rPr lang="tr-TR" dirty="0">
                <a:latin typeface="Bahnschrift Light" panose="020B0502040204020203" pitchFamily="34" charset="0"/>
              </a:rPr>
              <a:t> </a:t>
            </a:r>
            <a:r>
              <a:rPr lang="tr-TR" dirty="0" err="1">
                <a:latin typeface="Bahnschrift Light" panose="020B0502040204020203" pitchFamily="34" charset="0"/>
              </a:rPr>
              <a:t>simple</a:t>
            </a:r>
            <a:r>
              <a:rPr lang="tr-TR" dirty="0">
                <a:latin typeface="Bahnschrift Light" panose="020B0502040204020203" pitchFamily="34" charset="0"/>
              </a:rPr>
              <a:t>: </a:t>
            </a:r>
            <a:r>
              <a:rPr lang="tr-TR" dirty="0" err="1">
                <a:latin typeface="Bahnschrift Light" panose="020B0502040204020203" pitchFamily="34" charset="0"/>
              </a:rPr>
              <a:t>reach</a:t>
            </a:r>
            <a:r>
              <a:rPr lang="tr-TR" dirty="0">
                <a:latin typeface="Bahnschrift Light" panose="020B0502040204020203" pitchFamily="34" charset="0"/>
              </a:rPr>
              <a:t> </a:t>
            </a:r>
            <a:r>
              <a:rPr lang="tr-TR" dirty="0" err="1">
                <a:latin typeface="Bahnschrift Light" panose="020B0502040204020203" pitchFamily="34" charset="0"/>
              </a:rPr>
              <a:t>and</a:t>
            </a:r>
            <a:r>
              <a:rPr lang="tr-TR" dirty="0">
                <a:latin typeface="Bahnschrift Light" panose="020B0502040204020203" pitchFamily="34" charset="0"/>
              </a:rPr>
              <a:t> </a:t>
            </a:r>
            <a:r>
              <a:rPr lang="tr-TR" dirty="0" err="1">
                <a:latin typeface="Bahnschrift Light" panose="020B0502040204020203" pitchFamily="34" charset="0"/>
              </a:rPr>
              <a:t>connect</a:t>
            </a:r>
            <a:r>
              <a:rPr lang="tr-TR" dirty="0">
                <a:latin typeface="Bahnschrift Light" panose="020B0502040204020203" pitchFamily="34" charset="0"/>
              </a:rPr>
              <a:t> </a:t>
            </a:r>
            <a:r>
              <a:rPr lang="tr-TR" dirty="0" err="1">
                <a:latin typeface="Bahnschrift Light" panose="020B0502040204020203" pitchFamily="34" charset="0"/>
              </a:rPr>
              <a:t>people</a:t>
            </a:r>
            <a:r>
              <a:rPr lang="tr-TR" dirty="0">
                <a:latin typeface="Bahnschrift Light" panose="020B0502040204020203" pitchFamily="34" charset="0"/>
              </a:rPr>
              <a:t>. </a:t>
            </a:r>
            <a:r>
              <a:rPr lang="tr-TR" dirty="0" err="1">
                <a:latin typeface="Bahnschrift Light" panose="020B0502040204020203" pitchFamily="34" charset="0"/>
              </a:rPr>
              <a:t>We</a:t>
            </a:r>
            <a:r>
              <a:rPr lang="tr-TR" dirty="0">
                <a:latin typeface="Bahnschrift Light" panose="020B0502040204020203" pitchFamily="34" charset="0"/>
              </a:rPr>
              <a:t> </a:t>
            </a:r>
            <a:r>
              <a:rPr lang="tr-TR" dirty="0" err="1">
                <a:latin typeface="Bahnschrift Light" panose="020B0502040204020203" pitchFamily="34" charset="0"/>
              </a:rPr>
              <a:t>want</a:t>
            </a:r>
            <a:r>
              <a:rPr lang="tr-TR" dirty="0">
                <a:latin typeface="Bahnschrift Light" panose="020B0502040204020203" pitchFamily="34" charset="0"/>
              </a:rPr>
              <a:t> </a:t>
            </a:r>
            <a:r>
              <a:rPr lang="tr-TR" dirty="0" err="1">
                <a:latin typeface="Bahnschrift Light" panose="020B0502040204020203" pitchFamily="34" charset="0"/>
              </a:rPr>
              <a:t>to</a:t>
            </a:r>
            <a:r>
              <a:rPr lang="tr-TR" dirty="0">
                <a:latin typeface="Bahnschrift Light" panose="020B0502040204020203" pitchFamily="34" charset="0"/>
              </a:rPr>
              <a:t> </a:t>
            </a:r>
            <a:r>
              <a:rPr lang="tr-TR" dirty="0" err="1">
                <a:latin typeface="Bahnschrift Light" panose="020B0502040204020203" pitchFamily="34" charset="0"/>
              </a:rPr>
              <a:t>provide</a:t>
            </a:r>
            <a:r>
              <a:rPr lang="tr-TR" dirty="0">
                <a:latin typeface="Bahnschrift Light" panose="020B0502040204020203" pitchFamily="34" charset="0"/>
              </a:rPr>
              <a:t> </a:t>
            </a:r>
            <a:r>
              <a:rPr lang="tr-TR" dirty="0" err="1">
                <a:latin typeface="Bahnschrift Light" panose="020B0502040204020203" pitchFamily="34" charset="0"/>
              </a:rPr>
              <a:t>this</a:t>
            </a:r>
            <a:r>
              <a:rPr lang="tr-TR" dirty="0">
                <a:latin typeface="Bahnschrift Light" panose="020B0502040204020203" pitchFamily="34" charset="0"/>
              </a:rPr>
              <a:t> service </a:t>
            </a:r>
            <a:r>
              <a:rPr lang="tr-TR" dirty="0" err="1">
                <a:latin typeface="Bahnschrift Light" panose="020B0502040204020203" pitchFamily="34" charset="0"/>
              </a:rPr>
              <a:t>to</a:t>
            </a:r>
            <a:r>
              <a:rPr lang="tr-TR" dirty="0">
                <a:latin typeface="Bahnschrift Light" panose="020B0502040204020203" pitchFamily="34" charset="0"/>
              </a:rPr>
              <a:t> </a:t>
            </a:r>
            <a:r>
              <a:rPr lang="tr-TR" dirty="0" err="1">
                <a:latin typeface="Bahnschrift Light" panose="020B0502040204020203" pitchFamily="34" charset="0"/>
              </a:rPr>
              <a:t>anyone</a:t>
            </a:r>
            <a:r>
              <a:rPr lang="tr-TR" dirty="0">
                <a:latin typeface="Bahnschrift Light" panose="020B0502040204020203" pitchFamily="34" charset="0"/>
              </a:rPr>
              <a:t> </a:t>
            </a:r>
            <a:r>
              <a:rPr lang="tr-TR" dirty="0" err="1">
                <a:latin typeface="Bahnschrift Light" panose="020B0502040204020203" pitchFamily="34" charset="0"/>
              </a:rPr>
              <a:t>around</a:t>
            </a:r>
            <a:r>
              <a:rPr lang="tr-TR" dirty="0">
                <a:latin typeface="Bahnschrift Light" panose="020B0502040204020203" pitchFamily="34" charset="0"/>
              </a:rPr>
              <a:t> </a:t>
            </a:r>
            <a:r>
              <a:rPr lang="tr-TR" dirty="0" err="1">
                <a:latin typeface="Bahnschrift Light" panose="020B0502040204020203" pitchFamily="34" charset="0"/>
              </a:rPr>
              <a:t>the</a:t>
            </a:r>
            <a:r>
              <a:rPr lang="tr-TR" dirty="0">
                <a:latin typeface="Bahnschrift Light" panose="020B0502040204020203" pitchFamily="34" charset="0"/>
              </a:rPr>
              <a:t> </a:t>
            </a:r>
            <a:r>
              <a:rPr lang="tr-TR" dirty="0" err="1">
                <a:latin typeface="Bahnschrift Light" panose="020B0502040204020203" pitchFamily="34" charset="0"/>
              </a:rPr>
              <a:t>globe</a:t>
            </a:r>
            <a:r>
              <a:rPr lang="tr-TR" dirty="0">
                <a:latin typeface="Bahnschrift Light" panose="020B0502040204020203" pitchFamily="34" charset="0"/>
              </a:rPr>
              <a:t>. </a:t>
            </a:r>
            <a:endParaRPr lang="tr-TR" i="1" dirty="0">
              <a:solidFill>
                <a:schemeClr val="accent6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026" name="Picture 2" descr="People Free Brushes - (345 Free Downloads)">
            <a:extLst>
              <a:ext uri="{FF2B5EF4-FFF2-40B4-BE49-F238E27FC236}">
                <a16:creationId xmlns:a16="http://schemas.microsoft.com/office/drawing/2014/main" id="{946F838E-9FB3-4264-91E8-1F9AD50C6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473281"/>
            <a:ext cx="58293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1"/>
          <p:cNvSpPr txBox="1">
            <a:spLocks noGrp="1"/>
          </p:cNvSpPr>
          <p:nvPr>
            <p:ph type="title"/>
          </p:nvPr>
        </p:nvSpPr>
        <p:spPr>
          <a:xfrm>
            <a:off x="2185650" y="521225"/>
            <a:ext cx="477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chemeClr val="accent6"/>
                </a:solidFill>
                <a:latin typeface="Bahnschrift Light" panose="020B0502040204020203" pitchFamily="34" charset="0"/>
              </a:rPr>
              <a:t>DEVELOPMENT PROCESS</a:t>
            </a:r>
            <a:endParaRPr dirty="0">
              <a:solidFill>
                <a:schemeClr val="accent6"/>
              </a:solidFill>
              <a:latin typeface="Bahnschrift Light" panose="020B0502040204020203" pitchFamily="34" charset="0"/>
            </a:endParaRPr>
          </a:p>
        </p:txBody>
      </p:sp>
      <p:grpSp>
        <p:nvGrpSpPr>
          <p:cNvPr id="1002" name="Google Shape;1002;p41"/>
          <p:cNvGrpSpPr/>
          <p:nvPr/>
        </p:nvGrpSpPr>
        <p:grpSpPr>
          <a:xfrm>
            <a:off x="1210620" y="2430250"/>
            <a:ext cx="5455032" cy="532328"/>
            <a:chOff x="1368997" y="2608994"/>
            <a:chExt cx="6406008" cy="532328"/>
          </a:xfrm>
        </p:grpSpPr>
        <p:cxnSp>
          <p:nvCxnSpPr>
            <p:cNvPr id="1003" name="Google Shape;1003;p41"/>
            <p:cNvCxnSpPr/>
            <p:nvPr/>
          </p:nvCxnSpPr>
          <p:spPr>
            <a:xfrm>
              <a:off x="7739164" y="2649415"/>
              <a:ext cx="0" cy="276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4" name="Google Shape;1004;p41"/>
            <p:cNvSpPr/>
            <p:nvPr/>
          </p:nvSpPr>
          <p:spPr>
            <a:xfrm>
              <a:off x="7703605" y="260908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5" name="Google Shape;1005;p41"/>
            <p:cNvGrpSpPr/>
            <p:nvPr/>
          </p:nvGrpSpPr>
          <p:grpSpPr>
            <a:xfrm>
              <a:off x="2883634" y="2824238"/>
              <a:ext cx="1539747" cy="317084"/>
              <a:chOff x="1381910" y="1194219"/>
              <a:chExt cx="588341" cy="121177"/>
            </a:xfrm>
          </p:grpSpPr>
          <p:grpSp>
            <p:nvGrpSpPr>
              <p:cNvPr id="1006" name="Google Shape;1006;p41"/>
              <p:cNvGrpSpPr/>
              <p:nvPr/>
            </p:nvGrpSpPr>
            <p:grpSpPr>
              <a:xfrm rot="10800000">
                <a:off x="1381910" y="1194319"/>
                <a:ext cx="27175" cy="121077"/>
                <a:chOff x="2070100" y="2563700"/>
                <a:chExt cx="92400" cy="411825"/>
              </a:xfrm>
            </p:grpSpPr>
            <p:cxnSp>
              <p:nvCxnSpPr>
                <p:cNvPr id="1007" name="Google Shape;1007;p41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008" name="Google Shape;1008;p41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09" name="Google Shape;1009;p41"/>
              <p:cNvSpPr/>
              <p:nvPr/>
            </p:nvSpPr>
            <p:spPr>
              <a:xfrm>
                <a:off x="1394250" y="1194219"/>
                <a:ext cx="576000" cy="39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0" name="Google Shape;1010;p41"/>
            <p:cNvGrpSpPr/>
            <p:nvPr/>
          </p:nvGrpSpPr>
          <p:grpSpPr>
            <a:xfrm>
              <a:off x="5893743" y="2824238"/>
              <a:ext cx="1844865" cy="317084"/>
              <a:chOff x="2532079" y="1194219"/>
              <a:chExt cx="704927" cy="121177"/>
            </a:xfrm>
          </p:grpSpPr>
          <p:grpSp>
            <p:nvGrpSpPr>
              <p:cNvPr id="1011" name="Google Shape;1011;p41"/>
              <p:cNvGrpSpPr/>
              <p:nvPr/>
            </p:nvGrpSpPr>
            <p:grpSpPr>
              <a:xfrm rot="10800000">
                <a:off x="2532079" y="1194319"/>
                <a:ext cx="27175" cy="121077"/>
                <a:chOff x="2070100" y="2563700"/>
                <a:chExt cx="92400" cy="411825"/>
              </a:xfrm>
            </p:grpSpPr>
            <p:cxnSp>
              <p:nvCxnSpPr>
                <p:cNvPr id="1012" name="Google Shape;1012;p41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FF409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013" name="Google Shape;1013;p41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FF409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14" name="Google Shape;1014;p41"/>
              <p:cNvSpPr/>
              <p:nvPr/>
            </p:nvSpPr>
            <p:spPr>
              <a:xfrm>
                <a:off x="2546107" y="1194219"/>
                <a:ext cx="690900" cy="39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5" name="Google Shape;1015;p41"/>
            <p:cNvGrpSpPr/>
            <p:nvPr/>
          </p:nvGrpSpPr>
          <p:grpSpPr>
            <a:xfrm>
              <a:off x="4391829" y="2608994"/>
              <a:ext cx="1538927" cy="317652"/>
              <a:chOff x="4808316" y="2800065"/>
              <a:chExt cx="1999386" cy="412910"/>
            </a:xfrm>
          </p:grpSpPr>
          <p:sp>
            <p:nvSpPr>
              <p:cNvPr id="1016" name="Google Shape;1016;p41"/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solidFill>
                <a:srgbClr val="FF4094"/>
              </a:solidFill>
              <a:ln w="9525" cap="flat" cmpd="sng">
                <a:solidFill>
                  <a:srgbClr val="FF40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7" name="Google Shape;1017;p41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018" name="Google Shape;1018;p4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FF409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019" name="Google Shape;1019;p4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FF409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0" name="Google Shape;1020;p41"/>
            <p:cNvGrpSpPr/>
            <p:nvPr/>
          </p:nvGrpSpPr>
          <p:grpSpPr>
            <a:xfrm>
              <a:off x="1368997" y="2609029"/>
              <a:ext cx="1547120" cy="318046"/>
              <a:chOff x="803163" y="1111974"/>
              <a:chExt cx="591158" cy="121545"/>
            </a:xfrm>
          </p:grpSpPr>
          <p:grpSp>
            <p:nvGrpSpPr>
              <p:cNvPr id="1021" name="Google Shape;1021;p41"/>
              <p:cNvGrpSpPr/>
              <p:nvPr/>
            </p:nvGrpSpPr>
            <p:grpSpPr>
              <a:xfrm>
                <a:off x="803163" y="1111974"/>
                <a:ext cx="27175" cy="121077"/>
                <a:chOff x="845575" y="2563700"/>
                <a:chExt cx="92400" cy="411825"/>
              </a:xfrm>
            </p:grpSpPr>
            <p:cxnSp>
              <p:nvCxnSpPr>
                <p:cNvPr id="1022" name="Google Shape;1022;p4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FF409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023" name="Google Shape;1023;p4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FF409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24" name="Google Shape;1024;p41"/>
              <p:cNvSpPr/>
              <p:nvPr/>
            </p:nvSpPr>
            <p:spPr>
              <a:xfrm>
                <a:off x="818321" y="1194219"/>
                <a:ext cx="576000" cy="39300"/>
              </a:xfrm>
              <a:prstGeom prst="rect">
                <a:avLst/>
              </a:prstGeom>
              <a:solidFill>
                <a:srgbClr val="FF4094"/>
              </a:solidFill>
              <a:ln w="9525" cap="flat" cmpd="sng">
                <a:solidFill>
                  <a:srgbClr val="FF40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26" name="Google Shape;1026;p41"/>
          <p:cNvSpPr txBox="1"/>
          <p:nvPr/>
        </p:nvSpPr>
        <p:spPr>
          <a:xfrm>
            <a:off x="553142" y="1837562"/>
            <a:ext cx="2078345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dirty="0" err="1">
                <a:solidFill>
                  <a:srgbClr val="263238"/>
                </a:solidFill>
                <a:latin typeface="Bahnschrift Light" panose="020B0502040204020203" pitchFamily="34" charset="0"/>
                <a:ea typeface="Manjari"/>
                <a:cs typeface="Manjari"/>
                <a:sym typeface="Manjari"/>
              </a:rPr>
              <a:t>Creating</a:t>
            </a:r>
            <a:r>
              <a:rPr lang="tr-TR" dirty="0">
                <a:solidFill>
                  <a:srgbClr val="263238"/>
                </a:solidFill>
                <a:latin typeface="Bahnschrift Light" panose="020B0502040204020203" pitchFamily="34" charset="0"/>
                <a:ea typeface="Manjari"/>
                <a:cs typeface="Manjari"/>
                <a:sym typeface="Manjari"/>
              </a:rPr>
              <a:t> a Project Plan </a:t>
            </a:r>
            <a:r>
              <a:rPr lang="tr-TR" dirty="0" err="1">
                <a:solidFill>
                  <a:srgbClr val="263238"/>
                </a:solidFill>
                <a:latin typeface="Bahnschrift Light" panose="020B0502040204020203" pitchFamily="34" charset="0"/>
                <a:ea typeface="Manjari"/>
                <a:cs typeface="Manjari"/>
                <a:sym typeface="Manjari"/>
              </a:rPr>
              <a:t>and</a:t>
            </a:r>
            <a:r>
              <a:rPr lang="tr-TR" dirty="0">
                <a:solidFill>
                  <a:srgbClr val="263238"/>
                </a:solidFill>
                <a:latin typeface="Bahnschrift Light" panose="020B0502040204020203" pitchFamily="34" charset="0"/>
                <a:ea typeface="Manjari"/>
                <a:cs typeface="Manjari"/>
                <a:sym typeface="Manjari"/>
              </a:rPr>
              <a:t> </a:t>
            </a:r>
            <a:r>
              <a:rPr lang="tr-TR" dirty="0" err="1">
                <a:solidFill>
                  <a:srgbClr val="263238"/>
                </a:solidFill>
                <a:latin typeface="Bahnschrift Light" panose="020B0502040204020203" pitchFamily="34" charset="0"/>
                <a:ea typeface="Manjari"/>
                <a:cs typeface="Manjari"/>
                <a:sym typeface="Manjari"/>
              </a:rPr>
              <a:t>Vision</a:t>
            </a:r>
            <a:endParaRPr lang="tr-TR" dirty="0">
              <a:solidFill>
                <a:srgbClr val="263238"/>
              </a:solidFill>
              <a:latin typeface="Bahnschrift Light" panose="020B0502040204020203" pitchFamily="34" charset="0"/>
              <a:ea typeface="Manjari"/>
              <a:cs typeface="Manjari"/>
              <a:sym typeface="Manjari"/>
            </a:endParaRPr>
          </a:p>
        </p:txBody>
      </p:sp>
      <p:sp>
        <p:nvSpPr>
          <p:cNvPr id="1028" name="Google Shape;1028;p41"/>
          <p:cNvSpPr txBox="1"/>
          <p:nvPr/>
        </p:nvSpPr>
        <p:spPr>
          <a:xfrm>
            <a:off x="3292727" y="1990022"/>
            <a:ext cx="18315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dirty="0">
                <a:solidFill>
                  <a:srgbClr val="263238"/>
                </a:solidFill>
                <a:latin typeface="Bahnschrift Light" panose="020B0502040204020203" pitchFamily="34" charset="0"/>
                <a:ea typeface="Manjari"/>
                <a:cs typeface="Manjari"/>
                <a:sym typeface="Manjari"/>
              </a:rPr>
              <a:t>Front-</a:t>
            </a:r>
            <a:r>
              <a:rPr lang="tr-TR" dirty="0" err="1">
                <a:solidFill>
                  <a:srgbClr val="263238"/>
                </a:solidFill>
                <a:latin typeface="Bahnschrift Light" panose="020B0502040204020203" pitchFamily="34" charset="0"/>
                <a:ea typeface="Manjari"/>
                <a:cs typeface="Manjari"/>
                <a:sym typeface="Manjari"/>
              </a:rPr>
              <a:t>End</a:t>
            </a:r>
            <a:r>
              <a:rPr lang="tr-TR" dirty="0">
                <a:solidFill>
                  <a:srgbClr val="263238"/>
                </a:solidFill>
                <a:latin typeface="Bahnschrift Light" panose="020B0502040204020203" pitchFamily="34" charset="0"/>
                <a:ea typeface="Manjari"/>
                <a:cs typeface="Manjari"/>
                <a:sym typeface="Manjari"/>
              </a:rPr>
              <a:t> </a:t>
            </a:r>
            <a:r>
              <a:rPr lang="tr-TR" dirty="0" err="1">
                <a:solidFill>
                  <a:srgbClr val="263238"/>
                </a:solidFill>
                <a:latin typeface="Bahnschrift Light" panose="020B0502040204020203" pitchFamily="34" charset="0"/>
                <a:ea typeface="Manjari"/>
                <a:cs typeface="Manjari"/>
                <a:sym typeface="Manjari"/>
              </a:rPr>
              <a:t>coding</a:t>
            </a:r>
            <a:endParaRPr dirty="0">
              <a:solidFill>
                <a:srgbClr val="263238"/>
              </a:solidFill>
              <a:latin typeface="Bahnschrift Light" panose="020B0502040204020203" pitchFamily="34" charset="0"/>
              <a:ea typeface="Manjari"/>
              <a:cs typeface="Manjari"/>
              <a:sym typeface="Manjari"/>
            </a:endParaRPr>
          </a:p>
        </p:txBody>
      </p:sp>
      <p:sp>
        <p:nvSpPr>
          <p:cNvPr id="1030" name="Google Shape;1030;p41"/>
          <p:cNvSpPr txBox="1"/>
          <p:nvPr/>
        </p:nvSpPr>
        <p:spPr>
          <a:xfrm>
            <a:off x="6272501" y="1941108"/>
            <a:ext cx="18315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dirty="0" err="1">
                <a:solidFill>
                  <a:srgbClr val="263238"/>
                </a:solidFill>
                <a:latin typeface="Bahnschrift Light" panose="020B0502040204020203" pitchFamily="34" charset="0"/>
                <a:ea typeface="Manjari"/>
                <a:cs typeface="Manjari"/>
                <a:sym typeface="Manjari"/>
              </a:rPr>
              <a:t>Testing</a:t>
            </a:r>
            <a:endParaRPr dirty="0">
              <a:solidFill>
                <a:srgbClr val="263238"/>
              </a:solidFill>
              <a:latin typeface="Bahnschrift Light" panose="020B0502040204020203" pitchFamily="34" charset="0"/>
              <a:ea typeface="Manjari"/>
              <a:cs typeface="Manjari"/>
              <a:sym typeface="Manjari"/>
            </a:endParaRPr>
          </a:p>
        </p:txBody>
      </p:sp>
      <p:sp>
        <p:nvSpPr>
          <p:cNvPr id="1032" name="Google Shape;1032;p41"/>
          <p:cNvSpPr txBox="1"/>
          <p:nvPr/>
        </p:nvSpPr>
        <p:spPr>
          <a:xfrm>
            <a:off x="1592316" y="2962282"/>
            <a:ext cx="2252958" cy="1336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dirty="0" err="1">
                <a:solidFill>
                  <a:srgbClr val="263238"/>
                </a:solidFill>
                <a:latin typeface="Bahnschrift Light" panose="020B0502040204020203" pitchFamily="34" charset="0"/>
                <a:ea typeface="Manjari"/>
                <a:cs typeface="Manjari"/>
                <a:sym typeface="Manjari"/>
              </a:rPr>
              <a:t>Specifying</a:t>
            </a:r>
            <a:r>
              <a:rPr lang="tr-TR" dirty="0">
                <a:solidFill>
                  <a:srgbClr val="263238"/>
                </a:solidFill>
                <a:latin typeface="Bahnschrift Light" panose="020B0502040204020203" pitchFamily="34" charset="0"/>
                <a:ea typeface="Manjari"/>
                <a:cs typeface="Manjari"/>
                <a:sym typeface="Manjari"/>
              </a:rPr>
              <a:t> </a:t>
            </a:r>
            <a:r>
              <a:rPr lang="tr-TR" dirty="0" err="1">
                <a:solidFill>
                  <a:srgbClr val="263238"/>
                </a:solidFill>
                <a:latin typeface="Bahnschrift Light" panose="020B0502040204020203" pitchFamily="34" charset="0"/>
                <a:ea typeface="Manjari"/>
                <a:cs typeface="Manjari"/>
                <a:sym typeface="Manjari"/>
              </a:rPr>
              <a:t>System-Wide</a:t>
            </a:r>
            <a:r>
              <a:rPr lang="tr-TR" dirty="0">
                <a:solidFill>
                  <a:srgbClr val="263238"/>
                </a:solidFill>
                <a:latin typeface="Bahnschrift Light" panose="020B0502040204020203" pitchFamily="34" charset="0"/>
                <a:ea typeface="Manjari"/>
                <a:cs typeface="Manjari"/>
                <a:sym typeface="Manjari"/>
              </a:rPr>
              <a:t> </a:t>
            </a:r>
            <a:r>
              <a:rPr lang="tr-TR" dirty="0" err="1">
                <a:solidFill>
                  <a:srgbClr val="263238"/>
                </a:solidFill>
                <a:latin typeface="Bahnschrift Light" panose="020B0502040204020203" pitchFamily="34" charset="0"/>
                <a:ea typeface="Manjari"/>
                <a:cs typeface="Manjari"/>
                <a:sym typeface="Manjari"/>
              </a:rPr>
              <a:t>Reuqirements</a:t>
            </a:r>
            <a:r>
              <a:rPr lang="tr-TR" dirty="0">
                <a:solidFill>
                  <a:srgbClr val="263238"/>
                </a:solidFill>
                <a:latin typeface="Bahnschrift Light" panose="020B0502040204020203" pitchFamily="34" charset="0"/>
                <a:ea typeface="Manjari"/>
                <a:cs typeface="Manjari"/>
                <a:sym typeface="Manjari"/>
              </a:rPr>
              <a:t> </a:t>
            </a:r>
            <a:r>
              <a:rPr lang="tr-TR" dirty="0" err="1">
                <a:solidFill>
                  <a:srgbClr val="263238"/>
                </a:solidFill>
                <a:latin typeface="Bahnschrift Light" panose="020B0502040204020203" pitchFamily="34" charset="0"/>
                <a:ea typeface="Manjari"/>
                <a:cs typeface="Manjari"/>
                <a:sym typeface="Manjari"/>
              </a:rPr>
              <a:t>and</a:t>
            </a:r>
            <a:r>
              <a:rPr lang="tr-TR" dirty="0">
                <a:solidFill>
                  <a:srgbClr val="263238"/>
                </a:solidFill>
                <a:latin typeface="Bahnschrift Light" panose="020B0502040204020203" pitchFamily="34" charset="0"/>
                <a:ea typeface="Manjari"/>
                <a:cs typeface="Manjari"/>
                <a:sym typeface="Manjari"/>
              </a:rPr>
              <a:t> </a:t>
            </a:r>
            <a:r>
              <a:rPr lang="tr-TR" dirty="0" err="1">
                <a:solidFill>
                  <a:srgbClr val="263238"/>
                </a:solidFill>
                <a:latin typeface="Bahnschrift Light" panose="020B0502040204020203" pitchFamily="34" charset="0"/>
                <a:ea typeface="Manjari"/>
                <a:cs typeface="Manjari"/>
                <a:sym typeface="Manjari"/>
              </a:rPr>
              <a:t>Creating</a:t>
            </a:r>
            <a:r>
              <a:rPr lang="tr-TR" dirty="0">
                <a:solidFill>
                  <a:srgbClr val="263238"/>
                </a:solidFill>
                <a:latin typeface="Bahnschrift Light" panose="020B0502040204020203" pitchFamily="34" charset="0"/>
                <a:ea typeface="Manjari"/>
                <a:cs typeface="Manjari"/>
                <a:sym typeface="Manjari"/>
              </a:rPr>
              <a:t> GUI </a:t>
            </a:r>
            <a:r>
              <a:rPr lang="tr-TR" dirty="0" err="1">
                <a:solidFill>
                  <a:srgbClr val="263238"/>
                </a:solidFill>
                <a:latin typeface="Bahnschrift Light" panose="020B0502040204020203" pitchFamily="34" charset="0"/>
                <a:ea typeface="Manjari"/>
                <a:cs typeface="Manjari"/>
                <a:sym typeface="Manjari"/>
              </a:rPr>
              <a:t>for</a:t>
            </a:r>
            <a:r>
              <a:rPr lang="tr-TR" dirty="0">
                <a:solidFill>
                  <a:srgbClr val="263238"/>
                </a:solidFill>
                <a:latin typeface="Bahnschrift Light" panose="020B0502040204020203" pitchFamily="34" charset="0"/>
                <a:ea typeface="Manjari"/>
                <a:cs typeface="Manjari"/>
                <a:sym typeface="Manjari"/>
              </a:rPr>
              <a:t> </a:t>
            </a:r>
            <a:r>
              <a:rPr lang="tr-TR" dirty="0" err="1">
                <a:solidFill>
                  <a:srgbClr val="263238"/>
                </a:solidFill>
                <a:latin typeface="Bahnschrift Light" panose="020B0502040204020203" pitchFamily="34" charset="0"/>
                <a:ea typeface="Manjari"/>
                <a:cs typeface="Manjari"/>
                <a:sym typeface="Manjari"/>
              </a:rPr>
              <a:t>the</a:t>
            </a:r>
            <a:r>
              <a:rPr lang="tr-TR" dirty="0">
                <a:solidFill>
                  <a:srgbClr val="263238"/>
                </a:solidFill>
                <a:latin typeface="Bahnschrift Light" panose="020B0502040204020203" pitchFamily="34" charset="0"/>
                <a:ea typeface="Manjari"/>
                <a:cs typeface="Manjari"/>
                <a:sym typeface="Manjari"/>
              </a:rPr>
              <a:t> </a:t>
            </a:r>
            <a:r>
              <a:rPr lang="tr-TR" dirty="0" err="1">
                <a:solidFill>
                  <a:srgbClr val="263238"/>
                </a:solidFill>
                <a:latin typeface="Bahnschrift Light" panose="020B0502040204020203" pitchFamily="34" charset="0"/>
                <a:ea typeface="Manjari"/>
                <a:cs typeface="Manjari"/>
                <a:sym typeface="Manjari"/>
              </a:rPr>
              <a:t>website</a:t>
            </a:r>
            <a:endParaRPr dirty="0">
              <a:solidFill>
                <a:srgbClr val="263238"/>
              </a:solidFill>
              <a:latin typeface="Bahnschrift Light" panose="020B0502040204020203" pitchFamily="34" charset="0"/>
              <a:ea typeface="Manjari"/>
              <a:cs typeface="Manjari"/>
              <a:sym typeface="Manjari"/>
            </a:endParaRPr>
          </a:p>
        </p:txBody>
      </p:sp>
      <p:sp>
        <p:nvSpPr>
          <p:cNvPr id="1034" name="Google Shape;1034;p41"/>
          <p:cNvSpPr txBox="1"/>
          <p:nvPr/>
        </p:nvSpPr>
        <p:spPr>
          <a:xfrm>
            <a:off x="4645152" y="3033573"/>
            <a:ext cx="18315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dirty="0" err="1">
                <a:solidFill>
                  <a:srgbClr val="263238"/>
                </a:solidFill>
                <a:latin typeface="Bahnschrift Light" panose="020B0502040204020203" pitchFamily="34" charset="0"/>
                <a:ea typeface="Manjari"/>
                <a:cs typeface="Manjari"/>
                <a:sym typeface="Manjari"/>
              </a:rPr>
              <a:t>Back-End</a:t>
            </a:r>
            <a:r>
              <a:rPr lang="tr-TR" dirty="0">
                <a:solidFill>
                  <a:srgbClr val="263238"/>
                </a:solidFill>
                <a:latin typeface="Bahnschrift Light" panose="020B0502040204020203" pitchFamily="34" charset="0"/>
                <a:ea typeface="Manjari"/>
                <a:cs typeface="Manjari"/>
                <a:sym typeface="Manjari"/>
              </a:rPr>
              <a:t> </a:t>
            </a:r>
            <a:r>
              <a:rPr lang="tr-TR" dirty="0" err="1">
                <a:solidFill>
                  <a:srgbClr val="263238"/>
                </a:solidFill>
                <a:latin typeface="Bahnschrift Light" panose="020B0502040204020203" pitchFamily="34" charset="0"/>
                <a:ea typeface="Manjari"/>
                <a:cs typeface="Manjari"/>
                <a:sym typeface="Manjari"/>
              </a:rPr>
              <a:t>coding</a:t>
            </a:r>
            <a:endParaRPr dirty="0">
              <a:solidFill>
                <a:srgbClr val="263238"/>
              </a:solidFill>
              <a:latin typeface="Bahnschrift Light" panose="020B0502040204020203" pitchFamily="34" charset="0"/>
              <a:ea typeface="Manjari"/>
              <a:cs typeface="Manjari"/>
              <a:sym typeface="Manjari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5618CE3-4B20-45BB-8FDE-1C0F77385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461" y="2575610"/>
            <a:ext cx="1139581" cy="457963"/>
          </a:xfrm>
          <a:prstGeom prst="rect">
            <a:avLst/>
          </a:prstGeom>
        </p:spPr>
      </p:pic>
      <p:sp>
        <p:nvSpPr>
          <p:cNvPr id="42" name="Google Shape;1034;p41">
            <a:extLst>
              <a:ext uri="{FF2B5EF4-FFF2-40B4-BE49-F238E27FC236}">
                <a16:creationId xmlns:a16="http://schemas.microsoft.com/office/drawing/2014/main" id="{E37EA619-5057-4B31-90E2-0C1F0005B55C}"/>
              </a:ext>
            </a:extLst>
          </p:cNvPr>
          <p:cNvSpPr txBox="1"/>
          <p:nvPr/>
        </p:nvSpPr>
        <p:spPr>
          <a:xfrm>
            <a:off x="7188251" y="3000609"/>
            <a:ext cx="18315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dirty="0" err="1">
                <a:solidFill>
                  <a:srgbClr val="263238"/>
                </a:solidFill>
                <a:latin typeface="Bahnschrift Light" panose="020B0502040204020203" pitchFamily="34" charset="0"/>
                <a:ea typeface="Manjari"/>
                <a:cs typeface="Manjari"/>
                <a:sym typeface="Manjari"/>
              </a:rPr>
              <a:t>Presenting</a:t>
            </a:r>
            <a:endParaRPr dirty="0">
              <a:solidFill>
                <a:srgbClr val="263238"/>
              </a:solidFill>
              <a:latin typeface="Bahnschrift Light" panose="020B0502040204020203" pitchFamily="34" charset="0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1130;p44">
            <a:extLst>
              <a:ext uri="{FF2B5EF4-FFF2-40B4-BE49-F238E27FC236}">
                <a16:creationId xmlns:a16="http://schemas.microsoft.com/office/drawing/2014/main" id="{8542BEAB-6937-44A8-9D71-B0C0FDF40F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8500" y="387029"/>
            <a:ext cx="65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dirty="0">
                <a:solidFill>
                  <a:schemeClr val="tx1"/>
                </a:solidFill>
                <a:latin typeface="Bahnschrift Light" panose="020B0502040204020203" pitchFamily="34" charset="0"/>
              </a:rPr>
              <a:t>TECHNOLOGIES</a:t>
            </a:r>
            <a:br>
              <a:rPr lang="tr-TR" sz="3200" dirty="0">
                <a:solidFill>
                  <a:schemeClr val="tx1"/>
                </a:solidFill>
                <a:latin typeface="Bahnschrift Light" panose="020B0502040204020203" pitchFamily="34" charset="0"/>
              </a:rPr>
            </a:br>
            <a:br>
              <a:rPr lang="tr-TR" sz="3200" dirty="0">
                <a:solidFill>
                  <a:schemeClr val="tx1"/>
                </a:solidFill>
                <a:latin typeface="Bahnschrift Light" panose="020B0502040204020203" pitchFamily="34" charset="0"/>
              </a:rPr>
            </a:br>
            <a:endParaRPr sz="3200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D503914-677A-4092-995C-7B00CC5C19D5}"/>
              </a:ext>
            </a:extLst>
          </p:cNvPr>
          <p:cNvSpPr txBox="1"/>
          <p:nvPr/>
        </p:nvSpPr>
        <p:spPr>
          <a:xfrm>
            <a:off x="1140504" y="2506625"/>
            <a:ext cx="237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Bahnschrift Light" panose="020B0502040204020203" pitchFamily="34" charset="0"/>
              </a:rPr>
              <a:t>Front-</a:t>
            </a:r>
            <a:r>
              <a:rPr lang="tr-TR" dirty="0" err="1">
                <a:latin typeface="Bahnschrift Light" panose="020B0502040204020203" pitchFamily="34" charset="0"/>
              </a:rPr>
              <a:t>End</a:t>
            </a:r>
            <a:r>
              <a:rPr lang="tr-TR" dirty="0">
                <a:latin typeface="Bahnschrift Light" panose="020B0502040204020203" pitchFamily="34" charset="0"/>
              </a:rPr>
              <a:t> </a:t>
            </a:r>
            <a:r>
              <a:rPr lang="tr-TR" dirty="0" err="1">
                <a:latin typeface="Bahnschrift Light" panose="020B0502040204020203" pitchFamily="34" charset="0"/>
              </a:rPr>
              <a:t>side</a:t>
            </a:r>
            <a:r>
              <a:rPr lang="tr-TR" dirty="0">
                <a:latin typeface="Bahnschrift Light" panose="020B0502040204020203" pitchFamily="34" charset="0"/>
              </a:rPr>
              <a:t> </a:t>
            </a:r>
            <a:r>
              <a:rPr lang="tr-TR" dirty="0" err="1">
                <a:latin typeface="Bahnschrift Light" panose="020B0502040204020203" pitchFamily="34" charset="0"/>
              </a:rPr>
              <a:t>with</a:t>
            </a:r>
            <a:r>
              <a:rPr lang="tr-TR" dirty="0">
                <a:latin typeface="Bahnschrift Light" panose="020B0502040204020203" pitchFamily="34" charset="0"/>
              </a:rPr>
              <a:t> </a:t>
            </a:r>
            <a:r>
              <a:rPr lang="tr-TR" dirty="0" err="1">
                <a:latin typeface="Bahnschrift Light" panose="020B0502040204020203" pitchFamily="34" charset="0"/>
              </a:rPr>
              <a:t>Angular</a:t>
            </a:r>
            <a:r>
              <a:rPr lang="tr-TR" dirty="0">
                <a:latin typeface="Bahnschrift Light" panose="020B0502040204020203" pitchFamily="34" charset="0"/>
              </a:rPr>
              <a:t>  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F3E260A-1BF6-4053-AF0F-C106B6B70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808" y="1259711"/>
            <a:ext cx="941294" cy="112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pringboot ile CRUD Projesi Oluşturma | by Arif PEHLİVAN | Medium">
            <a:extLst>
              <a:ext uri="{FF2B5EF4-FFF2-40B4-BE49-F238E27FC236}">
                <a16:creationId xmlns:a16="http://schemas.microsoft.com/office/drawing/2014/main" id="{F61498D7-85E5-45DB-9A5C-9EC810061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167" y="1301635"/>
            <a:ext cx="2295219" cy="120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8CC0B4E1-C310-44F9-A6BE-CCC3AC2A1AF5}"/>
              </a:ext>
            </a:extLst>
          </p:cNvPr>
          <p:cNvSpPr txBox="1"/>
          <p:nvPr/>
        </p:nvSpPr>
        <p:spPr>
          <a:xfrm>
            <a:off x="4967238" y="2506625"/>
            <a:ext cx="2965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latin typeface="Bahnschrift Light" panose="020B0502040204020203" pitchFamily="34" charset="0"/>
              </a:rPr>
              <a:t>Back-End</a:t>
            </a:r>
            <a:r>
              <a:rPr lang="tr-TR" dirty="0">
                <a:latin typeface="Bahnschrift Light" panose="020B0502040204020203" pitchFamily="34" charset="0"/>
              </a:rPr>
              <a:t> </a:t>
            </a:r>
            <a:r>
              <a:rPr lang="tr-TR" dirty="0" err="1">
                <a:latin typeface="Bahnschrift Light" panose="020B0502040204020203" pitchFamily="34" charset="0"/>
              </a:rPr>
              <a:t>side</a:t>
            </a:r>
            <a:r>
              <a:rPr lang="tr-TR" dirty="0">
                <a:latin typeface="Bahnschrift Light" panose="020B0502040204020203" pitchFamily="34" charset="0"/>
              </a:rPr>
              <a:t> </a:t>
            </a:r>
            <a:r>
              <a:rPr lang="tr-TR" dirty="0" err="1">
                <a:latin typeface="Bahnschrift Light" panose="020B0502040204020203" pitchFamily="34" charset="0"/>
              </a:rPr>
              <a:t>with</a:t>
            </a:r>
            <a:r>
              <a:rPr lang="tr-TR" dirty="0">
                <a:latin typeface="Bahnschrift Light" panose="020B0502040204020203" pitchFamily="34" charset="0"/>
              </a:rPr>
              <a:t> </a:t>
            </a:r>
          </a:p>
          <a:p>
            <a:pPr algn="ctr"/>
            <a:r>
              <a:rPr lang="tr-TR" dirty="0">
                <a:latin typeface="Bahnschrift Light" panose="020B0502040204020203" pitchFamily="34" charset="0"/>
              </a:rPr>
              <a:t>JAVA Spring </a:t>
            </a:r>
            <a:r>
              <a:rPr lang="tr-TR" dirty="0" err="1">
                <a:latin typeface="Bahnschrift Light" panose="020B0502040204020203" pitchFamily="34" charset="0"/>
              </a:rPr>
              <a:t>Boot</a:t>
            </a:r>
            <a:endParaRPr lang="en-US" dirty="0">
              <a:latin typeface="Bahnschrift Light" panose="020B0502040204020203" pitchFamily="34" charset="0"/>
            </a:endParaRPr>
          </a:p>
        </p:txBody>
      </p:sp>
      <p:pic>
        <p:nvPicPr>
          <p:cNvPr id="1032" name="Picture 8" descr="MySQL root şifresi nasıl sıfırlanır – ufak tefek notlar">
            <a:extLst>
              <a:ext uri="{FF2B5EF4-FFF2-40B4-BE49-F238E27FC236}">
                <a16:creationId xmlns:a16="http://schemas.microsoft.com/office/drawing/2014/main" id="{DE3F49CA-D824-435B-8800-407F9D1BF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406" y="3169581"/>
            <a:ext cx="1566583" cy="117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EB6483A3-9159-4534-92C3-C2A81B7609A0}"/>
              </a:ext>
            </a:extLst>
          </p:cNvPr>
          <p:cNvSpPr txBox="1"/>
          <p:nvPr/>
        </p:nvSpPr>
        <p:spPr>
          <a:xfrm>
            <a:off x="2965076" y="4218815"/>
            <a:ext cx="2830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latin typeface="Bahnschrift Light" panose="020B0502040204020203" pitchFamily="34" charset="0"/>
              </a:rPr>
              <a:t>MySQL</a:t>
            </a:r>
            <a:r>
              <a:rPr lang="tr-TR" dirty="0">
                <a:latin typeface="Bahnschrift Light" panose="020B0502040204020203" pitchFamily="34" charset="0"/>
              </a:rPr>
              <a:t> </a:t>
            </a:r>
          </a:p>
          <a:p>
            <a:pPr algn="ctr"/>
            <a:r>
              <a:rPr lang="tr-TR" dirty="0">
                <a:latin typeface="Bahnschrift Light" panose="020B0502040204020203" pitchFamily="34" charset="0"/>
              </a:rPr>
              <a:t>as </a:t>
            </a:r>
            <a:r>
              <a:rPr lang="tr-TR" dirty="0" err="1">
                <a:latin typeface="Bahnschrift Light" panose="020B0502040204020203" pitchFamily="34" charset="0"/>
              </a:rPr>
              <a:t>database</a:t>
            </a:r>
            <a:r>
              <a:rPr lang="tr-TR" dirty="0">
                <a:latin typeface="Bahnschrift Light" panose="020B0502040204020203" pitchFamily="34" charset="0"/>
              </a:rPr>
              <a:t> service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42A813-5F8C-4485-A297-69AE6B3E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6"/>
                </a:solidFill>
                <a:latin typeface="Bahnschrift Light" panose="020B0502040204020203" pitchFamily="34" charset="0"/>
              </a:rPr>
              <a:t>SITE MAP</a:t>
            </a:r>
          </a:p>
        </p:txBody>
      </p: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4E412C72-A042-4A9B-8881-8E28E2DBDC32}"/>
              </a:ext>
            </a:extLst>
          </p:cNvPr>
          <p:cNvSpPr txBox="1"/>
          <p:nvPr/>
        </p:nvSpPr>
        <p:spPr>
          <a:xfrm>
            <a:off x="1123364" y="1276448"/>
            <a:ext cx="85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accent6"/>
                </a:solidFill>
                <a:latin typeface="Bahnschrift Light" panose="020B0502040204020203" pitchFamily="34" charset="0"/>
              </a:rPr>
              <a:t>01</a:t>
            </a:r>
          </a:p>
        </p:txBody>
      </p:sp>
      <p:sp>
        <p:nvSpPr>
          <p:cNvPr id="76" name="Metin kutusu 75">
            <a:extLst>
              <a:ext uri="{FF2B5EF4-FFF2-40B4-BE49-F238E27FC236}">
                <a16:creationId xmlns:a16="http://schemas.microsoft.com/office/drawing/2014/main" id="{6CFBC6E8-1829-4BA6-98AC-9642494C5B07}"/>
              </a:ext>
            </a:extLst>
          </p:cNvPr>
          <p:cNvSpPr txBox="1"/>
          <p:nvPr/>
        </p:nvSpPr>
        <p:spPr>
          <a:xfrm>
            <a:off x="1551789" y="1319112"/>
            <a:ext cx="3020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b="1" dirty="0" err="1">
                <a:solidFill>
                  <a:schemeClr val="accent5"/>
                </a:solidFill>
                <a:latin typeface="Bahnschrift Light" panose="020B0502040204020203" pitchFamily="34" charset="0"/>
              </a:rPr>
              <a:t>Clubs</a:t>
            </a:r>
            <a:r>
              <a:rPr lang="tr-TR" sz="1800" b="1" dirty="0">
                <a:solidFill>
                  <a:schemeClr val="accent5"/>
                </a:solidFill>
                <a:latin typeface="Bahnschrift Light" panose="020B0502040204020203" pitchFamily="34" charset="0"/>
              </a:rPr>
              <a:t> </a:t>
            </a:r>
            <a:r>
              <a:rPr lang="tr-TR" sz="1800" b="1" dirty="0" err="1">
                <a:solidFill>
                  <a:schemeClr val="accent5"/>
                </a:solidFill>
                <a:latin typeface="Bahnschrift Light" panose="020B0502040204020203" pitchFamily="34" charset="0"/>
              </a:rPr>
              <a:t>Page</a:t>
            </a:r>
            <a:endParaRPr lang="tr-TR" sz="1800" b="1" dirty="0">
              <a:solidFill>
                <a:schemeClr val="accent5"/>
              </a:solidFill>
              <a:latin typeface="Bahnschrift Light" panose="020B0502040204020203" pitchFamily="34" charset="0"/>
            </a:endParaRPr>
          </a:p>
          <a:p>
            <a:r>
              <a:rPr lang="tr-TR" sz="1100" dirty="0" err="1">
                <a:latin typeface="Bahnschrift Light" panose="020B0502040204020203" pitchFamily="34" charset="0"/>
              </a:rPr>
              <a:t>Including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sub-clubs</a:t>
            </a:r>
            <a:r>
              <a:rPr lang="tr-TR" sz="1100" dirty="0">
                <a:latin typeface="Bahnschrift Light" panose="020B0502040204020203" pitchFamily="34" charset="0"/>
              </a:rPr>
              <a:t> of </a:t>
            </a:r>
            <a:r>
              <a:rPr lang="tr-TR" sz="1100" dirty="0" err="1">
                <a:latin typeface="Bahnschrift Light" panose="020B0502040204020203" pitchFamily="34" charset="0"/>
              </a:rPr>
              <a:t>related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club</a:t>
            </a:r>
            <a:r>
              <a:rPr lang="tr-TR" sz="1100" dirty="0">
                <a:latin typeface="Bahnschrift Light" panose="020B0502040204020203" pitchFamily="34" charset="0"/>
              </a:rPr>
              <a:t>, </a:t>
            </a:r>
            <a:r>
              <a:rPr lang="tr-TR" sz="1100" dirty="0" err="1">
                <a:latin typeface="Bahnschrift Light" panose="020B0502040204020203" pitchFamily="34" charset="0"/>
              </a:rPr>
              <a:t>ratings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and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reviews</a:t>
            </a:r>
            <a:endParaRPr lang="tr-TR" sz="1100" dirty="0">
              <a:latin typeface="Bahnschrift Light" panose="020B0502040204020203" pitchFamily="34" charset="0"/>
            </a:endParaRPr>
          </a:p>
        </p:txBody>
      </p:sp>
      <p:sp>
        <p:nvSpPr>
          <p:cNvPr id="81" name="Metin kutusu 80">
            <a:extLst>
              <a:ext uri="{FF2B5EF4-FFF2-40B4-BE49-F238E27FC236}">
                <a16:creationId xmlns:a16="http://schemas.microsoft.com/office/drawing/2014/main" id="{D93F252C-0C88-42F3-A0B7-A39AEF366545}"/>
              </a:ext>
            </a:extLst>
          </p:cNvPr>
          <p:cNvSpPr txBox="1"/>
          <p:nvPr/>
        </p:nvSpPr>
        <p:spPr>
          <a:xfrm>
            <a:off x="1123366" y="2039547"/>
            <a:ext cx="85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accent6"/>
                </a:solidFill>
                <a:latin typeface="Bahnschrift Light" panose="020B0502040204020203" pitchFamily="34" charset="0"/>
              </a:rPr>
              <a:t>02</a:t>
            </a:r>
          </a:p>
        </p:txBody>
      </p:sp>
      <p:sp>
        <p:nvSpPr>
          <p:cNvPr id="82" name="Metin kutusu 81">
            <a:extLst>
              <a:ext uri="{FF2B5EF4-FFF2-40B4-BE49-F238E27FC236}">
                <a16:creationId xmlns:a16="http://schemas.microsoft.com/office/drawing/2014/main" id="{486AF96E-8D81-43AA-B615-DDB4E78DAA32}"/>
              </a:ext>
            </a:extLst>
          </p:cNvPr>
          <p:cNvSpPr txBox="1"/>
          <p:nvPr/>
        </p:nvSpPr>
        <p:spPr>
          <a:xfrm>
            <a:off x="1551789" y="2085114"/>
            <a:ext cx="3020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b="1" dirty="0" err="1">
                <a:solidFill>
                  <a:schemeClr val="accent5"/>
                </a:solidFill>
                <a:latin typeface="Bahnschrift Light" panose="020B0502040204020203" pitchFamily="34" charset="0"/>
              </a:rPr>
              <a:t>Sub-club</a:t>
            </a:r>
            <a:r>
              <a:rPr lang="tr-TR" sz="1800" b="1" dirty="0">
                <a:solidFill>
                  <a:schemeClr val="accent5"/>
                </a:solidFill>
                <a:latin typeface="Bahnschrift Light" panose="020B0502040204020203" pitchFamily="34" charset="0"/>
              </a:rPr>
              <a:t> </a:t>
            </a:r>
            <a:r>
              <a:rPr lang="tr-TR" sz="1800" b="1" dirty="0" err="1">
                <a:solidFill>
                  <a:schemeClr val="accent5"/>
                </a:solidFill>
                <a:latin typeface="Bahnschrift Light" panose="020B0502040204020203" pitchFamily="34" charset="0"/>
              </a:rPr>
              <a:t>Page</a:t>
            </a:r>
            <a:endParaRPr lang="tr-TR" sz="1800" b="1" dirty="0">
              <a:solidFill>
                <a:schemeClr val="accent5"/>
              </a:solidFill>
              <a:latin typeface="Bahnschrift Light" panose="020B0502040204020203" pitchFamily="34" charset="0"/>
            </a:endParaRPr>
          </a:p>
          <a:p>
            <a:r>
              <a:rPr lang="tr-TR" sz="1100" dirty="0" err="1">
                <a:latin typeface="Bahnschrift Light" panose="020B0502040204020203" pitchFamily="34" charset="0"/>
              </a:rPr>
              <a:t>Including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posts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and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comments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related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to</a:t>
            </a:r>
            <a:r>
              <a:rPr lang="tr-TR" sz="1100" dirty="0">
                <a:latin typeface="Bahnschrift Light" panose="020B0502040204020203" pitchFamily="34" charset="0"/>
              </a:rPr>
              <a:t> post, </a:t>
            </a:r>
            <a:r>
              <a:rPr lang="tr-TR" sz="1100" dirty="0" err="1">
                <a:latin typeface="Bahnschrift Light" panose="020B0502040204020203" pitchFamily="34" charset="0"/>
              </a:rPr>
              <a:t>members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who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are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enrolled</a:t>
            </a:r>
            <a:endParaRPr lang="tr-TR" sz="1100" dirty="0">
              <a:latin typeface="Bahnschrift Light" panose="020B0502040204020203" pitchFamily="34" charset="0"/>
            </a:endParaRPr>
          </a:p>
        </p:txBody>
      </p:sp>
      <p:sp>
        <p:nvSpPr>
          <p:cNvPr id="83" name="Metin kutusu 82">
            <a:extLst>
              <a:ext uri="{FF2B5EF4-FFF2-40B4-BE49-F238E27FC236}">
                <a16:creationId xmlns:a16="http://schemas.microsoft.com/office/drawing/2014/main" id="{56F90BEB-7DF3-4AEB-BA96-AA5E8554BC9A}"/>
              </a:ext>
            </a:extLst>
          </p:cNvPr>
          <p:cNvSpPr txBox="1"/>
          <p:nvPr/>
        </p:nvSpPr>
        <p:spPr>
          <a:xfrm>
            <a:off x="1123365" y="2851116"/>
            <a:ext cx="85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accent6"/>
                </a:solidFill>
                <a:latin typeface="Bahnschrift Light" panose="020B0502040204020203" pitchFamily="34" charset="0"/>
              </a:rPr>
              <a:t>03</a:t>
            </a:r>
          </a:p>
        </p:txBody>
      </p:sp>
      <p:sp>
        <p:nvSpPr>
          <p:cNvPr id="84" name="Metin kutusu 83">
            <a:extLst>
              <a:ext uri="{FF2B5EF4-FFF2-40B4-BE49-F238E27FC236}">
                <a16:creationId xmlns:a16="http://schemas.microsoft.com/office/drawing/2014/main" id="{556BEBB5-3010-43FC-9B10-B74B1D070C1A}"/>
              </a:ext>
            </a:extLst>
          </p:cNvPr>
          <p:cNvSpPr txBox="1"/>
          <p:nvPr/>
        </p:nvSpPr>
        <p:spPr>
          <a:xfrm>
            <a:off x="1551789" y="2893740"/>
            <a:ext cx="3020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b="1" dirty="0">
                <a:solidFill>
                  <a:schemeClr val="accent5"/>
                </a:solidFill>
                <a:latin typeface="Bahnschrift Light" panose="020B0502040204020203" pitchFamily="34" charset="0"/>
              </a:rPr>
              <a:t>Message </a:t>
            </a:r>
            <a:r>
              <a:rPr lang="tr-TR" sz="1800" b="1" dirty="0" err="1">
                <a:solidFill>
                  <a:schemeClr val="accent5"/>
                </a:solidFill>
                <a:latin typeface="Bahnschrift Light" panose="020B0502040204020203" pitchFamily="34" charset="0"/>
              </a:rPr>
              <a:t>Page</a:t>
            </a:r>
            <a:endParaRPr lang="tr-TR" sz="1800" b="1" dirty="0">
              <a:solidFill>
                <a:schemeClr val="accent5"/>
              </a:solidFill>
              <a:latin typeface="Bahnschrift Light" panose="020B0502040204020203" pitchFamily="34" charset="0"/>
            </a:endParaRPr>
          </a:p>
          <a:p>
            <a:r>
              <a:rPr lang="tr-TR" sz="1100" dirty="0" err="1">
                <a:latin typeface="Bahnschrift Light" panose="020B0502040204020203" pitchFamily="34" charset="0"/>
              </a:rPr>
              <a:t>Including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messages</a:t>
            </a:r>
            <a:r>
              <a:rPr lang="tr-TR" sz="1100" dirty="0">
                <a:latin typeface="Bahnschrift Light" panose="020B0502040204020203" pitchFamily="34" charset="0"/>
              </a:rPr>
              <a:t> of </a:t>
            </a:r>
            <a:r>
              <a:rPr lang="tr-TR" sz="1100" dirty="0" err="1">
                <a:latin typeface="Bahnschrift Light" panose="020B0502040204020203" pitchFamily="34" charset="0"/>
              </a:rPr>
              <a:t>user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and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send</a:t>
            </a:r>
            <a:r>
              <a:rPr lang="tr-TR" sz="1100" dirty="0">
                <a:latin typeface="Bahnschrift Light" panose="020B0502040204020203" pitchFamily="34" charset="0"/>
              </a:rPr>
              <a:t> a </a:t>
            </a:r>
            <a:r>
              <a:rPr lang="tr-TR" sz="1100" dirty="0" err="1">
                <a:latin typeface="Bahnschrift Light" panose="020B0502040204020203" pitchFamily="34" charset="0"/>
              </a:rPr>
              <a:t>message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option</a:t>
            </a:r>
            <a:endParaRPr lang="tr-TR" sz="1100" dirty="0">
              <a:latin typeface="Bahnschrift Light" panose="020B0502040204020203" pitchFamily="34" charset="0"/>
            </a:endParaRPr>
          </a:p>
        </p:txBody>
      </p:sp>
      <p:sp>
        <p:nvSpPr>
          <p:cNvPr id="87" name="Metin kutusu 86">
            <a:extLst>
              <a:ext uri="{FF2B5EF4-FFF2-40B4-BE49-F238E27FC236}">
                <a16:creationId xmlns:a16="http://schemas.microsoft.com/office/drawing/2014/main" id="{00A57A9D-BAF4-462E-BC3C-64E51A7DB5E3}"/>
              </a:ext>
            </a:extLst>
          </p:cNvPr>
          <p:cNvSpPr txBox="1"/>
          <p:nvPr/>
        </p:nvSpPr>
        <p:spPr>
          <a:xfrm>
            <a:off x="1123364" y="3783342"/>
            <a:ext cx="85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accent6"/>
                </a:solidFill>
                <a:latin typeface="Bahnschrift Light" panose="020B0502040204020203" pitchFamily="34" charset="0"/>
              </a:rPr>
              <a:t>04</a:t>
            </a:r>
          </a:p>
        </p:txBody>
      </p:sp>
      <p:sp>
        <p:nvSpPr>
          <p:cNvPr id="88" name="Metin kutusu 87">
            <a:extLst>
              <a:ext uri="{FF2B5EF4-FFF2-40B4-BE49-F238E27FC236}">
                <a16:creationId xmlns:a16="http://schemas.microsoft.com/office/drawing/2014/main" id="{F21DE79C-E30F-4556-B72A-3A4477D5299F}"/>
              </a:ext>
            </a:extLst>
          </p:cNvPr>
          <p:cNvSpPr txBox="1"/>
          <p:nvPr/>
        </p:nvSpPr>
        <p:spPr>
          <a:xfrm>
            <a:off x="1551789" y="3790059"/>
            <a:ext cx="3020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b="1" dirty="0" err="1">
                <a:solidFill>
                  <a:schemeClr val="accent5"/>
                </a:solidFill>
                <a:latin typeface="Bahnschrift Light" panose="020B0502040204020203" pitchFamily="34" charset="0"/>
              </a:rPr>
              <a:t>Ontry</a:t>
            </a:r>
            <a:r>
              <a:rPr lang="tr-TR" sz="1800" b="1" dirty="0">
                <a:solidFill>
                  <a:schemeClr val="accent5"/>
                </a:solidFill>
                <a:latin typeface="Bahnschrift Light" panose="020B0502040204020203" pitchFamily="34" charset="0"/>
              </a:rPr>
              <a:t> </a:t>
            </a:r>
            <a:r>
              <a:rPr lang="tr-TR" sz="1800" b="1" dirty="0" err="1">
                <a:solidFill>
                  <a:schemeClr val="accent5"/>
                </a:solidFill>
                <a:latin typeface="Bahnschrift Light" panose="020B0502040204020203" pitchFamily="34" charset="0"/>
              </a:rPr>
              <a:t>Page</a:t>
            </a:r>
            <a:endParaRPr lang="tr-TR" sz="1800" b="1" dirty="0">
              <a:solidFill>
                <a:schemeClr val="accent5"/>
              </a:solidFill>
              <a:latin typeface="Bahnschrift Light" panose="020B0502040204020203" pitchFamily="34" charset="0"/>
            </a:endParaRPr>
          </a:p>
          <a:p>
            <a:r>
              <a:rPr lang="tr-TR" sz="1100" dirty="0" err="1">
                <a:latin typeface="Bahnschrift Light" panose="020B0502040204020203" pitchFamily="34" charset="0"/>
              </a:rPr>
              <a:t>Including</a:t>
            </a:r>
            <a:r>
              <a:rPr lang="tr-TR" sz="1100" dirty="0">
                <a:latin typeface="Bahnschrift Light" panose="020B0502040204020203" pitchFamily="34" charset="0"/>
              </a:rPr>
              <a:t> an </a:t>
            </a:r>
            <a:r>
              <a:rPr lang="tr-TR" sz="1100" dirty="0" err="1">
                <a:latin typeface="Bahnschrift Light" panose="020B0502040204020203" pitchFamily="34" charset="0"/>
              </a:rPr>
              <a:t>option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to</a:t>
            </a:r>
            <a:r>
              <a:rPr lang="tr-TR" sz="1100" dirty="0">
                <a:latin typeface="Bahnschrift Light" panose="020B0502040204020203" pitchFamily="34" charset="0"/>
              </a:rPr>
              <a:t> post in a </a:t>
            </a:r>
            <a:r>
              <a:rPr lang="tr-TR" sz="1100" dirty="0" err="1">
                <a:latin typeface="Bahnschrift Light" panose="020B0502040204020203" pitchFamily="34" charset="0"/>
              </a:rPr>
              <a:t>sub-club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or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read</a:t>
            </a:r>
            <a:r>
              <a:rPr lang="tr-TR" sz="1100" dirty="0">
                <a:latin typeface="Bahnschrift Light" panose="020B0502040204020203" pitchFamily="34" charset="0"/>
              </a:rPr>
              <a:t> a post </a:t>
            </a:r>
            <a:r>
              <a:rPr lang="tr-TR" sz="1100" dirty="0" err="1">
                <a:latin typeface="Bahnschrift Light" panose="020B0502040204020203" pitchFamily="34" charset="0"/>
              </a:rPr>
              <a:t>and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its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comments</a:t>
            </a:r>
            <a:r>
              <a:rPr lang="tr-TR" sz="1100" dirty="0">
                <a:latin typeface="Bahnschrift Light" panose="020B0502040204020203" pitchFamily="34" charset="0"/>
              </a:rPr>
              <a:t>.</a:t>
            </a:r>
          </a:p>
        </p:txBody>
      </p:sp>
      <p:sp>
        <p:nvSpPr>
          <p:cNvPr id="91" name="Metin kutusu 90">
            <a:extLst>
              <a:ext uri="{FF2B5EF4-FFF2-40B4-BE49-F238E27FC236}">
                <a16:creationId xmlns:a16="http://schemas.microsoft.com/office/drawing/2014/main" id="{0D2A22A2-BA53-44E5-9974-A0061D536421}"/>
              </a:ext>
            </a:extLst>
          </p:cNvPr>
          <p:cNvSpPr txBox="1"/>
          <p:nvPr/>
        </p:nvSpPr>
        <p:spPr>
          <a:xfrm>
            <a:off x="5172396" y="1319112"/>
            <a:ext cx="3020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b="1" dirty="0">
                <a:solidFill>
                  <a:schemeClr val="accent5"/>
                </a:solidFill>
                <a:latin typeface="Bahnschrift Light" panose="020B0502040204020203" pitchFamily="34" charset="0"/>
              </a:rPr>
              <a:t>Report User </a:t>
            </a:r>
            <a:r>
              <a:rPr lang="tr-TR" sz="1800" b="1" dirty="0" err="1">
                <a:solidFill>
                  <a:schemeClr val="accent5"/>
                </a:solidFill>
                <a:latin typeface="Bahnschrift Light" panose="020B0502040204020203" pitchFamily="34" charset="0"/>
              </a:rPr>
              <a:t>Page</a:t>
            </a:r>
            <a:endParaRPr lang="tr-TR" sz="1800" b="1" dirty="0">
              <a:solidFill>
                <a:schemeClr val="accent5"/>
              </a:solidFill>
              <a:latin typeface="Bahnschrift Light" panose="020B0502040204020203" pitchFamily="34" charset="0"/>
            </a:endParaRPr>
          </a:p>
          <a:p>
            <a:r>
              <a:rPr lang="tr-TR" sz="1100" dirty="0" err="1">
                <a:latin typeface="Bahnschrift Light" panose="020B0502040204020203" pitchFamily="34" charset="0"/>
              </a:rPr>
              <a:t>Including</a:t>
            </a:r>
            <a:r>
              <a:rPr lang="tr-TR" sz="1100" dirty="0">
                <a:latin typeface="Bahnschrift Light" panose="020B0502040204020203" pitchFamily="34" charset="0"/>
              </a:rPr>
              <a:t> an </a:t>
            </a:r>
            <a:r>
              <a:rPr lang="tr-TR" sz="1100" dirty="0" err="1">
                <a:latin typeface="Bahnschrift Light" panose="020B0502040204020203" pitchFamily="34" charset="0"/>
              </a:rPr>
              <a:t>option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to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report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users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who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have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been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misbehaving</a:t>
            </a:r>
            <a:endParaRPr lang="tr-TR" sz="1100" dirty="0">
              <a:latin typeface="Bahnschrift Light" panose="020B0502040204020203" pitchFamily="34" charset="0"/>
            </a:endParaRPr>
          </a:p>
        </p:txBody>
      </p:sp>
      <p:sp>
        <p:nvSpPr>
          <p:cNvPr id="92" name="Metin kutusu 91">
            <a:extLst>
              <a:ext uri="{FF2B5EF4-FFF2-40B4-BE49-F238E27FC236}">
                <a16:creationId xmlns:a16="http://schemas.microsoft.com/office/drawing/2014/main" id="{E5B7EF9F-E6E9-4235-9540-5D43D545F03A}"/>
              </a:ext>
            </a:extLst>
          </p:cNvPr>
          <p:cNvSpPr txBox="1"/>
          <p:nvPr/>
        </p:nvSpPr>
        <p:spPr>
          <a:xfrm>
            <a:off x="4743971" y="2042200"/>
            <a:ext cx="85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accent6"/>
                </a:solidFill>
                <a:latin typeface="Bahnschrift Light" panose="020B0502040204020203" pitchFamily="34" charset="0"/>
              </a:rPr>
              <a:t>06</a:t>
            </a:r>
          </a:p>
        </p:txBody>
      </p:sp>
      <p:sp>
        <p:nvSpPr>
          <p:cNvPr id="93" name="Metin kutusu 92">
            <a:extLst>
              <a:ext uri="{FF2B5EF4-FFF2-40B4-BE49-F238E27FC236}">
                <a16:creationId xmlns:a16="http://schemas.microsoft.com/office/drawing/2014/main" id="{4E2EA9D1-67A1-4210-96AB-445943D8F45B}"/>
              </a:ext>
            </a:extLst>
          </p:cNvPr>
          <p:cNvSpPr txBox="1"/>
          <p:nvPr/>
        </p:nvSpPr>
        <p:spPr>
          <a:xfrm>
            <a:off x="5172396" y="2085114"/>
            <a:ext cx="3020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b="1" dirty="0">
                <a:solidFill>
                  <a:schemeClr val="accent5"/>
                </a:solidFill>
                <a:latin typeface="Bahnschrift Light" panose="020B0502040204020203" pitchFamily="34" charset="0"/>
              </a:rPr>
              <a:t>Report </a:t>
            </a:r>
            <a:r>
              <a:rPr lang="tr-TR" sz="1800" b="1" dirty="0" err="1">
                <a:solidFill>
                  <a:schemeClr val="accent5"/>
                </a:solidFill>
                <a:latin typeface="Bahnschrift Light" panose="020B0502040204020203" pitchFamily="34" charset="0"/>
              </a:rPr>
              <a:t>Bug</a:t>
            </a:r>
            <a:r>
              <a:rPr lang="tr-TR" sz="1800" b="1" dirty="0">
                <a:solidFill>
                  <a:schemeClr val="accent5"/>
                </a:solidFill>
                <a:latin typeface="Bahnschrift Light" panose="020B0502040204020203" pitchFamily="34" charset="0"/>
              </a:rPr>
              <a:t> </a:t>
            </a:r>
            <a:r>
              <a:rPr lang="tr-TR" sz="1800" b="1" dirty="0" err="1">
                <a:solidFill>
                  <a:schemeClr val="accent5"/>
                </a:solidFill>
                <a:latin typeface="Bahnschrift Light" panose="020B0502040204020203" pitchFamily="34" charset="0"/>
              </a:rPr>
              <a:t>Page</a:t>
            </a:r>
            <a:endParaRPr lang="tr-TR" sz="1800" b="1" dirty="0">
              <a:solidFill>
                <a:schemeClr val="accent5"/>
              </a:solidFill>
              <a:latin typeface="Bahnschrift Light" panose="020B0502040204020203" pitchFamily="34" charset="0"/>
            </a:endParaRPr>
          </a:p>
          <a:p>
            <a:r>
              <a:rPr lang="tr-TR" sz="1100" dirty="0" err="1">
                <a:latin typeface="Bahnschrift Light" panose="020B0502040204020203" pitchFamily="34" charset="0"/>
              </a:rPr>
              <a:t>Including</a:t>
            </a:r>
            <a:r>
              <a:rPr lang="tr-TR" sz="1100" dirty="0">
                <a:latin typeface="Bahnschrift Light" panose="020B0502040204020203" pitchFamily="34" charset="0"/>
              </a:rPr>
              <a:t> an </a:t>
            </a:r>
            <a:r>
              <a:rPr lang="tr-TR" sz="1100" dirty="0" err="1">
                <a:latin typeface="Bahnschrift Light" panose="020B0502040204020203" pitchFamily="34" charset="0"/>
              </a:rPr>
              <a:t>option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to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report</a:t>
            </a:r>
            <a:r>
              <a:rPr lang="tr-TR" sz="1100" dirty="0">
                <a:latin typeface="Bahnschrift Light" panose="020B0502040204020203" pitchFamily="34" charset="0"/>
              </a:rPr>
              <a:t> a </a:t>
            </a:r>
            <a:r>
              <a:rPr lang="tr-TR" sz="1100" dirty="0" err="1">
                <a:latin typeface="Bahnschrift Light" panose="020B0502040204020203" pitchFamily="34" charset="0"/>
              </a:rPr>
              <a:t>bug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to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developers</a:t>
            </a:r>
            <a:r>
              <a:rPr lang="tr-TR" sz="1100" dirty="0">
                <a:latin typeface="Bahnschrift Light" panose="020B0502040204020203" pitchFamily="34" charset="0"/>
              </a:rPr>
              <a:t>.</a:t>
            </a:r>
          </a:p>
        </p:txBody>
      </p:sp>
      <p:sp>
        <p:nvSpPr>
          <p:cNvPr id="95" name="Metin kutusu 94">
            <a:extLst>
              <a:ext uri="{FF2B5EF4-FFF2-40B4-BE49-F238E27FC236}">
                <a16:creationId xmlns:a16="http://schemas.microsoft.com/office/drawing/2014/main" id="{CACD64C2-637A-4E61-9F29-EA5C75A202BF}"/>
              </a:ext>
            </a:extLst>
          </p:cNvPr>
          <p:cNvSpPr txBox="1"/>
          <p:nvPr/>
        </p:nvSpPr>
        <p:spPr>
          <a:xfrm>
            <a:off x="4743972" y="1276351"/>
            <a:ext cx="85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accent6"/>
                </a:solidFill>
                <a:latin typeface="Bahnschrift Light" panose="020B0502040204020203" pitchFamily="34" charset="0"/>
              </a:rPr>
              <a:t>05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65DBF0FF-05CE-45A7-8C5D-FE273BAA59FA}"/>
              </a:ext>
            </a:extLst>
          </p:cNvPr>
          <p:cNvSpPr txBox="1"/>
          <p:nvPr/>
        </p:nvSpPr>
        <p:spPr>
          <a:xfrm>
            <a:off x="4743971" y="2851116"/>
            <a:ext cx="85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accent6"/>
                </a:solidFill>
                <a:latin typeface="Bahnschrift Light" panose="020B0502040204020203" pitchFamily="34" charset="0"/>
              </a:rPr>
              <a:t>07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2FFCD80C-9343-423B-996E-C9DE0D4482EE}"/>
              </a:ext>
            </a:extLst>
          </p:cNvPr>
          <p:cNvSpPr txBox="1"/>
          <p:nvPr/>
        </p:nvSpPr>
        <p:spPr>
          <a:xfrm>
            <a:off x="5172395" y="2893740"/>
            <a:ext cx="302021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b="1" dirty="0" err="1">
                <a:solidFill>
                  <a:schemeClr val="accent5"/>
                </a:solidFill>
                <a:latin typeface="Bahnschrift Light" panose="020B0502040204020203" pitchFamily="34" charset="0"/>
              </a:rPr>
              <a:t>Settings</a:t>
            </a:r>
            <a:r>
              <a:rPr lang="tr-TR" sz="1800" b="1" dirty="0">
                <a:solidFill>
                  <a:schemeClr val="accent5"/>
                </a:solidFill>
                <a:latin typeface="Bahnschrift Light" panose="020B0502040204020203" pitchFamily="34" charset="0"/>
              </a:rPr>
              <a:t> </a:t>
            </a:r>
            <a:r>
              <a:rPr lang="tr-TR" sz="1800" b="1" dirty="0" err="1">
                <a:solidFill>
                  <a:schemeClr val="accent5"/>
                </a:solidFill>
                <a:latin typeface="Bahnschrift Light" panose="020B0502040204020203" pitchFamily="34" charset="0"/>
              </a:rPr>
              <a:t>Page</a:t>
            </a:r>
            <a:endParaRPr lang="tr-TR" sz="1800" b="1" dirty="0">
              <a:solidFill>
                <a:schemeClr val="accent5"/>
              </a:solidFill>
              <a:latin typeface="Bahnschrift Light" panose="020B0502040204020203" pitchFamily="34" charset="0"/>
            </a:endParaRPr>
          </a:p>
          <a:p>
            <a:r>
              <a:rPr lang="tr-TR" sz="1100" dirty="0" err="1">
                <a:latin typeface="Bahnschrift Light" panose="020B0502040204020203" pitchFamily="34" charset="0"/>
              </a:rPr>
              <a:t>Including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options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to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manage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user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account</a:t>
            </a:r>
            <a:r>
              <a:rPr lang="tr-TR" sz="1100" dirty="0">
                <a:latin typeface="Bahnschrift Light" panose="020B0502040204020203" pitchFamily="34" charset="0"/>
              </a:rPr>
              <a:t>, </a:t>
            </a:r>
            <a:r>
              <a:rPr lang="tr-TR" sz="1100" dirty="0" err="1">
                <a:latin typeface="Bahnschrift Light" panose="020B0502040204020203" pitchFamily="34" charset="0"/>
              </a:rPr>
              <a:t>clubs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and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sub-clubs</a:t>
            </a:r>
            <a:r>
              <a:rPr lang="tr-TR" sz="1100" dirty="0">
                <a:latin typeface="Bahnschrift Light" panose="020B0502040204020203" pitchFamily="34" charset="0"/>
              </a:rPr>
              <a:t>, </a:t>
            </a:r>
            <a:r>
              <a:rPr lang="tr-TR" sz="1100" dirty="0" err="1">
                <a:latin typeface="Bahnschrift Light" panose="020B0502040204020203" pitchFamily="34" charset="0"/>
              </a:rPr>
              <a:t>questionnaire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and</a:t>
            </a:r>
            <a:r>
              <a:rPr lang="tr-TR" sz="1100" dirty="0">
                <a:latin typeface="Bahnschrift Light" panose="020B0502040204020203" pitchFamily="34" charset="0"/>
              </a:rPr>
              <a:t> </a:t>
            </a:r>
            <a:r>
              <a:rPr lang="tr-TR" sz="1100" dirty="0" err="1">
                <a:latin typeface="Bahnschrift Light" panose="020B0502040204020203" pitchFamily="34" charset="0"/>
              </a:rPr>
              <a:t>reports</a:t>
            </a:r>
            <a:r>
              <a:rPr lang="tr-TR" sz="1100" dirty="0">
                <a:latin typeface="Bahnschrift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704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6208FF8D-5B06-4C3F-949D-7B41A865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312" y="244482"/>
            <a:ext cx="3708900" cy="603000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  <a:latin typeface="Bahnschrift Light" panose="020B0502040204020203" pitchFamily="34" charset="0"/>
              </a:rPr>
              <a:t>OUR TEAM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F3D889-45C1-4DEE-B8D8-0B000CF3C94E}"/>
              </a:ext>
            </a:extLst>
          </p:cNvPr>
          <p:cNvSpPr/>
          <p:nvPr/>
        </p:nvSpPr>
        <p:spPr>
          <a:xfrm>
            <a:off x="1119288" y="1436169"/>
            <a:ext cx="890016" cy="88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atin typeface="Bahnschrift Light" panose="020B050204020402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EB5615E-3922-4C0D-BE99-7F2169ACE890}"/>
              </a:ext>
            </a:extLst>
          </p:cNvPr>
          <p:cNvSpPr/>
          <p:nvPr/>
        </p:nvSpPr>
        <p:spPr>
          <a:xfrm>
            <a:off x="5273196" y="3608487"/>
            <a:ext cx="890016" cy="88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atin typeface="Bahnschrift Light" panose="020B050204020402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6E81D1-9D77-4ED3-A56B-F64EE5A68324}"/>
              </a:ext>
            </a:extLst>
          </p:cNvPr>
          <p:cNvSpPr/>
          <p:nvPr/>
        </p:nvSpPr>
        <p:spPr>
          <a:xfrm>
            <a:off x="1145610" y="2677495"/>
            <a:ext cx="890016" cy="88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atin typeface="Bahnschrift Light" panose="020B050204020402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048C8B-60CD-48C2-84D1-7ADF8028A639}"/>
              </a:ext>
            </a:extLst>
          </p:cNvPr>
          <p:cNvSpPr/>
          <p:nvPr/>
        </p:nvSpPr>
        <p:spPr>
          <a:xfrm>
            <a:off x="5273196" y="2337678"/>
            <a:ext cx="890016" cy="88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atin typeface="Bahnschrift Light" panose="020B050204020402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8B177D2-2CA8-4B15-8815-6A7B00E5BA59}"/>
              </a:ext>
            </a:extLst>
          </p:cNvPr>
          <p:cNvSpPr/>
          <p:nvPr/>
        </p:nvSpPr>
        <p:spPr>
          <a:xfrm>
            <a:off x="5273196" y="1066869"/>
            <a:ext cx="890016" cy="88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latin typeface="Bahnschrift Light" panose="020B0502040204020203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386B0C3-4F1F-4444-A4D7-E0205D4EB146}"/>
              </a:ext>
            </a:extLst>
          </p:cNvPr>
          <p:cNvSpPr txBox="1"/>
          <p:nvPr/>
        </p:nvSpPr>
        <p:spPr>
          <a:xfrm>
            <a:off x="1119288" y="1618750"/>
            <a:ext cx="2952840" cy="52322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Batuhan</a:t>
            </a:r>
          </a:p>
          <a:p>
            <a:r>
              <a:rPr lang="tr-TR" dirty="0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Şekerci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D2F9977F-F099-41BF-9C6B-A373DB49F384}"/>
              </a:ext>
            </a:extLst>
          </p:cNvPr>
          <p:cNvSpPr txBox="1"/>
          <p:nvPr/>
        </p:nvSpPr>
        <p:spPr>
          <a:xfrm>
            <a:off x="1139154" y="2857776"/>
            <a:ext cx="2932974" cy="52322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Ceren</a:t>
            </a:r>
          </a:p>
          <a:p>
            <a:r>
              <a:rPr lang="tr-TR" dirty="0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Korkmaz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C2D4D25E-CF17-4EB8-9631-F8AED88D193C}"/>
              </a:ext>
            </a:extLst>
          </p:cNvPr>
          <p:cNvSpPr txBox="1"/>
          <p:nvPr/>
        </p:nvSpPr>
        <p:spPr>
          <a:xfrm>
            <a:off x="5215531" y="1241580"/>
            <a:ext cx="3017364" cy="52322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Ahmet Arif </a:t>
            </a:r>
          </a:p>
          <a:p>
            <a:r>
              <a:rPr lang="tr-TR" dirty="0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tr-TR" dirty="0" err="1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Acıduman</a:t>
            </a:r>
            <a:endParaRPr lang="tr-TR" dirty="0">
              <a:solidFill>
                <a:schemeClr val="tx2">
                  <a:lumMod val="1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D91AD375-797C-4195-9687-7FB7D1EE28F4}"/>
              </a:ext>
            </a:extLst>
          </p:cNvPr>
          <p:cNvSpPr txBox="1"/>
          <p:nvPr/>
        </p:nvSpPr>
        <p:spPr>
          <a:xfrm>
            <a:off x="5273196" y="2511482"/>
            <a:ext cx="3017364" cy="5232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Alihan</a:t>
            </a:r>
          </a:p>
          <a:p>
            <a:r>
              <a:rPr lang="tr-TR" dirty="0" err="1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Karatatar</a:t>
            </a:r>
            <a:endParaRPr lang="tr-TR" dirty="0">
              <a:solidFill>
                <a:schemeClr val="tx2">
                  <a:lumMod val="1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26F6CC10-227E-46BD-9D76-3CEF803A34D3}"/>
              </a:ext>
            </a:extLst>
          </p:cNvPr>
          <p:cNvSpPr txBox="1"/>
          <p:nvPr/>
        </p:nvSpPr>
        <p:spPr>
          <a:xfrm>
            <a:off x="5273196" y="3788768"/>
            <a:ext cx="3017364" cy="52322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Yusuf</a:t>
            </a:r>
          </a:p>
          <a:p>
            <a:r>
              <a:rPr lang="tr-TR" dirty="0" err="1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Sarıtepeci</a:t>
            </a:r>
            <a:endParaRPr lang="tr-TR" dirty="0">
              <a:solidFill>
                <a:schemeClr val="tx2">
                  <a:lumMod val="1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66D5C095-339A-45AB-8382-B87FC6F9F45D}"/>
              </a:ext>
            </a:extLst>
          </p:cNvPr>
          <p:cNvSpPr txBox="1"/>
          <p:nvPr/>
        </p:nvSpPr>
        <p:spPr>
          <a:xfrm>
            <a:off x="2029170" y="1646917"/>
            <a:ext cx="228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Front-</a:t>
            </a:r>
            <a:r>
              <a:rPr lang="tr-TR" sz="1200" dirty="0" err="1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End</a:t>
            </a:r>
            <a:r>
              <a:rPr lang="tr-TR" sz="1200" dirty="0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 Developer</a:t>
            </a:r>
          </a:p>
          <a:p>
            <a:r>
              <a:rPr lang="tr-TR" sz="1200" dirty="0" err="1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Configuration</a:t>
            </a:r>
            <a:r>
              <a:rPr lang="tr-TR" sz="1200" dirty="0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 Manager</a:t>
            </a:r>
          </a:p>
          <a:p>
            <a:endParaRPr lang="tr-TR" sz="1200" dirty="0">
              <a:solidFill>
                <a:schemeClr val="tx2">
                  <a:lumMod val="1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15ED4A3A-D784-4F2A-BE10-625F6F1E3E44}"/>
              </a:ext>
            </a:extLst>
          </p:cNvPr>
          <p:cNvSpPr txBox="1"/>
          <p:nvPr/>
        </p:nvSpPr>
        <p:spPr>
          <a:xfrm>
            <a:off x="2042082" y="2882906"/>
            <a:ext cx="19507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latin typeface="Bahnschrift Light" panose="020B0502040204020203" pitchFamily="34" charset="0"/>
              </a:rPr>
              <a:t>Front-</a:t>
            </a:r>
            <a:r>
              <a:rPr lang="tr-TR" sz="1200" dirty="0" err="1">
                <a:latin typeface="Bahnschrift Light" panose="020B0502040204020203" pitchFamily="34" charset="0"/>
              </a:rPr>
              <a:t>End</a:t>
            </a:r>
            <a:r>
              <a:rPr lang="tr-TR" sz="1200" dirty="0">
                <a:latin typeface="Bahnschrift Light" panose="020B0502040204020203" pitchFamily="34" charset="0"/>
              </a:rPr>
              <a:t> Developer</a:t>
            </a:r>
          </a:p>
          <a:p>
            <a:r>
              <a:rPr lang="tr-TR" sz="1200" dirty="0">
                <a:latin typeface="Bahnschrift Light" panose="020B0502040204020203" pitchFamily="34" charset="0"/>
              </a:rPr>
              <a:t>Software </a:t>
            </a:r>
            <a:r>
              <a:rPr lang="tr-TR" sz="1200" dirty="0" err="1">
                <a:latin typeface="Bahnschrift Light" panose="020B0502040204020203" pitchFamily="34" charset="0"/>
              </a:rPr>
              <a:t>Tester</a:t>
            </a:r>
            <a:endParaRPr lang="tr-TR" sz="1200" dirty="0">
              <a:latin typeface="Bahnschrift Light" panose="020B0502040204020203" pitchFamily="34" charset="0"/>
            </a:endParaRPr>
          </a:p>
          <a:p>
            <a:endParaRPr lang="tr-TR" dirty="0">
              <a:latin typeface="Bahnschrift Light" panose="020B0502040204020203" pitchFamily="34" charset="0"/>
            </a:endParaRP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0C09D1DD-3961-45F0-B256-E5BD98201D52}"/>
              </a:ext>
            </a:extLst>
          </p:cNvPr>
          <p:cNvSpPr txBox="1"/>
          <p:nvPr/>
        </p:nvSpPr>
        <p:spPr>
          <a:xfrm>
            <a:off x="6339840" y="1277927"/>
            <a:ext cx="195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>
                <a:latin typeface="Bahnschrift Light" panose="020B0502040204020203" pitchFamily="34" charset="0"/>
              </a:rPr>
              <a:t>Back-End</a:t>
            </a:r>
            <a:r>
              <a:rPr lang="tr-TR" sz="1200" dirty="0">
                <a:latin typeface="Bahnschrift Light" panose="020B0502040204020203" pitchFamily="34" charset="0"/>
              </a:rPr>
              <a:t> Developer</a:t>
            </a:r>
          </a:p>
          <a:p>
            <a:r>
              <a:rPr lang="tr-TR" sz="1200" dirty="0">
                <a:latin typeface="Bahnschrift Light" panose="020B0502040204020203" pitchFamily="34" charset="0"/>
              </a:rPr>
              <a:t>Software </a:t>
            </a:r>
            <a:r>
              <a:rPr lang="tr-TR" sz="1200" dirty="0" err="1">
                <a:latin typeface="Bahnschrift Light" panose="020B0502040204020203" pitchFamily="34" charset="0"/>
              </a:rPr>
              <a:t>Analyst</a:t>
            </a:r>
            <a:endParaRPr lang="tr-TR" dirty="0">
              <a:latin typeface="Bahnschrift Light" panose="020B0502040204020203" pitchFamily="34" charset="0"/>
            </a:endParaRP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12E4C537-2151-4DA0-9B53-8AABE20F2F1E}"/>
              </a:ext>
            </a:extLst>
          </p:cNvPr>
          <p:cNvSpPr txBox="1"/>
          <p:nvPr/>
        </p:nvSpPr>
        <p:spPr>
          <a:xfrm>
            <a:off x="6388920" y="2542259"/>
            <a:ext cx="195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>
                <a:latin typeface="Bahnschrift Light" panose="020B0502040204020203" pitchFamily="34" charset="0"/>
              </a:rPr>
              <a:t>Back-End</a:t>
            </a:r>
            <a:r>
              <a:rPr lang="tr-TR" sz="1200" dirty="0">
                <a:latin typeface="Bahnschrift Light" panose="020B0502040204020203" pitchFamily="34" charset="0"/>
              </a:rPr>
              <a:t> Developer</a:t>
            </a:r>
          </a:p>
          <a:p>
            <a:r>
              <a:rPr lang="tr-TR" sz="1200" dirty="0">
                <a:latin typeface="Bahnschrift Light" panose="020B0502040204020203" pitchFamily="34" charset="0"/>
              </a:rPr>
              <a:t>Project Manager</a:t>
            </a:r>
            <a:endParaRPr lang="tr-TR" dirty="0">
              <a:latin typeface="Bahnschrift Light" panose="020B0502040204020203" pitchFamily="34" charset="0"/>
            </a:endParaRP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21DCB64D-452A-43A3-905F-EE6463F91D76}"/>
              </a:ext>
            </a:extLst>
          </p:cNvPr>
          <p:cNvSpPr txBox="1"/>
          <p:nvPr/>
        </p:nvSpPr>
        <p:spPr>
          <a:xfrm>
            <a:off x="6388920" y="3850323"/>
            <a:ext cx="195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>
                <a:latin typeface="Bahnschrift Light" panose="020B0502040204020203" pitchFamily="34" charset="0"/>
              </a:rPr>
              <a:t>Back-End</a:t>
            </a:r>
            <a:r>
              <a:rPr lang="tr-TR" sz="1200" dirty="0">
                <a:latin typeface="Bahnschrift Light" panose="020B0502040204020203" pitchFamily="34" charset="0"/>
              </a:rPr>
              <a:t> Developer</a:t>
            </a:r>
          </a:p>
          <a:p>
            <a:r>
              <a:rPr lang="tr-TR" sz="1200" dirty="0">
                <a:latin typeface="Bahnschrift Light" panose="020B0502040204020203" pitchFamily="34" charset="0"/>
              </a:rPr>
              <a:t>Software Architect</a:t>
            </a:r>
            <a:endParaRPr lang="tr-TR" dirty="0">
              <a:latin typeface="Bahnschrift Light" panose="020B0502040204020203" pitchFamily="34" charset="0"/>
            </a:endParaRPr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CCBA8673-0B41-4CC5-A7B9-5EFE7CB5814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4316280" y="4734094"/>
            <a:ext cx="4959394" cy="409405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effectLst>
            <a:glow>
              <a:schemeClr val="accent1">
                <a:alpha val="41000"/>
              </a:schemeClr>
            </a:glo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gazine Social Media by Slidesgo">
  <a:themeElements>
    <a:clrScheme name="Özel 3">
      <a:dk1>
        <a:srgbClr val="A5BEFF"/>
      </a:dk1>
      <a:lt1>
        <a:srgbClr val="FFFFFF"/>
      </a:lt1>
      <a:dk2>
        <a:srgbClr val="263238"/>
      </a:dk2>
      <a:lt2>
        <a:srgbClr val="EEEEEE"/>
      </a:lt2>
      <a:accent1>
        <a:srgbClr val="D8D8D8"/>
      </a:accent1>
      <a:accent2>
        <a:srgbClr val="263238"/>
      </a:accent2>
      <a:accent3>
        <a:srgbClr val="A5BEFF"/>
      </a:accent3>
      <a:accent4>
        <a:srgbClr val="B8FFA5"/>
      </a:accent4>
      <a:accent5>
        <a:srgbClr val="FFA5A5"/>
      </a:accent5>
      <a:accent6>
        <a:srgbClr val="A5BE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268</Words>
  <Application>Microsoft Office PowerPoint</Application>
  <PresentationFormat>Ekran Gösterisi (16:9)</PresentationFormat>
  <Paragraphs>65</Paragraphs>
  <Slides>7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Bahnschrift Light</vt:lpstr>
      <vt:lpstr>Krona One</vt:lpstr>
      <vt:lpstr>Manjari</vt:lpstr>
      <vt:lpstr>Magazine Social Media by Slidesgo</vt:lpstr>
      <vt:lpstr>PowerPoint Sunusu</vt:lpstr>
      <vt:lpstr>PURPOSE</vt:lpstr>
      <vt:lpstr>TARGET</vt:lpstr>
      <vt:lpstr>DEVELOPMENT PROCESS</vt:lpstr>
      <vt:lpstr>TECHNOLOGIES  </vt:lpstr>
      <vt:lpstr>SITE MAP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ONTEREST</dc:title>
  <dc:creator>Lenovo</dc:creator>
  <cp:lastModifiedBy>Ceren Korkmaz</cp:lastModifiedBy>
  <cp:revision>44</cp:revision>
  <dcterms:modified xsi:type="dcterms:W3CDTF">2021-05-27T07:10:58Z</dcterms:modified>
</cp:coreProperties>
</file>