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1" r:id="rId6"/>
    <p:sldId id="260" r:id="rId7"/>
    <p:sldId id="263" r:id="rId8"/>
    <p:sldId id="264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E698-9070-E054-8B84-CFCFAF59C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9FE71-7310-A123-7FB0-05828670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83BD8-3E93-79AE-D7E3-A796D5CE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46BE-B77E-B617-6338-94C3B52F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8861-B5B4-2FCD-F6B6-A66EF881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AB54-413B-B17D-C764-6D5BFFB6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BCF0C-E0E6-A4D4-067E-0F11CDE9C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C76C-80E3-A88D-CFD8-53174FE1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EC7C-8D11-7F1B-716C-6EB8DD95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2219-60CB-65B0-9B81-7195142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B2D34-A58B-7401-9794-7FE045872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77429-F2F2-C5D9-3536-AEC43EF6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6453-F6B3-3B0A-F55D-863E025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4ECA-6D4F-03E0-22E9-628AF1DA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FB40-CF07-E767-6B31-4CE9102E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8105-BA25-60D1-DFE1-192125BE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38A4-E21C-FF88-3B45-D7247BE9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46B1-A3DC-7242-DB27-ECD17540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9AC2-5575-BC08-FDC4-77CECF88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1787-5763-4E29-F11A-A7BA027B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9873-5497-F995-F748-CC75C135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5566-FB9C-497A-C44C-9D1C2D89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4901-081B-93B5-78F0-4C55F461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7845-C845-BC4E-69C7-BF71668C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E426-1A2F-2CD6-0F65-8FF8D9C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55B8-A6C6-BFA9-CFF7-89B0BB47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06F5-0547-0D68-BCEC-6B217F259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C911A-6BF3-D430-491B-32C56E911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B24C-D70E-4C3E-7180-2AA7BA28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8BA5-551A-766C-7358-4EE2902B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2FF32-1A85-09D4-AF19-C6896B56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0CBD-27F9-C853-EADE-AF709355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216E-0A03-DEAC-46D6-0415AD78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0972C-A5E7-9ADB-EB45-C5754067E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807F4-A440-E099-0AFF-CA482335E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5CB86-04D9-08D9-299B-B7E933B2C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1B9D-85FB-B838-CE3A-01E94BB8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45759-2260-04AE-478D-8B4E7C39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5BFA0-E96B-B504-86E7-838DD6B3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CF29-FF68-D33D-06E9-BB63C0FA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DC13F-A939-8E08-C792-144A82B0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BF740-3780-2BA0-F1D3-15DBFC25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6F774-0369-FDB5-1351-42DCA98E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1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351FC-8FA9-1A8A-1D09-F60E6FA7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F6570-E4B2-41C0-82D1-E73E06BB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99B9D-C06B-D935-50C3-6B649869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620-5212-1172-EBA9-A7DCF349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B0DC-DEB1-26B2-BED2-82597457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887A3-8168-D455-AA37-85C2DE716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BD5EC-18CC-8210-294D-30F8738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D9305-C2F8-2DF4-6F79-AC2B0BA0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3FD24-99D4-FB43-CA67-4E6940BE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3944-50DC-5850-0DA2-725474B5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5F2FA-D6F6-1446-5003-5AD7E7EF8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C7422-D9D1-FC23-521A-58D5704C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5906-18DD-08D6-E763-3DCE77F4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FF043-21CD-52B3-5E36-7CCAAA60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7DEA-F816-24B2-A930-89CFAEF9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6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FC001-836D-F8B7-8044-86F15C13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295C1-A988-882C-1855-7A4EB7A9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5B44-8F37-F4C2-EB8A-4F0C6E6C5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1B4B-6494-4866-8066-6730A54BE298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7256-C505-71A4-961A-77A9AE111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A682-3B45-8F38-2494-C62B6CF13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D524-BA34-48CD-A446-1566E0C1F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7.jpeg"/><Relationship Id="rId5" Type="http://schemas.openxmlformats.org/officeDocument/2006/relationships/image" Target="../media/image8.jpeg"/><Relationship Id="rId10" Type="http://schemas.openxmlformats.org/officeDocument/2006/relationships/image" Target="../media/image12.jpeg"/><Relationship Id="rId4" Type="http://schemas.openxmlformats.org/officeDocument/2006/relationships/image" Target="../media/image5.jpeg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7F15B5-E602-D4D6-D295-9CCA2016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331338-3316-917B-0C66-80327E8EC72F}"/>
              </a:ext>
            </a:extLst>
          </p:cNvPr>
          <p:cNvSpPr txBox="1"/>
          <p:nvPr/>
        </p:nvSpPr>
        <p:spPr>
          <a:xfrm>
            <a:off x="6582229" y="609600"/>
            <a:ext cx="39885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Montserrat" panose="02000505000000020004" pitchFamily="2" charset="0"/>
              </a:rPr>
              <a:t>Batwa</a:t>
            </a:r>
          </a:p>
          <a:p>
            <a:endParaRPr lang="en-US" sz="8000" b="1" dirty="0">
              <a:latin typeface="Montserrat" panose="02000505000000020004" pitchFamily="2" charset="0"/>
            </a:endParaRPr>
          </a:p>
          <a:p>
            <a:endParaRPr lang="en-US" sz="8000" b="1" dirty="0">
              <a:latin typeface="Montserrat" panose="02000505000000020004" pitchFamily="2" charset="0"/>
            </a:endParaRPr>
          </a:p>
          <a:p>
            <a:r>
              <a:rPr lang="en-US" sz="4000" dirty="0">
                <a:latin typeface="Montserrat" panose="02000505000000020004" pitchFamily="2" charset="0"/>
              </a:rPr>
              <a:t>Team </a:t>
            </a:r>
            <a:r>
              <a:rPr lang="en-US" sz="4000" dirty="0" err="1">
                <a:latin typeface="Montserrat" panose="02000505000000020004" pitchFamily="2" charset="0"/>
              </a:rPr>
              <a:t>Muhasib</a:t>
            </a:r>
            <a:endParaRPr lang="en-US" sz="4000" dirty="0">
              <a:latin typeface="Montserrat" panose="02000505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8A175-4A24-C309-A428-D3FD5E928457}"/>
              </a:ext>
            </a:extLst>
          </p:cNvPr>
          <p:cNvSpPr txBox="1"/>
          <p:nvPr/>
        </p:nvSpPr>
        <p:spPr>
          <a:xfrm>
            <a:off x="8093861" y="5010805"/>
            <a:ext cx="24769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Montserrat" panose="02000505000000020004" pitchFamily="2" charset="0"/>
              </a:rPr>
              <a:t>Ahmed Atif </a:t>
            </a:r>
          </a:p>
          <a:p>
            <a:pPr algn="r"/>
            <a:r>
              <a:rPr lang="en-US" sz="2400" dirty="0">
                <a:latin typeface="Montserrat" panose="02000505000000020004" pitchFamily="2" charset="0"/>
              </a:rPr>
              <a:t>Sameer Jaipal</a:t>
            </a:r>
          </a:p>
          <a:p>
            <a:pPr algn="r"/>
            <a:r>
              <a:rPr lang="en-US" sz="2400" dirty="0">
                <a:latin typeface="Montserrat" panose="02000505000000020004" pitchFamily="2" charset="0"/>
              </a:rPr>
              <a:t>Shehryar Amin</a:t>
            </a:r>
          </a:p>
          <a:p>
            <a:pPr algn="r"/>
            <a:r>
              <a:rPr lang="en-US" sz="2400" dirty="0">
                <a:latin typeface="Montserrat" panose="02000505000000020004" pitchFamily="2" charset="0"/>
              </a:rPr>
              <a:t>Zain Usmani</a:t>
            </a:r>
          </a:p>
        </p:txBody>
      </p:sp>
    </p:spTree>
    <p:extLst>
      <p:ext uri="{BB962C8B-B14F-4D97-AF65-F5344CB8AC3E}">
        <p14:creationId xmlns:p14="http://schemas.microsoft.com/office/powerpoint/2010/main" val="205651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8CBF4-B2D2-8C9A-0712-32D191E8B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9699" y="5680710"/>
            <a:ext cx="4229100" cy="6610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61D9A-A2B3-15C6-C4B7-A64834B78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98" y="-3429000"/>
            <a:ext cx="3370064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C7FA7-EDFC-C8F2-335A-EDBDF66F1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99" y="-1661160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A09144-F1EB-9D11-33FD-88E8920A3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63" y="4275004"/>
            <a:ext cx="3386138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C225D0-952A-2CB7-4986-0E8527B67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206" y="-3936283"/>
            <a:ext cx="3375422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AEA621-03B6-FC0E-E304-B6E1954DA1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151" y="-3936283"/>
            <a:ext cx="3386138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6CC03A-25C5-D2C7-78DE-8BDD57B7A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25" y="2921717"/>
            <a:ext cx="3375422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4F2DF3-E75F-8099-5A7D-F788F370B4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093" y="-2988577"/>
            <a:ext cx="3364706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34A3CD-C76A-2AB6-63C5-CEB4E9B91C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9897" y="2131695"/>
            <a:ext cx="3244691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884B-899F-D8ED-19F0-DD5CE5669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8692" y="440423"/>
            <a:ext cx="7132718" cy="38345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43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9897-2C69-EDCE-E29B-0DB30E9B9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BFD7-6A8F-3866-BFC4-2547D91FB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D1DAA-034E-F910-564C-964AA4BC2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12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E18-C6F5-8D64-C48E-85A77F66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00505000000020004" pitchFamily="2" charset="0"/>
                <a:ea typeface="Roboto" pitchFamily="2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44C7-193C-6381-CD99-7962619C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Montserrat" panose="02000505000000020004" pitchFamily="2" charset="0"/>
              </a:rPr>
              <a:t>Problem:</a:t>
            </a:r>
            <a:r>
              <a:rPr lang="en-US" dirty="0">
                <a:latin typeface="Montserrat" panose="02000505000000020004" pitchFamily="2" charset="0"/>
              </a:rPr>
              <a:t> the need for an everyday expense tracker</a:t>
            </a:r>
          </a:p>
          <a:p>
            <a:endParaRPr lang="en-US" dirty="0">
              <a:latin typeface="Montserrat" panose="02000505000000020004" pitchFamily="2" charset="0"/>
            </a:endParaRPr>
          </a:p>
          <a:p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B46289-678D-8EA5-11E8-840E90C4C257}"/>
              </a:ext>
            </a:extLst>
          </p:cNvPr>
          <p:cNvSpPr/>
          <p:nvPr/>
        </p:nvSpPr>
        <p:spPr>
          <a:xfrm>
            <a:off x="685800" y="-1581150"/>
            <a:ext cx="9277350" cy="857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81D5EA-6B67-171F-0959-3CDCE0BDE843}"/>
              </a:ext>
            </a:extLst>
          </p:cNvPr>
          <p:cNvSpPr/>
          <p:nvPr/>
        </p:nvSpPr>
        <p:spPr>
          <a:xfrm>
            <a:off x="628650" y="590550"/>
            <a:ext cx="10515600" cy="857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2DE18-C6F5-8D64-C48E-85A77F66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ontserrat" panose="02000505000000020004" pitchFamily="2" charset="0"/>
              </a:rPr>
              <a:t>the need for an everyday expense tracker</a:t>
            </a:r>
            <a:endParaRPr lang="en-US" sz="3200" b="1" dirty="0">
              <a:latin typeface="Montserrat" panose="02000505000000020004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44C7-193C-6381-CD99-7962619C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2000505000000020004" pitchFamily="2" charset="0"/>
              </a:rPr>
              <a:t>Existing solutions</a:t>
            </a:r>
          </a:p>
          <a:p>
            <a:pPr lvl="1"/>
            <a:r>
              <a:rPr lang="en-US" dirty="0">
                <a:latin typeface="Montserrat" panose="02000505000000020004" pitchFamily="2" charset="0"/>
              </a:rPr>
              <a:t>Google Forms</a:t>
            </a:r>
          </a:p>
          <a:p>
            <a:pPr lvl="1"/>
            <a:r>
              <a:rPr lang="en-US" dirty="0">
                <a:latin typeface="Montserrat" panose="02000505000000020004" pitchFamily="2" charset="0"/>
              </a:rPr>
              <a:t>Online excel sheet</a:t>
            </a:r>
          </a:p>
          <a:p>
            <a:pPr lvl="1"/>
            <a:r>
              <a:rPr lang="en-US" dirty="0">
                <a:latin typeface="Montserrat" panose="02000505000000020004" pitchFamily="2" charset="0"/>
              </a:rPr>
              <a:t>Expense tracking apps</a:t>
            </a:r>
          </a:p>
          <a:p>
            <a:pPr lvl="2"/>
            <a:r>
              <a:rPr lang="en-US" dirty="0">
                <a:latin typeface="Montserrat" panose="02000505000000020004" pitchFamily="2" charset="0"/>
              </a:rPr>
              <a:t>Too cluttered</a:t>
            </a:r>
          </a:p>
          <a:p>
            <a:pPr lvl="2"/>
            <a:r>
              <a:rPr lang="en-US" dirty="0">
                <a:latin typeface="Montserrat" panose="02000505000000020004" pitchFamily="2" charset="0"/>
              </a:rPr>
              <a:t>Only accessible on phone</a:t>
            </a:r>
          </a:p>
          <a:p>
            <a:pPr marL="457200" lvl="1" indent="0">
              <a:buNone/>
            </a:pPr>
            <a:endParaRPr lang="en-US" dirty="0">
              <a:latin typeface="Montserrat" panose="02000505000000020004" pitchFamily="2" charset="0"/>
            </a:endParaRPr>
          </a:p>
          <a:p>
            <a:pPr lvl="1"/>
            <a:endParaRPr lang="en-US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55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81D5EA-6B67-171F-0959-3CDCE0BDE843}"/>
              </a:ext>
            </a:extLst>
          </p:cNvPr>
          <p:cNvSpPr/>
          <p:nvPr/>
        </p:nvSpPr>
        <p:spPr>
          <a:xfrm>
            <a:off x="628650" y="590550"/>
            <a:ext cx="10515600" cy="857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2DE18-C6F5-8D64-C48E-85A77F66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ontserrat" panose="02000505000000020004" pitchFamily="2" charset="0"/>
              </a:rPr>
              <a:t>the need for an everyday expense tracker</a:t>
            </a:r>
            <a:endParaRPr lang="en-US" sz="3200" b="1" dirty="0">
              <a:latin typeface="Montserrat" panose="02000505000000020004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55C379-BC46-14B7-808C-041576D36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5517914" y="10463461"/>
            <a:ext cx="3446524" cy="7013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A02CB-2911-D0E3-8E62-5E31704FD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8033318" y="-12852399"/>
            <a:ext cx="3364706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02ADD-6D59-2CFE-741A-A51B99A55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-2228982" y="11823830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CDA94A-1439-2D95-FEE4-EAE53F648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11664598" y="-12913216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3D437-7A3C-8790-7F4C-C49A01B1F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82">
            <a:off x="1588725" y="11321849"/>
            <a:ext cx="3375422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092379-A7A1-DACE-9BA4-BB18059E1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9904">
            <a:off x="2077009" y="-3129565"/>
            <a:ext cx="3375079" cy="18144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998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81D5EA-6B67-171F-0959-3CDCE0BDE843}"/>
              </a:ext>
            </a:extLst>
          </p:cNvPr>
          <p:cNvSpPr/>
          <p:nvPr/>
        </p:nvSpPr>
        <p:spPr>
          <a:xfrm>
            <a:off x="628650" y="590550"/>
            <a:ext cx="10515600" cy="857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2DE18-C6F5-8D64-C48E-85A77F66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ontserrat" panose="02000505000000020004" pitchFamily="2" charset="0"/>
              </a:rPr>
              <a:t>the need for an everyday expense tracker</a:t>
            </a:r>
            <a:endParaRPr lang="en-US" sz="3200" b="1" dirty="0">
              <a:latin typeface="Montserrat" panose="02000505000000020004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55C379-BC46-14B7-808C-041576D36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7745461" y="1669377"/>
            <a:ext cx="3446524" cy="7013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A02CB-2911-D0E3-8E62-5E31704FD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4985317" y="-1981200"/>
            <a:ext cx="3364706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02ADD-6D59-2CFE-741A-A51B99A55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317061" y="2062106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CDA94A-1439-2D95-FEE4-EAE53F648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9453860" y="-5238417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3D437-7A3C-8790-7F4C-C49A01B1F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82">
            <a:off x="3315925" y="4921049"/>
            <a:ext cx="3375422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59B447-94AC-C6B7-5DFD-290F587CC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9904">
            <a:off x="1392453" y="196691"/>
            <a:ext cx="3375079" cy="18144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561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354147-8D4F-6C1A-8B01-AD6CEC86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70" y="169360"/>
            <a:ext cx="3193286" cy="6467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F0FCDA-7C99-1A13-698D-2164E0614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6" y="169360"/>
            <a:ext cx="3183180" cy="6467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EF983-21BB-7DD7-A0CE-D73A7967B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20" y="169360"/>
            <a:ext cx="3183180" cy="6467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6F9D37-3AE3-B428-404F-E78DAD095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5517914" y="10463461"/>
            <a:ext cx="3446524" cy="7013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58860-818E-21BC-6649-4F74F8034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8033318" y="-12852399"/>
            <a:ext cx="3364706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A05C0-59F5-A050-EFEE-6D3AC6D39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-2228982" y="11823830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7C1DC-AF23-827A-1C81-B0DB856F8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11664598" y="-12913216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F615F1-D85A-542F-C0FF-1739E01A6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82">
            <a:off x="1588725" y="11321849"/>
            <a:ext cx="3375422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619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354147-8D4F-6C1A-8B01-AD6CEC86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70" y="169360"/>
            <a:ext cx="3193286" cy="6467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F0FCDA-7C99-1A13-698D-2164E0614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6" y="169360"/>
            <a:ext cx="3183180" cy="6467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EF983-21BB-7DD7-A0CE-D73A7967B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20" y="169360"/>
            <a:ext cx="3183180" cy="64674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6F9D37-3AE3-B428-404F-E78DAD095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5517914" y="10463461"/>
            <a:ext cx="3446524" cy="7013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58860-818E-21BC-6649-4F74F8034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8033318" y="-12852399"/>
            <a:ext cx="3364706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A05C0-59F5-A050-EFEE-6D3AC6D39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-2228982" y="11823830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7C1DC-AF23-827A-1C81-B0DB856F85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701">
            <a:off x="11664598" y="-12913216"/>
            <a:ext cx="338078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F615F1-D85A-542F-C0FF-1739E01A6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82">
            <a:off x="1588725" y="11321849"/>
            <a:ext cx="3375422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035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E18-C6F5-8D64-C48E-85A77F66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" panose="02000505000000020004" pitchFamily="2" charset="0"/>
                <a:ea typeface="Roboto" pitchFamily="2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44C7-193C-6381-CD99-7962619C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Montserrat" panose="02000505000000020004" pitchFamily="2" charset="0"/>
              </a:rPr>
              <a:t>Problem:</a:t>
            </a:r>
            <a:r>
              <a:rPr lang="en-US" dirty="0">
                <a:latin typeface="Montserrat" panose="02000505000000020004" pitchFamily="2" charset="0"/>
              </a:rPr>
              <a:t> the need for an everyday expense tracker</a:t>
            </a:r>
          </a:p>
          <a:p>
            <a:r>
              <a:rPr lang="en-US" b="1" dirty="0">
                <a:latin typeface="Montserrat" panose="02000505000000020004" pitchFamily="2" charset="0"/>
              </a:rPr>
              <a:t>Jira</a:t>
            </a:r>
          </a:p>
          <a:p>
            <a:pPr lvl="1"/>
            <a:r>
              <a:rPr lang="en-US" dirty="0">
                <a:latin typeface="Montserrat" panose="02000505000000020004" pitchFamily="2" charset="0"/>
              </a:rPr>
              <a:t>Product backlog</a:t>
            </a:r>
          </a:p>
          <a:p>
            <a:pPr lvl="1"/>
            <a:r>
              <a:rPr lang="en-US" dirty="0">
                <a:latin typeface="Montserrat" panose="02000505000000020004" pitchFamily="2" charset="0"/>
              </a:rPr>
              <a:t>Burndown </a:t>
            </a:r>
          </a:p>
          <a:p>
            <a:pPr lvl="1"/>
            <a:r>
              <a:rPr lang="en-US" dirty="0">
                <a:latin typeface="Montserrat" panose="02000505000000020004" pitchFamily="2" charset="0"/>
              </a:rPr>
              <a:t>Wireframes (UI tentative– iterative design)</a:t>
            </a:r>
          </a:p>
          <a:p>
            <a:r>
              <a:rPr lang="en-US" b="1" dirty="0" err="1">
                <a:latin typeface="Montserrat" panose="02000505000000020004" pitchFamily="2" charset="0"/>
              </a:rPr>
              <a:t>Github</a:t>
            </a:r>
            <a:r>
              <a:rPr lang="en-US" b="1" dirty="0">
                <a:latin typeface="Montserrat" panose="02000505000000020004" pitchFamily="2" charset="0"/>
              </a:rPr>
              <a:t> usage</a:t>
            </a:r>
          </a:p>
          <a:p>
            <a:pPr lvl="1"/>
            <a:r>
              <a:rPr lang="en-US" dirty="0">
                <a:latin typeface="Montserrat" panose="02000505000000020004" pitchFamily="2" charset="0"/>
              </a:rPr>
              <a:t>Django-branch</a:t>
            </a:r>
          </a:p>
          <a:p>
            <a:pPr lvl="1"/>
            <a:r>
              <a:rPr lang="en-US" dirty="0" err="1">
                <a:latin typeface="Montserrat" panose="02000505000000020004" pitchFamily="2" charset="0"/>
              </a:rPr>
              <a:t>pythonanywhere</a:t>
            </a:r>
            <a:r>
              <a:rPr lang="en-US" dirty="0">
                <a:latin typeface="Montserrat" panose="02000505000000020004" pitchFamily="2" charset="0"/>
              </a:rPr>
              <a:t> or </a:t>
            </a:r>
            <a:r>
              <a:rPr lang="en-US" dirty="0" err="1">
                <a:latin typeface="Montserrat" panose="02000505000000020004" pitchFamily="2" charset="0"/>
              </a:rPr>
              <a:t>okteto</a:t>
            </a:r>
            <a:endParaRPr lang="en-US" dirty="0">
              <a:latin typeface="Montserrat" panose="02000505000000020004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B46289-678D-8EA5-11E8-840E90C4C257}"/>
              </a:ext>
            </a:extLst>
          </p:cNvPr>
          <p:cNvSpPr/>
          <p:nvPr/>
        </p:nvSpPr>
        <p:spPr>
          <a:xfrm>
            <a:off x="685800" y="-1581150"/>
            <a:ext cx="9277350" cy="857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86</Words>
  <Application>Microsoft Office PowerPoint</Application>
  <PresentationFormat>Widescreen</PresentationFormat>
  <Paragraphs>28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Overview</vt:lpstr>
      <vt:lpstr>the need for an everyday expense tracker</vt:lpstr>
      <vt:lpstr>the need for an everyday expense tracker</vt:lpstr>
      <vt:lpstr>the need for an everyday expense tracker</vt:lpstr>
      <vt:lpstr>PowerPoint Presentation</vt:lpstr>
      <vt:lpstr>PowerPoint Presentation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2</cp:revision>
  <dcterms:created xsi:type="dcterms:W3CDTF">2023-04-07T09:28:23Z</dcterms:created>
  <dcterms:modified xsi:type="dcterms:W3CDTF">2023-04-07T10:24:50Z</dcterms:modified>
</cp:coreProperties>
</file>