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01FF-F056-499B-ABE7-5CF8CC555AE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9852-0852-402C-A6C2-499B5429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01FF-F056-499B-ABE7-5CF8CC555AE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9852-0852-402C-A6C2-499B5429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01FF-F056-499B-ABE7-5CF8CC555AE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9852-0852-402C-A6C2-499B5429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01FF-F056-499B-ABE7-5CF8CC555AE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9852-0852-402C-A6C2-499B5429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01FF-F056-499B-ABE7-5CF8CC555AE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9852-0852-402C-A6C2-499B5429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01FF-F056-499B-ABE7-5CF8CC555AE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9852-0852-402C-A6C2-499B5429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01FF-F056-499B-ABE7-5CF8CC555AE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9852-0852-402C-A6C2-499B5429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01FF-F056-499B-ABE7-5CF8CC555AE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9852-0852-402C-A6C2-499B5429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01FF-F056-499B-ABE7-5CF8CC555AE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9852-0852-402C-A6C2-499B5429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01FF-F056-499B-ABE7-5CF8CC555AE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9852-0852-402C-A6C2-499B5429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01FF-F056-499B-ABE7-5CF8CC555AE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B9852-0852-402C-A6C2-499B54295A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501FF-F056-499B-ABE7-5CF8CC555AE3}" type="datetimeFigureOut">
              <a:rPr lang="en-US" smtClean="0"/>
              <a:t>2/28/2012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B9852-0852-402C-A6C2-499B54295A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SIP and STIR 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ir_inpu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8168217" cy="61261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ir_output_top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8168217" cy="61261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ir_output_botto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304800"/>
            <a:ext cx="8001000" cy="60007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SIP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ip_descrip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457200"/>
            <a:ext cx="7848600" cy="588645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ip_inpu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381000"/>
            <a:ext cx="7772400" cy="58293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p_output_top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381000"/>
            <a:ext cx="7696200" cy="57721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p_output_botto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381000"/>
            <a:ext cx="7894109" cy="592058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STIR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ir_description_top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304800"/>
            <a:ext cx="8168217" cy="61261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ir_description_bottom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8168217" cy="61261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On-screen Show (4:3)</PresentationFormat>
  <Paragraphs>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SIP and STIR Screenshots</vt:lpstr>
      <vt:lpstr>SIP</vt:lpstr>
      <vt:lpstr>Slide 3</vt:lpstr>
      <vt:lpstr>Slide 4</vt:lpstr>
      <vt:lpstr>Slide 5</vt:lpstr>
      <vt:lpstr>Slide 6</vt:lpstr>
      <vt:lpstr>STIR</vt:lpstr>
      <vt:lpstr>Slide 8</vt:lpstr>
      <vt:lpstr>Slide 9</vt:lpstr>
      <vt:lpstr>Slide 10</vt:lpstr>
      <vt:lpstr>Slide 11</vt:lpstr>
      <vt:lpstr>Slide 12</vt:lpstr>
    </vt:vector>
  </TitlesOfParts>
  <Company>US-EPA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 and STIR Screenshots</dc:title>
  <dc:creator>newuser</dc:creator>
  <cp:lastModifiedBy>newuser</cp:lastModifiedBy>
  <cp:revision>1</cp:revision>
  <dcterms:created xsi:type="dcterms:W3CDTF">2012-02-28T20:17:10Z</dcterms:created>
  <dcterms:modified xsi:type="dcterms:W3CDTF">2012-02-28T20:27:05Z</dcterms:modified>
</cp:coreProperties>
</file>