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5" r:id="rId18"/>
    <p:sldId id="262" r:id="rId19"/>
    <p:sldId id="263" r:id="rId20"/>
    <p:sldId id="264" r:id="rId21"/>
    <p:sldId id="266" r:id="rId2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E9B13F-7ACB-4FA0-B69F-0C5E2B89611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FB02E8E6-0A0E-4890-A78C-BA0D7C921A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2163E070-4108-4C97-A7CA-FEAC12823C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7F925604-F769-4B40-A53E-467C797D87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91EE7A-EEC0-4FC0-B5D3-A636B89870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7675BA-0AA4-480D-AABC-C489585461C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134EFD2-D7A2-4D6C-AB60-FE4077531F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C3413D0-BCA5-4F00-8ED8-6FE3CFDD33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1F625FB-2E2B-4289-ACCD-B8F9A5B366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19417EB-0B3B-4E4D-A006-A6EF8811C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8B4E100-7BB5-4546-AC0E-BAEB09181C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BF40BFC-AE19-420E-8B53-7F00714B04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EB2FF1-A82D-4F8A-A9AE-C56AF19C8BD4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B4EA79-9DF0-4267-9C41-C0AEAB673946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334C56-5B5D-4546-814C-E3AF83705944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EE3233-D613-4191-B7D3-3AA52A691A36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8C9645-3BD8-4136-B7B6-732451742B6F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6BFBBD-0798-4C07-8CD0-28A198005CB0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Образец текста</a:t>
            </a:r>
            <a:endParaRPr lang="ru-RU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AB3AD3-86F5-48B8-8213-F8C78DEFB81C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048FC3-DB65-4127-BD58-9A1AAE55A972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  <a:endParaRPr lang="ru-RU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  <a:endParaRPr lang="ru-RU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2E6688-0C89-45E2-9F75-67B475EAC385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79FAA1-BC54-4D43-A7EE-D76A2AC06C19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0A2818-C6AC-4250-9DF5-545B69EE6D07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16880" y="426600"/>
            <a:ext cx="9143640" cy="1046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Поиск шпионов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9649800" y="5364360"/>
            <a:ext cx="1901520" cy="1096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54148" lnSpcReduction="10000"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Алламырадов Батыр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Олейник Сергей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Христофоров Михаил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Бакшаева Ксения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Picture 2" descr="Picture background"/>
          <p:cNvPicPr/>
          <p:nvPr/>
        </p:nvPicPr>
        <p:blipFill>
          <a:blip r:embed="rId2"/>
          <a:stretch/>
        </p:blipFill>
        <p:spPr>
          <a:xfrm>
            <a:off x="1731240" y="2063880"/>
            <a:ext cx="7135200" cy="401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367560" y="900000"/>
            <a:ext cx="989244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592000" lvl="5" indent="0">
              <a:lnSpc>
                <a:spcPct val="90000"/>
              </a:lnSpc>
              <a:spcBef>
                <a:spcPts val="283"/>
              </a:spcBef>
              <a:buNone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Полученный список подозрительных людей</a:t>
            </a:r>
          </a:p>
        </p:txBody>
      </p:sp>
      <p:pic>
        <p:nvPicPr>
          <p:cNvPr id="89" name="Рисунок 88"/>
          <p:cNvPicPr/>
          <p:nvPr/>
        </p:nvPicPr>
        <p:blipFill>
          <a:blip r:embed="rId2"/>
          <a:stretch/>
        </p:blipFill>
        <p:spPr>
          <a:xfrm>
            <a:off x="3060000" y="1620000"/>
            <a:ext cx="5408280" cy="41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5169" y="334851"/>
            <a:ext cx="7716712" cy="798636"/>
          </a:xfrm>
        </p:spPr>
        <p:txBody>
          <a:bodyPr/>
          <a:lstStyle/>
          <a:p>
            <a:r>
              <a:rPr lang="ru-RU" dirty="0" smtClean="0"/>
              <a:t>Объединенный список шпионов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3" y="1133487"/>
            <a:ext cx="3263207" cy="55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41360" y="544320"/>
            <a:ext cx="4920120" cy="758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Задачи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: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2620850" y="5338292"/>
            <a:ext cx="6712149" cy="66722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Calibri"/>
              </a:rPr>
              <a:t>При выполнении работы использовал</a:t>
            </a:r>
            <a:r>
              <a:rPr lang="en-US" sz="1600" b="0" strike="noStrike" spc="-1" dirty="0">
                <a:solidFill>
                  <a:schemeClr val="dk1"/>
                </a:solidFill>
                <a:latin typeface="Calibri"/>
              </a:rPr>
              <a:t>c</a:t>
            </a:r>
            <a:r>
              <a:rPr lang="ru-RU" sz="1600" b="0" strike="noStrike" spc="-1" dirty="0">
                <a:solidFill>
                  <a:schemeClr val="dk1"/>
                </a:solidFill>
                <a:latin typeface="Calibri"/>
              </a:rPr>
              <a:t>я </a:t>
            </a:r>
            <a:r>
              <a:rPr lang="en-US" sz="1600" b="0" strike="noStrike" spc="-1" dirty="0">
                <a:solidFill>
                  <a:schemeClr val="dk1"/>
                </a:solidFill>
                <a:latin typeface="Calibri"/>
              </a:rPr>
              <a:t>pandas </a:t>
            </a:r>
            <a:r>
              <a:rPr lang="ru-RU" sz="1600" b="0" strike="noStrike" spc="-1" dirty="0" smtClean="0">
                <a:solidFill>
                  <a:schemeClr val="dk1"/>
                </a:solidFill>
                <a:latin typeface="Calibri"/>
              </a:rPr>
              <a:t>для работы с данными в формате </a:t>
            </a:r>
            <a:r>
              <a:rPr lang="ru-RU" sz="1600" b="0" strike="noStrike" spc="-1" dirty="0" err="1" smtClean="0">
                <a:solidFill>
                  <a:schemeClr val="dk1"/>
                </a:solidFill>
                <a:latin typeface="Calibri"/>
              </a:rPr>
              <a:t>датафреймов</a:t>
            </a:r>
            <a:r>
              <a:rPr lang="ru-RU" sz="1600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1600" spc="-1" dirty="0" smtClean="0">
                <a:solidFill>
                  <a:schemeClr val="dk1"/>
                </a:solidFill>
                <a:latin typeface="Calibri"/>
              </a:rPr>
              <a:t>и </a:t>
            </a:r>
            <a:r>
              <a:rPr lang="en-US" sz="1600" spc="-1" dirty="0" err="1" smtClean="0">
                <a:solidFill>
                  <a:schemeClr val="dk1"/>
                </a:solidFill>
                <a:latin typeface="Calibri"/>
              </a:rPr>
              <a:t>matplotlib</a:t>
            </a:r>
            <a:r>
              <a:rPr lang="en-US" sz="1600" spc="-1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1600" spc="-1" dirty="0" smtClean="0">
                <a:solidFill>
                  <a:schemeClr val="dk1"/>
                </a:solidFill>
                <a:latin typeface="Calibri"/>
              </a:rPr>
              <a:t>для визуализации данных.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Подзаголовок 2"/>
          <p:cNvSpPr/>
          <p:nvPr/>
        </p:nvSpPr>
        <p:spPr>
          <a:xfrm>
            <a:off x="2942280" y="1881720"/>
            <a:ext cx="5989320" cy="487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1600" b="0" strike="noStrike" spc="-1">
                <a:solidFill>
                  <a:schemeClr val="dk1"/>
                </a:solidFill>
                <a:latin typeface="Calibri"/>
              </a:rPr>
              <a:t>Проанализировать данные, выяснить возможные совместимости различных наборов информации.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1600" b="0" strike="noStrike" spc="-1">
                <a:solidFill>
                  <a:schemeClr val="dk1"/>
                </a:solidFill>
                <a:latin typeface="Calibri"/>
              </a:rPr>
              <a:t>Парсинг данных, при необходимости преобразование информации в другой формат.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1600" b="0" strike="noStrike" spc="-1">
                <a:solidFill>
                  <a:schemeClr val="dk1"/>
                </a:solidFill>
                <a:latin typeface="Calibri"/>
              </a:rPr>
              <a:t>Обработка информации на основе выдвинутых гипотез.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0320" y="192960"/>
            <a:ext cx="9143640" cy="100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Гипотезы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933120" y="2519280"/>
            <a:ext cx="10238400" cy="3801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 algn="ctr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Несоответствие данных в различных файлах.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ctr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Частые перелеты из стран до которых человек добрался не самолетом. 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ctr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Перелеты между континентами за короткое время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58240" y="379440"/>
            <a:ext cx="11040840" cy="81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600" b="0" strike="noStrike" spc="-1">
                <a:solidFill>
                  <a:schemeClr val="dk1"/>
                </a:solidFill>
                <a:latin typeface="Calibri Light"/>
              </a:rPr>
              <a:t>Несоответствие имен в программе лояльности</a:t>
            </a:r>
            <a:endParaRPr lang="ru-RU" sz="36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7" name="Рисунок 3"/>
          <p:cNvPicPr/>
          <p:nvPr/>
        </p:nvPicPr>
        <p:blipFill>
          <a:blip r:embed="rId2"/>
          <a:stretch/>
        </p:blipFill>
        <p:spPr>
          <a:xfrm>
            <a:off x="138240" y="2251800"/>
            <a:ext cx="11760840" cy="57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59000" y="134640"/>
            <a:ext cx="9143640" cy="125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Calibri Light"/>
              </a:rPr>
              <a:t>Несоответствие фактических пунктов назначения самолетов</a:t>
            </a: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 c </a:t>
            </a:r>
            <a:r>
              <a:rPr lang="ru-RU" sz="3200" b="0" strike="noStrike" spc="-1">
                <a:solidFill>
                  <a:schemeClr val="dk1"/>
                </a:solidFill>
                <a:latin typeface="Calibri Light"/>
              </a:rPr>
              <a:t>указанным у людей</a:t>
            </a: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2" y="1849662"/>
            <a:ext cx="5084003" cy="31344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70" y="2316060"/>
            <a:ext cx="5054479" cy="2096145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39800" y="201240"/>
            <a:ext cx="9143640" cy="146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0000"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Несоответствие документов подтверждающих личность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339802" y="1809554"/>
            <a:ext cx="5166694" cy="515301"/>
          </a:xfrm>
        </p:spPr>
        <p:txBody>
          <a:bodyPr/>
          <a:lstStyle/>
          <a:p>
            <a:r>
              <a:rPr lang="ru-RU" sz="1400" dirty="0" smtClean="0"/>
              <a:t>Персоны указавшие разные номера паспорта на один и тот же рейс: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32" y="2471929"/>
            <a:ext cx="4274644" cy="342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7280" y="689019"/>
            <a:ext cx="9869028" cy="850006"/>
          </a:xfrm>
        </p:spPr>
        <p:txBody>
          <a:bodyPr/>
          <a:lstStyle/>
          <a:p>
            <a:pPr algn="ctr"/>
            <a:r>
              <a:rPr lang="ru-RU" sz="3200" dirty="0"/>
              <a:t>Р</a:t>
            </a:r>
            <a:r>
              <a:rPr lang="ru-RU" sz="3200" dirty="0" smtClean="0"/>
              <a:t>ейсы по факту отсутствующие в указанное время 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0" y="2174676"/>
            <a:ext cx="11432556" cy="25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286560"/>
            <a:ext cx="9143640" cy="125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4000" b="0" strike="noStrike" spc="-1" dirty="0">
                <a:solidFill>
                  <a:schemeClr val="dk1"/>
                </a:solidFill>
                <a:latin typeface="Calibri Light"/>
              </a:rPr>
              <a:t>Перелеты из стран независимых от того, куда человек прилетел</a:t>
            </a:r>
            <a:endParaRPr lang="ru-RU" sz="4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8658812" y="1803042"/>
            <a:ext cx="3337859" cy="420798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spc="-1" dirty="0" smtClean="0">
                <a:solidFill>
                  <a:srgbClr val="000000"/>
                </a:solidFill>
                <a:latin typeface="Arial"/>
              </a:rPr>
              <a:t>Для определения порогов процента подозрительных перелетов с которого человек может быть шпионом было оценено распределение данных по количеству перелетов, чтобы выбрать людей совершавших достаточно полетов(</a:t>
            </a:r>
            <a:r>
              <a:rPr lang="en-US" sz="1600" spc="-1" dirty="0" smtClean="0">
                <a:solidFill>
                  <a:srgbClr val="000000"/>
                </a:solidFill>
                <a:latin typeface="Arial"/>
              </a:rPr>
              <a:t>&gt;=10</a:t>
            </a:r>
            <a:r>
              <a:rPr lang="ru-RU" sz="1600" spc="-1" dirty="0" smtClean="0">
                <a:solidFill>
                  <a:srgbClr val="000000"/>
                </a:solidFill>
                <a:latin typeface="Arial"/>
              </a:rPr>
              <a:t>)</a:t>
            </a:r>
            <a:r>
              <a:rPr lang="en-US" sz="1600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ru-RU" sz="1600" spc="-1" dirty="0" smtClean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pc="-1" dirty="0" smtClean="0">
                <a:solidFill>
                  <a:srgbClr val="000000"/>
                </a:solidFill>
                <a:latin typeface="Arial"/>
              </a:rPr>
              <a:t>Также произведена оценка распределения процента подозрительных перелетов, с отброшенным большинством людей у кого он составлял менее 3 %.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3"/>
          <a:stretch/>
        </p:blipFill>
        <p:spPr>
          <a:xfrm>
            <a:off x="203642" y="4389237"/>
            <a:ext cx="5107779" cy="23288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34" y="1915546"/>
            <a:ext cx="3497492" cy="22527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8" y="1878300"/>
            <a:ext cx="3046488" cy="22900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99" y="4168306"/>
            <a:ext cx="2337771" cy="12688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499" y="5437185"/>
            <a:ext cx="2430878" cy="1205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40000" y="360000"/>
            <a:ext cx="914364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Перелеты между континентами за короткое время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5940000"/>
            <a:ext cx="1043244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9985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Эти данные дают мало полезной информации, но следуя логике — странно делать долгие перелеты между континентами в короткий промежуток времени, поэтому считаем подозрительными всех кто делали 2 длинных перелета в течении одного дня.</a:t>
            </a:r>
          </a:p>
        </p:txBody>
      </p:sp>
      <p:pic>
        <p:nvPicPr>
          <p:cNvPr id="86" name="Рисунок 85"/>
          <p:cNvPicPr/>
          <p:nvPr/>
        </p:nvPicPr>
        <p:blipFill>
          <a:blip r:embed="rId2"/>
          <a:stretch/>
        </p:blipFill>
        <p:spPr>
          <a:xfrm>
            <a:off x="540000" y="1620000"/>
            <a:ext cx="5457600" cy="4219200"/>
          </a:xfrm>
          <a:prstGeom prst="rect">
            <a:avLst/>
          </a:prstGeom>
          <a:ln w="0">
            <a:noFill/>
          </a:ln>
        </p:spPr>
      </p:pic>
      <p:pic>
        <p:nvPicPr>
          <p:cNvPr id="87" name="Рисунок 86"/>
          <p:cNvPicPr/>
          <p:nvPr/>
        </p:nvPicPr>
        <p:blipFill>
          <a:blip r:embed="rId3"/>
          <a:stretch/>
        </p:blipFill>
        <p:spPr>
          <a:xfrm>
            <a:off x="6185160" y="1604520"/>
            <a:ext cx="5457600" cy="421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231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11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Поиск шпионов</vt:lpstr>
      <vt:lpstr>Задачи:</vt:lpstr>
      <vt:lpstr>Гипотезы</vt:lpstr>
      <vt:lpstr>Несоответствие имен в программе лояльности</vt:lpstr>
      <vt:lpstr>Несоответствие фактических пунктов назначения самолетов c указанным у людей</vt:lpstr>
      <vt:lpstr>Несоответствие документов подтверждающих личность</vt:lpstr>
      <vt:lpstr>Рейсы по факту отсутствующие в указанное время </vt:lpstr>
      <vt:lpstr>Перелеты из стран независимых от того, куда человек прилетел</vt:lpstr>
      <vt:lpstr>Перелеты между континентами за короткое время</vt:lpstr>
      <vt:lpstr>Презентация PowerPoint</vt:lpstr>
      <vt:lpstr>Объединенный список шпионов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шпионов</dc:title>
  <dc:subject/>
  <dc:creator>Герман</dc:creator>
  <dc:description/>
  <cp:lastModifiedBy>Герман</cp:lastModifiedBy>
  <cp:revision>12</cp:revision>
  <dcterms:created xsi:type="dcterms:W3CDTF">2024-10-22T01:21:41Z</dcterms:created>
  <dcterms:modified xsi:type="dcterms:W3CDTF">2024-10-22T09:27:23Z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