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sldIdLst>
    <p:sldId id="262" r:id="rId3"/>
    <p:sldId id="256" r:id="rId4"/>
    <p:sldId id="259" r:id="rId5"/>
    <p:sldId id="258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D1CDA-842F-4096-B5E0-9CD858C7C99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8F2DC79-4DC8-4D03-BBE4-2DC3C8D4F9EC}">
      <dgm:prSet/>
      <dgm:spPr/>
      <dgm:t>
        <a:bodyPr/>
        <a:lstStyle/>
        <a:p>
          <a:r>
            <a:rPr lang="en-US"/>
            <a:t>Miniature figure production line.</a:t>
          </a:r>
        </a:p>
      </dgm:t>
    </dgm:pt>
    <dgm:pt modelId="{AD179297-6F70-4976-BCB2-93D4B51A4D47}" type="parTrans" cxnId="{0EE5A7EA-B676-45CD-AD23-76CF95EBF381}">
      <dgm:prSet/>
      <dgm:spPr/>
      <dgm:t>
        <a:bodyPr/>
        <a:lstStyle/>
        <a:p>
          <a:endParaRPr lang="en-US"/>
        </a:p>
      </dgm:t>
    </dgm:pt>
    <dgm:pt modelId="{D95765E4-A35F-4B9F-B7C9-8015EF78C469}" type="sibTrans" cxnId="{0EE5A7EA-B676-45CD-AD23-76CF95EBF381}">
      <dgm:prSet/>
      <dgm:spPr/>
      <dgm:t>
        <a:bodyPr/>
        <a:lstStyle/>
        <a:p>
          <a:endParaRPr lang="en-US"/>
        </a:p>
      </dgm:t>
    </dgm:pt>
    <dgm:pt modelId="{6B2300A1-ACD7-424F-94B6-DABAFC688E58}">
      <dgm:prSet/>
      <dgm:spPr/>
      <dgm:t>
        <a:bodyPr/>
        <a:lstStyle/>
        <a:p>
          <a:r>
            <a:rPr lang="en-US"/>
            <a:t>Kinder eggs needs to be sorted into different categories for packaging</a:t>
          </a:r>
        </a:p>
      </dgm:t>
    </dgm:pt>
    <dgm:pt modelId="{7A81AC55-A94F-4340-B84D-0C23EFD0E101}" type="parTrans" cxnId="{1B085A08-C864-4326-8A24-634716A731B7}">
      <dgm:prSet/>
      <dgm:spPr/>
      <dgm:t>
        <a:bodyPr/>
        <a:lstStyle/>
        <a:p>
          <a:endParaRPr lang="en-US"/>
        </a:p>
      </dgm:t>
    </dgm:pt>
    <dgm:pt modelId="{005B9CA3-D3E6-4444-854F-9FEB25251FE6}" type="sibTrans" cxnId="{1B085A08-C864-4326-8A24-634716A731B7}">
      <dgm:prSet/>
      <dgm:spPr/>
      <dgm:t>
        <a:bodyPr/>
        <a:lstStyle/>
        <a:p>
          <a:endParaRPr lang="en-US"/>
        </a:p>
      </dgm:t>
    </dgm:pt>
    <dgm:pt modelId="{E878EF3D-139E-4C91-994E-F818AB008B09}">
      <dgm:prSet/>
      <dgm:spPr/>
      <dgm:t>
        <a:bodyPr/>
        <a:lstStyle/>
        <a:p>
          <a:r>
            <a:rPr lang="en-US"/>
            <a:t>We want to control the number of special figures in each batch.</a:t>
          </a:r>
        </a:p>
      </dgm:t>
    </dgm:pt>
    <dgm:pt modelId="{6418E924-D5DA-466B-82E5-459082F1A397}" type="parTrans" cxnId="{734A182F-45B1-448B-904C-10752C6C7330}">
      <dgm:prSet/>
      <dgm:spPr/>
      <dgm:t>
        <a:bodyPr/>
        <a:lstStyle/>
        <a:p>
          <a:endParaRPr lang="en-US"/>
        </a:p>
      </dgm:t>
    </dgm:pt>
    <dgm:pt modelId="{0C79F65B-9577-405B-82B8-C581EB6F0E19}" type="sibTrans" cxnId="{734A182F-45B1-448B-904C-10752C6C7330}">
      <dgm:prSet/>
      <dgm:spPr/>
      <dgm:t>
        <a:bodyPr/>
        <a:lstStyle/>
        <a:p>
          <a:endParaRPr lang="en-US"/>
        </a:p>
      </dgm:t>
    </dgm:pt>
    <dgm:pt modelId="{815E79D6-46A2-44A6-91BF-370D273949B5}">
      <dgm:prSet/>
      <dgm:spPr/>
      <dgm:t>
        <a:bodyPr/>
        <a:lstStyle/>
        <a:p>
          <a:r>
            <a:rPr lang="en-US"/>
            <a:t>You can change the image detection situation.</a:t>
          </a:r>
        </a:p>
      </dgm:t>
    </dgm:pt>
    <dgm:pt modelId="{EF263DE7-15E9-495C-8E92-E40845822D01}" type="parTrans" cxnId="{12ECA310-0351-4957-A162-789D17195562}">
      <dgm:prSet/>
      <dgm:spPr/>
      <dgm:t>
        <a:bodyPr/>
        <a:lstStyle/>
        <a:p>
          <a:endParaRPr lang="en-US"/>
        </a:p>
      </dgm:t>
    </dgm:pt>
    <dgm:pt modelId="{E34DE3EB-421C-4D31-B6B7-1F43BF17A22E}" type="sibTrans" cxnId="{12ECA310-0351-4957-A162-789D17195562}">
      <dgm:prSet/>
      <dgm:spPr/>
      <dgm:t>
        <a:bodyPr/>
        <a:lstStyle/>
        <a:p>
          <a:endParaRPr lang="en-US"/>
        </a:p>
      </dgm:t>
    </dgm:pt>
    <dgm:pt modelId="{4C6D44AE-80B7-495E-87F5-637E68A208F2}" type="pres">
      <dgm:prSet presAssocID="{4DDD1CDA-842F-4096-B5E0-9CD858C7C996}" presName="linear" presStyleCnt="0">
        <dgm:presLayoutVars>
          <dgm:animLvl val="lvl"/>
          <dgm:resizeHandles val="exact"/>
        </dgm:presLayoutVars>
      </dgm:prSet>
      <dgm:spPr/>
    </dgm:pt>
    <dgm:pt modelId="{3740352C-89D4-41F6-91DD-CB4E62DA4F83}" type="pres">
      <dgm:prSet presAssocID="{08F2DC79-4DC8-4D03-BBE4-2DC3C8D4F9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E24804-E7EE-456B-B804-B7C6DB106521}" type="pres">
      <dgm:prSet presAssocID="{D95765E4-A35F-4B9F-B7C9-8015EF78C469}" presName="spacer" presStyleCnt="0"/>
      <dgm:spPr/>
    </dgm:pt>
    <dgm:pt modelId="{D023039D-543C-4297-9475-2502AE8660A3}" type="pres">
      <dgm:prSet presAssocID="{6B2300A1-ACD7-424F-94B6-DABAFC688E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2C436E-92A6-4C4A-A254-CFE2DE69352E}" type="pres">
      <dgm:prSet presAssocID="{005B9CA3-D3E6-4444-854F-9FEB25251FE6}" presName="spacer" presStyleCnt="0"/>
      <dgm:spPr/>
    </dgm:pt>
    <dgm:pt modelId="{E5CCB67B-942B-4AA8-8969-3F1017FAB8B4}" type="pres">
      <dgm:prSet presAssocID="{E878EF3D-139E-4C91-994E-F818AB008B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E1059D-63EC-4505-937D-D32F3C990DAC}" type="pres">
      <dgm:prSet presAssocID="{0C79F65B-9577-405B-82B8-C581EB6F0E19}" presName="spacer" presStyleCnt="0"/>
      <dgm:spPr/>
    </dgm:pt>
    <dgm:pt modelId="{01E0D5EB-5484-4FCA-B978-BEB4C4BE619A}" type="pres">
      <dgm:prSet presAssocID="{815E79D6-46A2-44A6-91BF-370D273949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085A08-C864-4326-8A24-634716A731B7}" srcId="{4DDD1CDA-842F-4096-B5E0-9CD858C7C996}" destId="{6B2300A1-ACD7-424F-94B6-DABAFC688E58}" srcOrd="1" destOrd="0" parTransId="{7A81AC55-A94F-4340-B84D-0C23EFD0E101}" sibTransId="{005B9CA3-D3E6-4444-854F-9FEB25251FE6}"/>
    <dgm:cxn modelId="{12ECA310-0351-4957-A162-789D17195562}" srcId="{4DDD1CDA-842F-4096-B5E0-9CD858C7C996}" destId="{815E79D6-46A2-44A6-91BF-370D273949B5}" srcOrd="3" destOrd="0" parTransId="{EF263DE7-15E9-495C-8E92-E40845822D01}" sibTransId="{E34DE3EB-421C-4D31-B6B7-1F43BF17A22E}"/>
    <dgm:cxn modelId="{33F9362B-3F67-4F21-B8F9-673B21979DE1}" type="presOf" srcId="{E878EF3D-139E-4C91-994E-F818AB008B09}" destId="{E5CCB67B-942B-4AA8-8969-3F1017FAB8B4}" srcOrd="0" destOrd="0" presId="urn:microsoft.com/office/officeart/2005/8/layout/vList2"/>
    <dgm:cxn modelId="{734A182F-45B1-448B-904C-10752C6C7330}" srcId="{4DDD1CDA-842F-4096-B5E0-9CD858C7C996}" destId="{E878EF3D-139E-4C91-994E-F818AB008B09}" srcOrd="2" destOrd="0" parTransId="{6418E924-D5DA-466B-82E5-459082F1A397}" sibTransId="{0C79F65B-9577-405B-82B8-C581EB6F0E19}"/>
    <dgm:cxn modelId="{26828F63-4250-4CB9-AF58-53BA548F3CA7}" type="presOf" srcId="{815E79D6-46A2-44A6-91BF-370D273949B5}" destId="{01E0D5EB-5484-4FCA-B978-BEB4C4BE619A}" srcOrd="0" destOrd="0" presId="urn:microsoft.com/office/officeart/2005/8/layout/vList2"/>
    <dgm:cxn modelId="{92EAC09E-5840-4958-9731-93EFCC836DB3}" type="presOf" srcId="{08F2DC79-4DC8-4D03-BBE4-2DC3C8D4F9EC}" destId="{3740352C-89D4-41F6-91DD-CB4E62DA4F83}" srcOrd="0" destOrd="0" presId="urn:microsoft.com/office/officeart/2005/8/layout/vList2"/>
    <dgm:cxn modelId="{15D065A9-AF4B-4D0E-AABD-885B77FB3E25}" type="presOf" srcId="{6B2300A1-ACD7-424F-94B6-DABAFC688E58}" destId="{D023039D-543C-4297-9475-2502AE8660A3}" srcOrd="0" destOrd="0" presId="urn:microsoft.com/office/officeart/2005/8/layout/vList2"/>
    <dgm:cxn modelId="{332881C4-649C-4ACF-AE6B-0F2EDC824F0C}" type="presOf" srcId="{4DDD1CDA-842F-4096-B5E0-9CD858C7C996}" destId="{4C6D44AE-80B7-495E-87F5-637E68A208F2}" srcOrd="0" destOrd="0" presId="urn:microsoft.com/office/officeart/2005/8/layout/vList2"/>
    <dgm:cxn modelId="{0EE5A7EA-B676-45CD-AD23-76CF95EBF381}" srcId="{4DDD1CDA-842F-4096-B5E0-9CD858C7C996}" destId="{08F2DC79-4DC8-4D03-BBE4-2DC3C8D4F9EC}" srcOrd="0" destOrd="0" parTransId="{AD179297-6F70-4976-BCB2-93D4B51A4D47}" sibTransId="{D95765E4-A35F-4B9F-B7C9-8015EF78C469}"/>
    <dgm:cxn modelId="{ADDD426B-439B-461F-8F1A-F54CA11C2476}" type="presParOf" srcId="{4C6D44AE-80B7-495E-87F5-637E68A208F2}" destId="{3740352C-89D4-41F6-91DD-CB4E62DA4F83}" srcOrd="0" destOrd="0" presId="urn:microsoft.com/office/officeart/2005/8/layout/vList2"/>
    <dgm:cxn modelId="{8B2A0EAE-825C-43FB-AF6F-A0D091C66497}" type="presParOf" srcId="{4C6D44AE-80B7-495E-87F5-637E68A208F2}" destId="{94E24804-E7EE-456B-B804-B7C6DB106521}" srcOrd="1" destOrd="0" presId="urn:microsoft.com/office/officeart/2005/8/layout/vList2"/>
    <dgm:cxn modelId="{AB6679CB-5981-44A6-9F7B-5DD9D19D6F89}" type="presParOf" srcId="{4C6D44AE-80B7-495E-87F5-637E68A208F2}" destId="{D023039D-543C-4297-9475-2502AE8660A3}" srcOrd="2" destOrd="0" presId="urn:microsoft.com/office/officeart/2005/8/layout/vList2"/>
    <dgm:cxn modelId="{D1F65709-0AD5-4493-8B43-9DF806C698FF}" type="presParOf" srcId="{4C6D44AE-80B7-495E-87F5-637E68A208F2}" destId="{DF2C436E-92A6-4C4A-A254-CFE2DE69352E}" srcOrd="3" destOrd="0" presId="urn:microsoft.com/office/officeart/2005/8/layout/vList2"/>
    <dgm:cxn modelId="{794CFB20-087D-4C30-8E24-668F2B7A0053}" type="presParOf" srcId="{4C6D44AE-80B7-495E-87F5-637E68A208F2}" destId="{E5CCB67B-942B-4AA8-8969-3F1017FAB8B4}" srcOrd="4" destOrd="0" presId="urn:microsoft.com/office/officeart/2005/8/layout/vList2"/>
    <dgm:cxn modelId="{C6205529-044D-413B-9AEB-9408572A1198}" type="presParOf" srcId="{4C6D44AE-80B7-495E-87F5-637E68A208F2}" destId="{A9E1059D-63EC-4505-937D-D32F3C990DAC}" srcOrd="5" destOrd="0" presId="urn:microsoft.com/office/officeart/2005/8/layout/vList2"/>
    <dgm:cxn modelId="{61EE8856-9188-480A-88D2-6C936E267E71}" type="presParOf" srcId="{4C6D44AE-80B7-495E-87F5-637E68A208F2}" destId="{01E0D5EB-5484-4FCA-B978-BEB4C4BE61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D1E1F7-F7E7-4FAF-A391-794D67C2776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DE0078-4002-46AE-BA08-6440C4AEA67A}">
      <dgm:prSet/>
      <dgm:spPr/>
      <dgm:t>
        <a:bodyPr/>
        <a:lstStyle/>
        <a:p>
          <a:r>
            <a:rPr lang="en-US" dirty="0"/>
            <a:t>We would like to compare different classification algorithms. We want to decide which one to use at a later stage.</a:t>
          </a:r>
        </a:p>
      </dgm:t>
    </dgm:pt>
    <dgm:pt modelId="{057FC743-6B2A-4E97-9A33-738472458CF2}" type="parTrans" cxnId="{BE3BCE41-C104-4714-93C5-9CB81A38E699}">
      <dgm:prSet/>
      <dgm:spPr/>
      <dgm:t>
        <a:bodyPr/>
        <a:lstStyle/>
        <a:p>
          <a:endParaRPr lang="en-US"/>
        </a:p>
      </dgm:t>
    </dgm:pt>
    <dgm:pt modelId="{8066EB76-B886-417B-8746-3017FA9F929C}" type="sibTrans" cxnId="{BE3BCE41-C104-4714-93C5-9CB81A38E699}">
      <dgm:prSet/>
      <dgm:spPr/>
      <dgm:t>
        <a:bodyPr/>
        <a:lstStyle/>
        <a:p>
          <a:endParaRPr lang="en-US"/>
        </a:p>
      </dgm:t>
    </dgm:pt>
    <dgm:pt modelId="{49E5B0FE-4EFE-4DCC-8A33-80E0C983B710}">
      <dgm:prSet/>
      <dgm:spPr/>
      <dgm:t>
        <a:bodyPr/>
        <a:lstStyle/>
        <a:p>
          <a:r>
            <a:rPr lang="en-US"/>
            <a:t>We would like to grow our figure image database over time.</a:t>
          </a:r>
        </a:p>
      </dgm:t>
    </dgm:pt>
    <dgm:pt modelId="{C7A38328-9B9C-4E39-B7A1-397A542A9FFE}" type="parTrans" cxnId="{AAC63372-5356-4C92-8C9A-98229CAE43E2}">
      <dgm:prSet/>
      <dgm:spPr/>
      <dgm:t>
        <a:bodyPr/>
        <a:lstStyle/>
        <a:p>
          <a:endParaRPr lang="en-US"/>
        </a:p>
      </dgm:t>
    </dgm:pt>
    <dgm:pt modelId="{9F768B01-984D-4D18-8DE9-9BE0AD13EA11}" type="sibTrans" cxnId="{AAC63372-5356-4C92-8C9A-98229CAE43E2}">
      <dgm:prSet/>
      <dgm:spPr/>
      <dgm:t>
        <a:bodyPr/>
        <a:lstStyle/>
        <a:p>
          <a:endParaRPr lang="en-US"/>
        </a:p>
      </dgm:t>
    </dgm:pt>
    <dgm:pt modelId="{44CC339B-B832-4CE0-8398-16663F99FE00}">
      <dgm:prSet/>
      <dgm:spPr/>
      <dgm:t>
        <a:bodyPr/>
        <a:lstStyle/>
        <a:p>
          <a:r>
            <a:rPr lang="en-US"/>
            <a:t>We need a GUI that we can share with non-programmers.</a:t>
          </a:r>
        </a:p>
      </dgm:t>
    </dgm:pt>
    <dgm:pt modelId="{672A1B95-BE6A-4319-9A90-CBF2856DD3D6}" type="parTrans" cxnId="{E78E760D-4E6B-447F-B7D1-D440CBDB49B7}">
      <dgm:prSet/>
      <dgm:spPr/>
      <dgm:t>
        <a:bodyPr/>
        <a:lstStyle/>
        <a:p>
          <a:endParaRPr lang="en-US"/>
        </a:p>
      </dgm:t>
    </dgm:pt>
    <dgm:pt modelId="{26A95AC4-DCFA-41A4-B23D-F0BCA2AD6FEE}" type="sibTrans" cxnId="{E78E760D-4E6B-447F-B7D1-D440CBDB49B7}">
      <dgm:prSet/>
      <dgm:spPr/>
      <dgm:t>
        <a:bodyPr/>
        <a:lstStyle/>
        <a:p>
          <a:endParaRPr lang="en-US"/>
        </a:p>
      </dgm:t>
    </dgm:pt>
    <dgm:pt modelId="{90AED55B-DE51-4F42-B08D-A3F3550D4727}">
      <dgm:prSet/>
      <dgm:spPr/>
      <dgm:t>
        <a:bodyPr/>
        <a:lstStyle/>
        <a:p>
          <a:r>
            <a:rPr lang="en-US" dirty="0"/>
            <a:t>Well-documented code.</a:t>
          </a:r>
        </a:p>
      </dgm:t>
    </dgm:pt>
    <dgm:pt modelId="{7681D412-7DFF-471D-BD6F-099EE436AC99}" type="parTrans" cxnId="{5DF55171-25D2-4B2D-A2CB-D8BADC4C5B76}">
      <dgm:prSet/>
      <dgm:spPr/>
      <dgm:t>
        <a:bodyPr/>
        <a:lstStyle/>
        <a:p>
          <a:endParaRPr lang="en-US"/>
        </a:p>
      </dgm:t>
    </dgm:pt>
    <dgm:pt modelId="{9CAFE905-6759-47B1-B5E0-19200386587D}" type="sibTrans" cxnId="{5DF55171-25D2-4B2D-A2CB-D8BADC4C5B76}">
      <dgm:prSet/>
      <dgm:spPr/>
      <dgm:t>
        <a:bodyPr/>
        <a:lstStyle/>
        <a:p>
          <a:endParaRPr lang="en-US"/>
        </a:p>
      </dgm:t>
    </dgm:pt>
    <dgm:pt modelId="{028AE66F-D3E0-45B7-8C7C-65BEFC5D61D3}" type="pres">
      <dgm:prSet presAssocID="{52D1E1F7-F7E7-4FAF-A391-794D67C27762}" presName="linear" presStyleCnt="0">
        <dgm:presLayoutVars>
          <dgm:animLvl val="lvl"/>
          <dgm:resizeHandles val="exact"/>
        </dgm:presLayoutVars>
      </dgm:prSet>
      <dgm:spPr/>
    </dgm:pt>
    <dgm:pt modelId="{2C92CC20-A683-4C59-8B9A-EC0EFDC8AE09}" type="pres">
      <dgm:prSet presAssocID="{F4DE0078-4002-46AE-BA08-6440C4AEA6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627A0E-B850-40FF-9002-BBA0FFB76002}" type="pres">
      <dgm:prSet presAssocID="{8066EB76-B886-417B-8746-3017FA9F929C}" presName="spacer" presStyleCnt="0"/>
      <dgm:spPr/>
    </dgm:pt>
    <dgm:pt modelId="{2DF38E3B-FF8D-4DC6-8864-397B40B4B767}" type="pres">
      <dgm:prSet presAssocID="{49E5B0FE-4EFE-4DCC-8A33-80E0C983B7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2AB3736-2668-4B3C-A2DF-9A863B4692A4}" type="pres">
      <dgm:prSet presAssocID="{9F768B01-984D-4D18-8DE9-9BE0AD13EA11}" presName="spacer" presStyleCnt="0"/>
      <dgm:spPr/>
    </dgm:pt>
    <dgm:pt modelId="{5C9D492F-F291-4CB5-8700-CC2FD421730A}" type="pres">
      <dgm:prSet presAssocID="{44CC339B-B832-4CE0-8398-16663F99FE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FDE82F-AC81-48BE-ADD7-6B6B5FB826FF}" type="pres">
      <dgm:prSet presAssocID="{26A95AC4-DCFA-41A4-B23D-F0BCA2AD6FEE}" presName="spacer" presStyleCnt="0"/>
      <dgm:spPr/>
    </dgm:pt>
    <dgm:pt modelId="{84704223-C2AB-4585-951E-1AAA40A0B7A2}" type="pres">
      <dgm:prSet presAssocID="{90AED55B-DE51-4F42-B08D-A3F3550D472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78E760D-4E6B-447F-B7D1-D440CBDB49B7}" srcId="{52D1E1F7-F7E7-4FAF-A391-794D67C27762}" destId="{44CC339B-B832-4CE0-8398-16663F99FE00}" srcOrd="2" destOrd="0" parTransId="{672A1B95-BE6A-4319-9A90-CBF2856DD3D6}" sibTransId="{26A95AC4-DCFA-41A4-B23D-F0BCA2AD6FEE}"/>
    <dgm:cxn modelId="{0639AE18-BED8-4A00-AFA5-7BE8A89F9A8A}" type="presOf" srcId="{49E5B0FE-4EFE-4DCC-8A33-80E0C983B710}" destId="{2DF38E3B-FF8D-4DC6-8864-397B40B4B767}" srcOrd="0" destOrd="0" presId="urn:microsoft.com/office/officeart/2005/8/layout/vList2"/>
    <dgm:cxn modelId="{36370021-3A26-4649-9E59-618E1D7F7F78}" type="presOf" srcId="{52D1E1F7-F7E7-4FAF-A391-794D67C27762}" destId="{028AE66F-D3E0-45B7-8C7C-65BEFC5D61D3}" srcOrd="0" destOrd="0" presId="urn:microsoft.com/office/officeart/2005/8/layout/vList2"/>
    <dgm:cxn modelId="{BE3BCE41-C104-4714-93C5-9CB81A38E699}" srcId="{52D1E1F7-F7E7-4FAF-A391-794D67C27762}" destId="{F4DE0078-4002-46AE-BA08-6440C4AEA67A}" srcOrd="0" destOrd="0" parTransId="{057FC743-6B2A-4E97-9A33-738472458CF2}" sibTransId="{8066EB76-B886-417B-8746-3017FA9F929C}"/>
    <dgm:cxn modelId="{5DF55171-25D2-4B2D-A2CB-D8BADC4C5B76}" srcId="{52D1E1F7-F7E7-4FAF-A391-794D67C27762}" destId="{90AED55B-DE51-4F42-B08D-A3F3550D4727}" srcOrd="3" destOrd="0" parTransId="{7681D412-7DFF-471D-BD6F-099EE436AC99}" sibTransId="{9CAFE905-6759-47B1-B5E0-19200386587D}"/>
    <dgm:cxn modelId="{AAC63372-5356-4C92-8C9A-98229CAE43E2}" srcId="{52D1E1F7-F7E7-4FAF-A391-794D67C27762}" destId="{49E5B0FE-4EFE-4DCC-8A33-80E0C983B710}" srcOrd="1" destOrd="0" parTransId="{C7A38328-9B9C-4E39-B7A1-397A542A9FFE}" sibTransId="{9F768B01-984D-4D18-8DE9-9BE0AD13EA11}"/>
    <dgm:cxn modelId="{D523AC52-F4DA-4B88-A920-C9738EC83CC9}" type="presOf" srcId="{44CC339B-B832-4CE0-8398-16663F99FE00}" destId="{5C9D492F-F291-4CB5-8700-CC2FD421730A}" srcOrd="0" destOrd="0" presId="urn:microsoft.com/office/officeart/2005/8/layout/vList2"/>
    <dgm:cxn modelId="{7B0E98AD-F782-4149-9D34-FD51794F2372}" type="presOf" srcId="{F4DE0078-4002-46AE-BA08-6440C4AEA67A}" destId="{2C92CC20-A683-4C59-8B9A-EC0EFDC8AE09}" srcOrd="0" destOrd="0" presId="urn:microsoft.com/office/officeart/2005/8/layout/vList2"/>
    <dgm:cxn modelId="{DE366AEF-5AEF-4A1E-81F1-06011DD79E9C}" type="presOf" srcId="{90AED55B-DE51-4F42-B08D-A3F3550D4727}" destId="{84704223-C2AB-4585-951E-1AAA40A0B7A2}" srcOrd="0" destOrd="0" presId="urn:microsoft.com/office/officeart/2005/8/layout/vList2"/>
    <dgm:cxn modelId="{C4B42511-00CB-4EC8-8088-48C188582B31}" type="presParOf" srcId="{028AE66F-D3E0-45B7-8C7C-65BEFC5D61D3}" destId="{2C92CC20-A683-4C59-8B9A-EC0EFDC8AE09}" srcOrd="0" destOrd="0" presId="urn:microsoft.com/office/officeart/2005/8/layout/vList2"/>
    <dgm:cxn modelId="{32AE6D94-DF97-4486-8C5B-3511300F4E99}" type="presParOf" srcId="{028AE66F-D3E0-45B7-8C7C-65BEFC5D61D3}" destId="{B7627A0E-B850-40FF-9002-BBA0FFB76002}" srcOrd="1" destOrd="0" presId="urn:microsoft.com/office/officeart/2005/8/layout/vList2"/>
    <dgm:cxn modelId="{6D4AB5BB-21D5-4CCB-9BF7-A27C06893BB0}" type="presParOf" srcId="{028AE66F-D3E0-45B7-8C7C-65BEFC5D61D3}" destId="{2DF38E3B-FF8D-4DC6-8864-397B40B4B767}" srcOrd="2" destOrd="0" presId="urn:microsoft.com/office/officeart/2005/8/layout/vList2"/>
    <dgm:cxn modelId="{F40F96D8-E183-45B6-A1C0-205DA4035DED}" type="presParOf" srcId="{028AE66F-D3E0-45B7-8C7C-65BEFC5D61D3}" destId="{52AB3736-2668-4B3C-A2DF-9A863B4692A4}" srcOrd="3" destOrd="0" presId="urn:microsoft.com/office/officeart/2005/8/layout/vList2"/>
    <dgm:cxn modelId="{242230DC-749D-4D16-95D9-110753C0A61C}" type="presParOf" srcId="{028AE66F-D3E0-45B7-8C7C-65BEFC5D61D3}" destId="{5C9D492F-F291-4CB5-8700-CC2FD421730A}" srcOrd="4" destOrd="0" presId="urn:microsoft.com/office/officeart/2005/8/layout/vList2"/>
    <dgm:cxn modelId="{5764DFF0-A3A9-437E-85A1-763EF1541660}" type="presParOf" srcId="{028AE66F-D3E0-45B7-8C7C-65BEFC5D61D3}" destId="{23FDE82F-AC81-48BE-ADD7-6B6B5FB826FF}" srcOrd="5" destOrd="0" presId="urn:microsoft.com/office/officeart/2005/8/layout/vList2"/>
    <dgm:cxn modelId="{D1B33E66-1DA5-48CA-B664-934EFA8611CB}" type="presParOf" srcId="{028AE66F-D3E0-45B7-8C7C-65BEFC5D61D3}" destId="{84704223-C2AB-4585-951E-1AAA40A0B7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CC4940-977C-454B-B745-8FECFF17F67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1964178D-9660-418A-9D24-72C17A44B9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Classification</a:t>
          </a:r>
        </a:p>
      </dgm:t>
    </dgm:pt>
    <dgm:pt modelId="{4CA5AFC3-456E-4155-93D3-2A9EF82DB112}" type="parTrans" cxnId="{0881E312-6F70-4D00-B766-348D91AD6D2A}">
      <dgm:prSet/>
      <dgm:spPr/>
      <dgm:t>
        <a:bodyPr/>
        <a:lstStyle/>
        <a:p>
          <a:endParaRPr lang="en-US"/>
        </a:p>
      </dgm:t>
    </dgm:pt>
    <dgm:pt modelId="{DBF8615F-A1B7-4C60-AF41-01953A378F71}" type="sibTrans" cxnId="{0881E312-6F70-4D00-B766-348D91AD6D2A}">
      <dgm:prSet/>
      <dgm:spPr/>
      <dgm:t>
        <a:bodyPr/>
        <a:lstStyle/>
        <a:p>
          <a:endParaRPr lang="en-US"/>
        </a:p>
      </dgm:t>
    </dgm:pt>
    <dgm:pt modelId="{3F14D41D-AA70-433F-96B9-B503B66B2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at least two different algorithms</a:t>
          </a:r>
        </a:p>
      </dgm:t>
    </dgm:pt>
    <dgm:pt modelId="{8A78EDCA-89CA-43E3-A82F-EB8203345F88}" type="parTrans" cxnId="{9EE40587-0910-45D2-8F7A-C0B4FB54CF99}">
      <dgm:prSet/>
      <dgm:spPr/>
      <dgm:t>
        <a:bodyPr/>
        <a:lstStyle/>
        <a:p>
          <a:endParaRPr lang="en-US"/>
        </a:p>
      </dgm:t>
    </dgm:pt>
    <dgm:pt modelId="{351F789F-EC30-4C75-B7CF-FD186B297CD8}" type="sibTrans" cxnId="{9EE40587-0910-45D2-8F7A-C0B4FB54CF99}">
      <dgm:prSet/>
      <dgm:spPr/>
      <dgm:t>
        <a:bodyPr/>
        <a:lstStyle/>
        <a:p>
          <a:endParaRPr lang="en-US"/>
        </a:p>
      </dgm:t>
    </dgm:pt>
    <dgm:pt modelId="{122AE3D5-9D85-4054-BA58-70FF09CC7F47}">
      <dgm:prSet/>
      <dgm:spPr/>
      <dgm:t>
        <a:bodyPr/>
        <a:lstStyle/>
        <a:p>
          <a:r>
            <a:rPr lang="en-US"/>
            <a:t>kNN</a:t>
          </a:r>
        </a:p>
      </dgm:t>
    </dgm:pt>
    <dgm:pt modelId="{C69E738C-EC80-40DE-BD77-C9FB617EDA48}" type="parTrans" cxnId="{B23A9A64-6EFA-4253-889F-5044D3A85C71}">
      <dgm:prSet/>
      <dgm:spPr/>
      <dgm:t>
        <a:bodyPr/>
        <a:lstStyle/>
        <a:p>
          <a:endParaRPr lang="en-US"/>
        </a:p>
      </dgm:t>
    </dgm:pt>
    <dgm:pt modelId="{A4674ADC-5B2D-4164-9CDD-5BEF3581BE69}" type="sibTrans" cxnId="{B23A9A64-6EFA-4253-889F-5044D3A85C71}">
      <dgm:prSet/>
      <dgm:spPr/>
      <dgm:t>
        <a:bodyPr/>
        <a:lstStyle/>
        <a:p>
          <a:endParaRPr lang="en-US"/>
        </a:p>
      </dgm:t>
    </dgm:pt>
    <dgm:pt modelId="{1C0B3514-527E-445F-9D09-8B1A83C9FE3F}">
      <dgm:prSet/>
      <dgm:spPr/>
      <dgm:t>
        <a:bodyPr/>
        <a:lstStyle/>
        <a:p>
          <a:r>
            <a:rPr lang="en-US"/>
            <a:t>..</a:t>
          </a:r>
        </a:p>
      </dgm:t>
    </dgm:pt>
    <dgm:pt modelId="{0A554048-18D3-420B-A748-505511F8D841}" type="parTrans" cxnId="{12AD669B-0613-47D6-85D4-5E4120A6E755}">
      <dgm:prSet/>
      <dgm:spPr/>
      <dgm:t>
        <a:bodyPr/>
        <a:lstStyle/>
        <a:p>
          <a:endParaRPr lang="en-US"/>
        </a:p>
      </dgm:t>
    </dgm:pt>
    <dgm:pt modelId="{DB2FE98A-62EE-4A98-A81E-A664AD35F585}" type="sibTrans" cxnId="{12AD669B-0613-47D6-85D4-5E4120A6E755}">
      <dgm:prSet/>
      <dgm:spPr/>
      <dgm:t>
        <a:bodyPr/>
        <a:lstStyle/>
        <a:p>
          <a:endParaRPr lang="en-US"/>
        </a:p>
      </dgm:t>
    </dgm:pt>
    <dgm:pt modelId="{C03F3D9B-A9E4-4E95-BA2B-3CC39557C3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GUI	</a:t>
          </a:r>
        </a:p>
      </dgm:t>
    </dgm:pt>
    <dgm:pt modelId="{B999268D-F9C1-4674-B266-A6E5519A4659}" type="parTrans" cxnId="{C6E1B216-85CC-4B2A-B92A-14B1A94436D3}">
      <dgm:prSet/>
      <dgm:spPr/>
      <dgm:t>
        <a:bodyPr/>
        <a:lstStyle/>
        <a:p>
          <a:endParaRPr lang="en-US"/>
        </a:p>
      </dgm:t>
    </dgm:pt>
    <dgm:pt modelId="{7B4A6AE7-868A-41D7-9E9F-541331ED5CF8}" type="sibTrans" cxnId="{C6E1B216-85CC-4B2A-B92A-14B1A94436D3}">
      <dgm:prSet/>
      <dgm:spPr/>
      <dgm:t>
        <a:bodyPr/>
        <a:lstStyle/>
        <a:p>
          <a:endParaRPr lang="en-US"/>
        </a:p>
      </dgm:t>
    </dgm:pt>
    <dgm:pt modelId="{22774652-CA23-4482-AFA5-E2B579F4F4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functionality accessible via app interface</a:t>
          </a:r>
        </a:p>
      </dgm:t>
    </dgm:pt>
    <dgm:pt modelId="{0396776F-B602-4B78-AD59-F5738BCFF1A4}" type="parTrans" cxnId="{F5CF38E1-1811-4682-AD6F-27B9948FE41F}">
      <dgm:prSet/>
      <dgm:spPr/>
      <dgm:t>
        <a:bodyPr/>
        <a:lstStyle/>
        <a:p>
          <a:endParaRPr lang="en-US"/>
        </a:p>
      </dgm:t>
    </dgm:pt>
    <dgm:pt modelId="{C80A4935-3F93-4A88-813D-A3C7F4D14915}" type="sibTrans" cxnId="{F5CF38E1-1811-4682-AD6F-27B9948FE41F}">
      <dgm:prSet/>
      <dgm:spPr/>
      <dgm:t>
        <a:bodyPr/>
        <a:lstStyle/>
        <a:p>
          <a:endParaRPr lang="en-US"/>
        </a:p>
      </dgm:t>
    </dgm:pt>
    <dgm:pt modelId="{B88FE4B5-F81B-4800-A612-096B8438C79D}">
      <dgm:prSet/>
      <dgm:spPr/>
      <dgm:t>
        <a:bodyPr/>
        <a:lstStyle/>
        <a:p>
          <a:r>
            <a:rPr lang="en-US" dirty="0"/>
            <a:t>Classification (automatic + manual)</a:t>
          </a:r>
        </a:p>
      </dgm:t>
    </dgm:pt>
    <dgm:pt modelId="{64D41005-0AA1-4818-8848-1E1981B3B906}" type="parTrans" cxnId="{1F2D2D79-D403-4E05-BB09-5549DC64C80F}">
      <dgm:prSet/>
      <dgm:spPr/>
      <dgm:t>
        <a:bodyPr/>
        <a:lstStyle/>
        <a:p>
          <a:endParaRPr lang="en-US"/>
        </a:p>
      </dgm:t>
    </dgm:pt>
    <dgm:pt modelId="{CD060E6A-6B21-469A-8C75-90CC7DA86CB1}" type="sibTrans" cxnId="{1F2D2D79-D403-4E05-BB09-5549DC64C80F}">
      <dgm:prSet/>
      <dgm:spPr/>
      <dgm:t>
        <a:bodyPr/>
        <a:lstStyle/>
        <a:p>
          <a:endParaRPr lang="en-US"/>
        </a:p>
      </dgm:t>
    </dgm:pt>
    <dgm:pt modelId="{38132E00-D35B-4448-B992-C64F07426F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Image Data</a:t>
          </a:r>
        </a:p>
      </dgm:t>
    </dgm:pt>
    <dgm:pt modelId="{2FD4AFEA-7EE2-4166-976E-4138CE32BA9F}" type="parTrans" cxnId="{1B438B44-DE75-4EB2-8D9B-22286350D59D}">
      <dgm:prSet/>
      <dgm:spPr/>
      <dgm:t>
        <a:bodyPr/>
        <a:lstStyle/>
        <a:p>
          <a:endParaRPr lang="en-US"/>
        </a:p>
      </dgm:t>
    </dgm:pt>
    <dgm:pt modelId="{DED24024-A6E3-4542-BF6B-EFECD5E87320}" type="sibTrans" cxnId="{1B438B44-DE75-4EB2-8D9B-22286350D59D}">
      <dgm:prSet/>
      <dgm:spPr/>
      <dgm:t>
        <a:bodyPr/>
        <a:lstStyle/>
        <a:p>
          <a:endParaRPr lang="en-US"/>
        </a:p>
      </dgm:t>
    </dgm:pt>
    <dgm:pt modelId="{A5E35F38-CD88-4AA9-BF49-217A017304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new images including classification data</a:t>
          </a:r>
        </a:p>
      </dgm:t>
    </dgm:pt>
    <dgm:pt modelId="{9A8823F4-3831-4826-8E8C-6FE73DBFFA5D}" type="parTrans" cxnId="{7FA3F02E-AF40-440A-8BA3-1BB897FE3A51}">
      <dgm:prSet/>
      <dgm:spPr/>
      <dgm:t>
        <a:bodyPr/>
        <a:lstStyle/>
        <a:p>
          <a:endParaRPr lang="en-US"/>
        </a:p>
      </dgm:t>
    </dgm:pt>
    <dgm:pt modelId="{07BCE259-28F4-41C8-8709-8A1FB52C69B9}" type="sibTrans" cxnId="{7FA3F02E-AF40-440A-8BA3-1BB897FE3A51}">
      <dgm:prSet/>
      <dgm:spPr/>
      <dgm:t>
        <a:bodyPr/>
        <a:lstStyle/>
        <a:p>
          <a:endParaRPr lang="en-US"/>
        </a:p>
      </dgm:t>
    </dgm:pt>
    <dgm:pt modelId="{FAE0A9AD-763A-49E6-AC55-051380033F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existing images and classification data</a:t>
          </a:r>
        </a:p>
      </dgm:t>
    </dgm:pt>
    <dgm:pt modelId="{75F28D0D-9A60-422B-8A3F-A744234FBA95}" type="parTrans" cxnId="{733D4A7C-963D-4516-A772-A640EC5D0118}">
      <dgm:prSet/>
      <dgm:spPr/>
      <dgm:t>
        <a:bodyPr/>
        <a:lstStyle/>
        <a:p>
          <a:endParaRPr lang="en-US"/>
        </a:p>
      </dgm:t>
    </dgm:pt>
    <dgm:pt modelId="{95C804B0-98F9-4165-AE15-B2D15241747F}" type="sibTrans" cxnId="{733D4A7C-963D-4516-A772-A640EC5D0118}">
      <dgm:prSet/>
      <dgm:spPr/>
      <dgm:t>
        <a:bodyPr/>
        <a:lstStyle/>
        <a:p>
          <a:endParaRPr lang="en-US"/>
        </a:p>
      </dgm:t>
    </dgm:pt>
    <dgm:pt modelId="{34BB523F-5178-444A-9C49-0F609B6171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 suitable data for classification</a:t>
          </a:r>
        </a:p>
      </dgm:t>
    </dgm:pt>
    <dgm:pt modelId="{4105BC12-FCB0-4EE3-A558-EED9A81BF114}" type="parTrans" cxnId="{FC455954-FA39-46F5-A830-BFE938D0F5BF}">
      <dgm:prSet/>
      <dgm:spPr/>
      <dgm:t>
        <a:bodyPr/>
        <a:lstStyle/>
        <a:p>
          <a:endParaRPr lang="en-US"/>
        </a:p>
      </dgm:t>
    </dgm:pt>
    <dgm:pt modelId="{A47B018A-4650-4FF6-8755-56399DEEA8AC}" type="sibTrans" cxnId="{FC455954-FA39-46F5-A830-BFE938D0F5BF}">
      <dgm:prSet/>
      <dgm:spPr/>
      <dgm:t>
        <a:bodyPr/>
        <a:lstStyle/>
        <a:p>
          <a:endParaRPr lang="en-US"/>
        </a:p>
      </dgm:t>
    </dgm:pt>
    <dgm:pt modelId="{CBD8F30D-C387-4A35-930F-413F6F439F07}">
      <dgm:prSet/>
      <dgm:spPr/>
      <dgm:t>
        <a:bodyPr/>
        <a:lstStyle/>
        <a:p>
          <a:r>
            <a:rPr lang="en-US" dirty="0"/>
            <a:t>Image data acquisition</a:t>
          </a:r>
        </a:p>
      </dgm:t>
    </dgm:pt>
    <dgm:pt modelId="{756E0F2E-5476-41F1-A215-53ACE23C385C}" type="parTrans" cxnId="{954D01E0-902F-4AD6-9C53-3C203FCFF658}">
      <dgm:prSet/>
      <dgm:spPr/>
      <dgm:t>
        <a:bodyPr/>
        <a:lstStyle/>
        <a:p>
          <a:endParaRPr lang="LID4096"/>
        </a:p>
      </dgm:t>
    </dgm:pt>
    <dgm:pt modelId="{2E9265F0-2042-4BDF-AEE7-9FEA29A13690}" type="sibTrans" cxnId="{954D01E0-902F-4AD6-9C53-3C203FCFF658}">
      <dgm:prSet/>
      <dgm:spPr/>
    </dgm:pt>
    <dgm:pt modelId="{7411833C-212E-459D-987E-C2FAB0EF58EF}">
      <dgm:prSet/>
      <dgm:spPr/>
      <dgm:t>
        <a:bodyPr/>
        <a:lstStyle/>
        <a:p>
          <a:r>
            <a:rPr lang="en-US" dirty="0"/>
            <a:t>Optional: train classifier models</a:t>
          </a:r>
        </a:p>
      </dgm:t>
    </dgm:pt>
    <dgm:pt modelId="{7AF236D7-55B0-4502-BD0D-F7C180BE8593}" type="parTrans" cxnId="{A7C0A6A6-F5F2-4DC2-9F8D-4B800C29E196}">
      <dgm:prSet/>
      <dgm:spPr/>
      <dgm:t>
        <a:bodyPr/>
        <a:lstStyle/>
        <a:p>
          <a:endParaRPr lang="LID4096"/>
        </a:p>
      </dgm:t>
    </dgm:pt>
    <dgm:pt modelId="{FBB62B42-0479-4988-88D1-DAF03BD4BD0B}" type="sibTrans" cxnId="{A7C0A6A6-F5F2-4DC2-9F8D-4B800C29E196}">
      <dgm:prSet/>
      <dgm:spPr/>
    </dgm:pt>
    <dgm:pt modelId="{AC855383-3A3D-4792-865D-B1B215D2B8BB}" type="pres">
      <dgm:prSet presAssocID="{E0CC4940-977C-454B-B745-8FECFF17F678}" presName="root" presStyleCnt="0">
        <dgm:presLayoutVars>
          <dgm:dir/>
          <dgm:resizeHandles val="exact"/>
        </dgm:presLayoutVars>
      </dgm:prSet>
      <dgm:spPr/>
    </dgm:pt>
    <dgm:pt modelId="{B35303D4-5382-4F58-9FF7-97BE7829D3BC}" type="pres">
      <dgm:prSet presAssocID="{1964178D-9660-418A-9D24-72C17A44B964}" presName="compNode" presStyleCnt="0"/>
      <dgm:spPr/>
    </dgm:pt>
    <dgm:pt modelId="{D4D71D3F-E974-41EB-A21D-3E221715F0D5}" type="pres">
      <dgm:prSet presAssocID="{1964178D-9660-418A-9D24-72C17A44B9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D7AC960E-BFBD-4254-ACD7-649C02D9C0F5}" type="pres">
      <dgm:prSet presAssocID="{1964178D-9660-418A-9D24-72C17A44B964}" presName="iconSpace" presStyleCnt="0"/>
      <dgm:spPr/>
    </dgm:pt>
    <dgm:pt modelId="{38DF17DD-F04C-46F2-BDAF-4227A628E6D3}" type="pres">
      <dgm:prSet presAssocID="{1964178D-9660-418A-9D24-72C17A44B964}" presName="parTx" presStyleLbl="revTx" presStyleIdx="0" presStyleCnt="6">
        <dgm:presLayoutVars>
          <dgm:chMax val="0"/>
          <dgm:chPref val="0"/>
        </dgm:presLayoutVars>
      </dgm:prSet>
      <dgm:spPr/>
    </dgm:pt>
    <dgm:pt modelId="{7B9AF227-7BB2-49B9-8ECA-1014FE2EECA7}" type="pres">
      <dgm:prSet presAssocID="{1964178D-9660-418A-9D24-72C17A44B964}" presName="txSpace" presStyleCnt="0"/>
      <dgm:spPr/>
    </dgm:pt>
    <dgm:pt modelId="{DABBF61C-718B-49D0-A6CC-7975EA9BF827}" type="pres">
      <dgm:prSet presAssocID="{1964178D-9660-418A-9D24-72C17A44B964}" presName="desTx" presStyleLbl="revTx" presStyleIdx="1" presStyleCnt="6">
        <dgm:presLayoutVars/>
      </dgm:prSet>
      <dgm:spPr/>
    </dgm:pt>
    <dgm:pt modelId="{3AB7982F-6DC6-45D8-AB27-10BEC4111C1E}" type="pres">
      <dgm:prSet presAssocID="{DBF8615F-A1B7-4C60-AF41-01953A378F71}" presName="sibTrans" presStyleCnt="0"/>
      <dgm:spPr/>
    </dgm:pt>
    <dgm:pt modelId="{B5C18666-B54E-4B94-925B-5F5B600B5B7B}" type="pres">
      <dgm:prSet presAssocID="{C03F3D9B-A9E4-4E95-BA2B-3CC39557C388}" presName="compNode" presStyleCnt="0"/>
      <dgm:spPr/>
    </dgm:pt>
    <dgm:pt modelId="{90A42B2B-BD18-4A01-8B40-DB8484B4A906}" type="pres">
      <dgm:prSet presAssocID="{C03F3D9B-A9E4-4E95-BA2B-3CC39557C3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 with solid fill"/>
        </a:ext>
      </dgm:extLst>
    </dgm:pt>
    <dgm:pt modelId="{775CCF97-E7E1-472D-9FED-95E38804F28E}" type="pres">
      <dgm:prSet presAssocID="{C03F3D9B-A9E4-4E95-BA2B-3CC39557C388}" presName="iconSpace" presStyleCnt="0"/>
      <dgm:spPr/>
    </dgm:pt>
    <dgm:pt modelId="{0852FFB0-C7C4-4887-921D-2ACDD039A30F}" type="pres">
      <dgm:prSet presAssocID="{C03F3D9B-A9E4-4E95-BA2B-3CC39557C388}" presName="parTx" presStyleLbl="revTx" presStyleIdx="2" presStyleCnt="6">
        <dgm:presLayoutVars>
          <dgm:chMax val="0"/>
          <dgm:chPref val="0"/>
        </dgm:presLayoutVars>
      </dgm:prSet>
      <dgm:spPr/>
    </dgm:pt>
    <dgm:pt modelId="{E89E8BCA-F7FC-4F91-88C0-B7A9F314DF34}" type="pres">
      <dgm:prSet presAssocID="{C03F3D9B-A9E4-4E95-BA2B-3CC39557C388}" presName="txSpace" presStyleCnt="0"/>
      <dgm:spPr/>
    </dgm:pt>
    <dgm:pt modelId="{C70692E9-2A70-4DBD-A28C-DF5CB1D3DFA2}" type="pres">
      <dgm:prSet presAssocID="{C03F3D9B-A9E4-4E95-BA2B-3CC39557C388}" presName="desTx" presStyleLbl="revTx" presStyleIdx="3" presStyleCnt="6">
        <dgm:presLayoutVars/>
      </dgm:prSet>
      <dgm:spPr/>
    </dgm:pt>
    <dgm:pt modelId="{68E59700-BDFD-44E9-A915-B9D3A1159980}" type="pres">
      <dgm:prSet presAssocID="{7B4A6AE7-868A-41D7-9E9F-541331ED5CF8}" presName="sibTrans" presStyleCnt="0"/>
      <dgm:spPr/>
    </dgm:pt>
    <dgm:pt modelId="{14DFA318-4471-41CE-B0F7-B7E5EB81E031}" type="pres">
      <dgm:prSet presAssocID="{38132E00-D35B-4448-B992-C64F07426FED}" presName="compNode" presStyleCnt="0"/>
      <dgm:spPr/>
    </dgm:pt>
    <dgm:pt modelId="{7977F9FC-9900-44D2-8EAF-1621B18438B0}" type="pres">
      <dgm:prSet presAssocID="{38132E00-D35B-4448-B992-C64F07426F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D279FF-7168-4297-8125-31AD0CD3220F}" type="pres">
      <dgm:prSet presAssocID="{38132E00-D35B-4448-B992-C64F07426FED}" presName="iconSpace" presStyleCnt="0"/>
      <dgm:spPr/>
    </dgm:pt>
    <dgm:pt modelId="{146CF159-A92B-4671-AB14-824678C67BC2}" type="pres">
      <dgm:prSet presAssocID="{38132E00-D35B-4448-B992-C64F07426FED}" presName="parTx" presStyleLbl="revTx" presStyleIdx="4" presStyleCnt="6">
        <dgm:presLayoutVars>
          <dgm:chMax val="0"/>
          <dgm:chPref val="0"/>
        </dgm:presLayoutVars>
      </dgm:prSet>
      <dgm:spPr/>
    </dgm:pt>
    <dgm:pt modelId="{32D3B3B0-CC6F-4C92-BDF9-79A50FC06128}" type="pres">
      <dgm:prSet presAssocID="{38132E00-D35B-4448-B992-C64F07426FED}" presName="txSpace" presStyleCnt="0"/>
      <dgm:spPr/>
    </dgm:pt>
    <dgm:pt modelId="{FC18D752-426A-431D-ACF6-121C4FFFCA3D}" type="pres">
      <dgm:prSet presAssocID="{38132E00-D35B-4448-B992-C64F07426FED}" presName="desTx" presStyleLbl="revTx" presStyleIdx="5" presStyleCnt="6">
        <dgm:presLayoutVars/>
      </dgm:prSet>
      <dgm:spPr/>
    </dgm:pt>
  </dgm:ptLst>
  <dgm:cxnLst>
    <dgm:cxn modelId="{C75C3203-891E-4604-923B-A018E8B0CA25}" type="presOf" srcId="{1964178D-9660-418A-9D24-72C17A44B964}" destId="{38DF17DD-F04C-46F2-BDAF-4227A628E6D3}" srcOrd="0" destOrd="0" presId="urn:microsoft.com/office/officeart/2018/2/layout/IconLabelDescriptionList"/>
    <dgm:cxn modelId="{1FD7DA08-6F35-4186-972A-BC2FDE979A09}" type="presOf" srcId="{7411833C-212E-459D-987E-C2FAB0EF58EF}" destId="{C70692E9-2A70-4DBD-A28C-DF5CB1D3DFA2}" srcOrd="0" destOrd="3" presId="urn:microsoft.com/office/officeart/2018/2/layout/IconLabelDescriptionList"/>
    <dgm:cxn modelId="{8336F30B-D06E-4C7E-8A02-0944421D9464}" type="presOf" srcId="{3F14D41D-AA70-433F-96B9-B503B66B21EA}" destId="{DABBF61C-718B-49D0-A6CC-7975EA9BF827}" srcOrd="0" destOrd="0" presId="urn:microsoft.com/office/officeart/2018/2/layout/IconLabelDescriptionList"/>
    <dgm:cxn modelId="{0881E312-6F70-4D00-B766-348D91AD6D2A}" srcId="{E0CC4940-977C-454B-B745-8FECFF17F678}" destId="{1964178D-9660-418A-9D24-72C17A44B964}" srcOrd="0" destOrd="0" parTransId="{4CA5AFC3-456E-4155-93D3-2A9EF82DB112}" sibTransId="{DBF8615F-A1B7-4C60-AF41-01953A378F71}"/>
    <dgm:cxn modelId="{C6E1B216-85CC-4B2A-B92A-14B1A94436D3}" srcId="{E0CC4940-977C-454B-B745-8FECFF17F678}" destId="{C03F3D9B-A9E4-4E95-BA2B-3CC39557C388}" srcOrd="1" destOrd="0" parTransId="{B999268D-F9C1-4674-B266-A6E5519A4659}" sibTransId="{7B4A6AE7-868A-41D7-9E9F-541331ED5CF8}"/>
    <dgm:cxn modelId="{5BE0952A-AF7B-44AA-9C2D-C6CF2C4CB67E}" type="presOf" srcId="{22774652-CA23-4482-AFA5-E2B579F4F41C}" destId="{C70692E9-2A70-4DBD-A28C-DF5CB1D3DFA2}" srcOrd="0" destOrd="0" presId="urn:microsoft.com/office/officeart/2018/2/layout/IconLabelDescriptionList"/>
    <dgm:cxn modelId="{7FA3F02E-AF40-440A-8BA3-1BB897FE3A51}" srcId="{38132E00-D35B-4448-B992-C64F07426FED}" destId="{A5E35F38-CD88-4AA9-BF49-217A01730479}" srcOrd="0" destOrd="0" parTransId="{9A8823F4-3831-4826-8E8C-6FE73DBFFA5D}" sibTransId="{07BCE259-28F4-41C8-8709-8A1FB52C69B9}"/>
    <dgm:cxn modelId="{1B438B44-DE75-4EB2-8D9B-22286350D59D}" srcId="{E0CC4940-977C-454B-B745-8FECFF17F678}" destId="{38132E00-D35B-4448-B992-C64F07426FED}" srcOrd="2" destOrd="0" parTransId="{2FD4AFEA-7EE2-4166-976E-4138CE32BA9F}" sibTransId="{DED24024-A6E3-4542-BF6B-EFECD5E87320}"/>
    <dgm:cxn modelId="{B23A9A64-6EFA-4253-889F-5044D3A85C71}" srcId="{3F14D41D-AA70-433F-96B9-B503B66B21EA}" destId="{122AE3D5-9D85-4054-BA58-70FF09CC7F47}" srcOrd="0" destOrd="0" parTransId="{C69E738C-EC80-40DE-BD77-C9FB617EDA48}" sibTransId="{A4674ADC-5B2D-4164-9CDD-5BEF3581BE69}"/>
    <dgm:cxn modelId="{725EDA48-B3AC-493D-8518-7B7F0355A1BA}" type="presOf" srcId="{CBD8F30D-C387-4A35-930F-413F6F439F07}" destId="{C70692E9-2A70-4DBD-A28C-DF5CB1D3DFA2}" srcOrd="0" destOrd="1" presId="urn:microsoft.com/office/officeart/2018/2/layout/IconLabelDescriptionList"/>
    <dgm:cxn modelId="{1DA32F6C-DE2F-4763-A6FC-5072FA357A52}" type="presOf" srcId="{A5E35F38-CD88-4AA9-BF49-217A01730479}" destId="{FC18D752-426A-431D-ACF6-121C4FFFCA3D}" srcOrd="0" destOrd="0" presId="urn:microsoft.com/office/officeart/2018/2/layout/IconLabelDescriptionList"/>
    <dgm:cxn modelId="{E78DF86D-A040-4AE4-9EF7-D1742F9345C8}" type="presOf" srcId="{C03F3D9B-A9E4-4E95-BA2B-3CC39557C388}" destId="{0852FFB0-C7C4-4887-921D-2ACDD039A30F}" srcOrd="0" destOrd="0" presId="urn:microsoft.com/office/officeart/2018/2/layout/IconLabelDescriptionList"/>
    <dgm:cxn modelId="{3685D870-784F-4A86-997A-3F538A1C55BF}" type="presOf" srcId="{1C0B3514-527E-445F-9D09-8B1A83C9FE3F}" destId="{DABBF61C-718B-49D0-A6CC-7975EA9BF827}" srcOrd="0" destOrd="2" presId="urn:microsoft.com/office/officeart/2018/2/layout/IconLabelDescriptionList"/>
    <dgm:cxn modelId="{5A826651-DA46-43C4-A693-CC2201481BE5}" type="presOf" srcId="{B88FE4B5-F81B-4800-A612-096B8438C79D}" destId="{C70692E9-2A70-4DBD-A28C-DF5CB1D3DFA2}" srcOrd="0" destOrd="2" presId="urn:microsoft.com/office/officeart/2018/2/layout/IconLabelDescriptionList"/>
    <dgm:cxn modelId="{FC455954-FA39-46F5-A830-BFE938D0F5BF}" srcId="{38132E00-D35B-4448-B992-C64F07426FED}" destId="{34BB523F-5178-444A-9C49-0F609B617127}" srcOrd="2" destOrd="0" parTransId="{4105BC12-FCB0-4EE3-A558-EED9A81BF114}" sibTransId="{A47B018A-4650-4FF6-8755-56399DEEA8AC}"/>
    <dgm:cxn modelId="{1F2D2D79-D403-4E05-BB09-5549DC64C80F}" srcId="{22774652-CA23-4482-AFA5-E2B579F4F41C}" destId="{B88FE4B5-F81B-4800-A612-096B8438C79D}" srcOrd="1" destOrd="0" parTransId="{64D41005-0AA1-4818-8848-1E1981B3B906}" sibTransId="{CD060E6A-6B21-469A-8C75-90CC7DA86CB1}"/>
    <dgm:cxn modelId="{733D4A7C-963D-4516-A772-A640EC5D0118}" srcId="{38132E00-D35B-4448-B992-C64F07426FED}" destId="{FAE0A9AD-763A-49E6-AC55-051380033F2D}" srcOrd="1" destOrd="0" parTransId="{75F28D0D-9A60-422B-8A3F-A744234FBA95}" sibTransId="{95C804B0-98F9-4165-AE15-B2D15241747F}"/>
    <dgm:cxn modelId="{9EE40587-0910-45D2-8F7A-C0B4FB54CF99}" srcId="{1964178D-9660-418A-9D24-72C17A44B964}" destId="{3F14D41D-AA70-433F-96B9-B503B66B21EA}" srcOrd="0" destOrd="0" parTransId="{8A78EDCA-89CA-43E3-A82F-EB8203345F88}" sibTransId="{351F789F-EC30-4C75-B7CF-FD186B297CD8}"/>
    <dgm:cxn modelId="{8FFC8D97-08C1-4C0E-A629-9A4D8C59CA8F}" type="presOf" srcId="{38132E00-D35B-4448-B992-C64F07426FED}" destId="{146CF159-A92B-4671-AB14-824678C67BC2}" srcOrd="0" destOrd="0" presId="urn:microsoft.com/office/officeart/2018/2/layout/IconLabelDescriptionList"/>
    <dgm:cxn modelId="{12AD669B-0613-47D6-85D4-5E4120A6E755}" srcId="{3F14D41D-AA70-433F-96B9-B503B66B21EA}" destId="{1C0B3514-527E-445F-9D09-8B1A83C9FE3F}" srcOrd="1" destOrd="0" parTransId="{0A554048-18D3-420B-A748-505511F8D841}" sibTransId="{DB2FE98A-62EE-4A98-A81E-A664AD35F585}"/>
    <dgm:cxn modelId="{40DDCFA5-EA29-4E14-BD2B-26B9BA4ED6EA}" type="presOf" srcId="{E0CC4940-977C-454B-B745-8FECFF17F678}" destId="{AC855383-3A3D-4792-865D-B1B215D2B8BB}" srcOrd="0" destOrd="0" presId="urn:microsoft.com/office/officeart/2018/2/layout/IconLabelDescriptionList"/>
    <dgm:cxn modelId="{A7C0A6A6-F5F2-4DC2-9F8D-4B800C29E196}" srcId="{22774652-CA23-4482-AFA5-E2B579F4F41C}" destId="{7411833C-212E-459D-987E-C2FAB0EF58EF}" srcOrd="2" destOrd="0" parTransId="{7AF236D7-55B0-4502-BD0D-F7C180BE8593}" sibTransId="{FBB62B42-0479-4988-88D1-DAF03BD4BD0B}"/>
    <dgm:cxn modelId="{8A19BFA8-8023-4039-BD49-F7CAD98A9810}" type="presOf" srcId="{34BB523F-5178-444A-9C49-0F609B617127}" destId="{FC18D752-426A-431D-ACF6-121C4FFFCA3D}" srcOrd="0" destOrd="2" presId="urn:microsoft.com/office/officeart/2018/2/layout/IconLabelDescriptionList"/>
    <dgm:cxn modelId="{004937AB-A7C9-4CE1-8C3E-907C7D27847D}" type="presOf" srcId="{122AE3D5-9D85-4054-BA58-70FF09CC7F47}" destId="{DABBF61C-718B-49D0-A6CC-7975EA9BF827}" srcOrd="0" destOrd="1" presId="urn:microsoft.com/office/officeart/2018/2/layout/IconLabelDescriptionList"/>
    <dgm:cxn modelId="{E9685BD8-43AE-4EA5-A694-217E93729EEB}" type="presOf" srcId="{FAE0A9AD-763A-49E6-AC55-051380033F2D}" destId="{FC18D752-426A-431D-ACF6-121C4FFFCA3D}" srcOrd="0" destOrd="1" presId="urn:microsoft.com/office/officeart/2018/2/layout/IconLabelDescriptionList"/>
    <dgm:cxn modelId="{954D01E0-902F-4AD6-9C53-3C203FCFF658}" srcId="{22774652-CA23-4482-AFA5-E2B579F4F41C}" destId="{CBD8F30D-C387-4A35-930F-413F6F439F07}" srcOrd="0" destOrd="0" parTransId="{756E0F2E-5476-41F1-A215-53ACE23C385C}" sibTransId="{2E9265F0-2042-4BDF-AEE7-9FEA29A13690}"/>
    <dgm:cxn modelId="{F5CF38E1-1811-4682-AD6F-27B9948FE41F}" srcId="{C03F3D9B-A9E4-4E95-BA2B-3CC39557C388}" destId="{22774652-CA23-4482-AFA5-E2B579F4F41C}" srcOrd="0" destOrd="0" parTransId="{0396776F-B602-4B78-AD59-F5738BCFF1A4}" sibTransId="{C80A4935-3F93-4A88-813D-A3C7F4D14915}"/>
    <dgm:cxn modelId="{30A7850A-438D-4198-BB75-9C72636CAAE1}" type="presParOf" srcId="{AC855383-3A3D-4792-865D-B1B215D2B8BB}" destId="{B35303D4-5382-4F58-9FF7-97BE7829D3BC}" srcOrd="0" destOrd="0" presId="urn:microsoft.com/office/officeart/2018/2/layout/IconLabelDescriptionList"/>
    <dgm:cxn modelId="{FDF3961D-75F8-430A-B686-D262FF1D331A}" type="presParOf" srcId="{B35303D4-5382-4F58-9FF7-97BE7829D3BC}" destId="{D4D71D3F-E974-41EB-A21D-3E221715F0D5}" srcOrd="0" destOrd="0" presId="urn:microsoft.com/office/officeart/2018/2/layout/IconLabelDescriptionList"/>
    <dgm:cxn modelId="{FB0B7A3A-F9D3-421B-B264-0BC90570CD80}" type="presParOf" srcId="{B35303D4-5382-4F58-9FF7-97BE7829D3BC}" destId="{D7AC960E-BFBD-4254-ACD7-649C02D9C0F5}" srcOrd="1" destOrd="0" presId="urn:microsoft.com/office/officeart/2018/2/layout/IconLabelDescriptionList"/>
    <dgm:cxn modelId="{FB9F25F2-AE37-46FF-AF5F-6E0E91C37C28}" type="presParOf" srcId="{B35303D4-5382-4F58-9FF7-97BE7829D3BC}" destId="{38DF17DD-F04C-46F2-BDAF-4227A628E6D3}" srcOrd="2" destOrd="0" presId="urn:microsoft.com/office/officeart/2018/2/layout/IconLabelDescriptionList"/>
    <dgm:cxn modelId="{59E98435-ABE0-4751-AC6C-98A426308B7E}" type="presParOf" srcId="{B35303D4-5382-4F58-9FF7-97BE7829D3BC}" destId="{7B9AF227-7BB2-49B9-8ECA-1014FE2EECA7}" srcOrd="3" destOrd="0" presId="urn:microsoft.com/office/officeart/2018/2/layout/IconLabelDescriptionList"/>
    <dgm:cxn modelId="{70078E41-685B-4A68-BA15-68BB3D251270}" type="presParOf" srcId="{B35303D4-5382-4F58-9FF7-97BE7829D3BC}" destId="{DABBF61C-718B-49D0-A6CC-7975EA9BF827}" srcOrd="4" destOrd="0" presId="urn:microsoft.com/office/officeart/2018/2/layout/IconLabelDescriptionList"/>
    <dgm:cxn modelId="{D4CCF931-DDC2-40FA-AE42-17DD8EEBC77A}" type="presParOf" srcId="{AC855383-3A3D-4792-865D-B1B215D2B8BB}" destId="{3AB7982F-6DC6-45D8-AB27-10BEC4111C1E}" srcOrd="1" destOrd="0" presId="urn:microsoft.com/office/officeart/2018/2/layout/IconLabelDescriptionList"/>
    <dgm:cxn modelId="{9F58D6E3-8D93-447C-A86B-53F1CA584A2D}" type="presParOf" srcId="{AC855383-3A3D-4792-865D-B1B215D2B8BB}" destId="{B5C18666-B54E-4B94-925B-5F5B600B5B7B}" srcOrd="2" destOrd="0" presId="urn:microsoft.com/office/officeart/2018/2/layout/IconLabelDescriptionList"/>
    <dgm:cxn modelId="{4C9B8B90-BCC1-4EBF-A92A-C781FE3D5998}" type="presParOf" srcId="{B5C18666-B54E-4B94-925B-5F5B600B5B7B}" destId="{90A42B2B-BD18-4A01-8B40-DB8484B4A906}" srcOrd="0" destOrd="0" presId="urn:microsoft.com/office/officeart/2018/2/layout/IconLabelDescriptionList"/>
    <dgm:cxn modelId="{064AE292-E9D0-4B39-A8DC-DF2F70438F97}" type="presParOf" srcId="{B5C18666-B54E-4B94-925B-5F5B600B5B7B}" destId="{775CCF97-E7E1-472D-9FED-95E38804F28E}" srcOrd="1" destOrd="0" presId="urn:microsoft.com/office/officeart/2018/2/layout/IconLabelDescriptionList"/>
    <dgm:cxn modelId="{640FAB40-1309-4A6F-8759-DB9B8A1D5C00}" type="presParOf" srcId="{B5C18666-B54E-4B94-925B-5F5B600B5B7B}" destId="{0852FFB0-C7C4-4887-921D-2ACDD039A30F}" srcOrd="2" destOrd="0" presId="urn:microsoft.com/office/officeart/2018/2/layout/IconLabelDescriptionList"/>
    <dgm:cxn modelId="{04C4197F-8480-4BE0-AD4B-62F0AF86CF68}" type="presParOf" srcId="{B5C18666-B54E-4B94-925B-5F5B600B5B7B}" destId="{E89E8BCA-F7FC-4F91-88C0-B7A9F314DF34}" srcOrd="3" destOrd="0" presId="urn:microsoft.com/office/officeart/2018/2/layout/IconLabelDescriptionList"/>
    <dgm:cxn modelId="{6187C76C-E0D4-4448-9D5D-53EDE70BF37A}" type="presParOf" srcId="{B5C18666-B54E-4B94-925B-5F5B600B5B7B}" destId="{C70692E9-2A70-4DBD-A28C-DF5CB1D3DFA2}" srcOrd="4" destOrd="0" presId="urn:microsoft.com/office/officeart/2018/2/layout/IconLabelDescriptionList"/>
    <dgm:cxn modelId="{518F05C2-9550-4D1A-BE72-07034BE9476F}" type="presParOf" srcId="{AC855383-3A3D-4792-865D-B1B215D2B8BB}" destId="{68E59700-BDFD-44E9-A915-B9D3A1159980}" srcOrd="3" destOrd="0" presId="urn:microsoft.com/office/officeart/2018/2/layout/IconLabelDescriptionList"/>
    <dgm:cxn modelId="{FAB50DF4-56D0-4A5B-AAD0-A38AD7A7BAFA}" type="presParOf" srcId="{AC855383-3A3D-4792-865D-B1B215D2B8BB}" destId="{14DFA318-4471-41CE-B0F7-B7E5EB81E031}" srcOrd="4" destOrd="0" presId="urn:microsoft.com/office/officeart/2018/2/layout/IconLabelDescriptionList"/>
    <dgm:cxn modelId="{C1F8F2DE-5D3C-40DC-97B4-E2AE40486B8B}" type="presParOf" srcId="{14DFA318-4471-41CE-B0F7-B7E5EB81E031}" destId="{7977F9FC-9900-44D2-8EAF-1621B18438B0}" srcOrd="0" destOrd="0" presId="urn:microsoft.com/office/officeart/2018/2/layout/IconLabelDescriptionList"/>
    <dgm:cxn modelId="{149DB73C-F20B-4246-8A7E-C8A4B3EE8DD5}" type="presParOf" srcId="{14DFA318-4471-41CE-B0F7-B7E5EB81E031}" destId="{51D279FF-7168-4297-8125-31AD0CD3220F}" srcOrd="1" destOrd="0" presId="urn:microsoft.com/office/officeart/2018/2/layout/IconLabelDescriptionList"/>
    <dgm:cxn modelId="{D0980389-347B-4091-9C44-3C8FFB3B9903}" type="presParOf" srcId="{14DFA318-4471-41CE-B0F7-B7E5EB81E031}" destId="{146CF159-A92B-4671-AB14-824678C67BC2}" srcOrd="2" destOrd="0" presId="urn:microsoft.com/office/officeart/2018/2/layout/IconLabelDescriptionList"/>
    <dgm:cxn modelId="{F8CFD014-F681-45D3-92B2-3CC6DB948231}" type="presParOf" srcId="{14DFA318-4471-41CE-B0F7-B7E5EB81E031}" destId="{32D3B3B0-CC6F-4C92-BDF9-79A50FC06128}" srcOrd="3" destOrd="0" presId="urn:microsoft.com/office/officeart/2018/2/layout/IconLabelDescriptionList"/>
    <dgm:cxn modelId="{918076CE-A30A-468B-8617-5CC3127634C1}" type="presParOf" srcId="{14DFA318-4471-41CE-B0F7-B7E5EB81E031}" destId="{FC18D752-426A-431D-ACF6-121C4FFFCA3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2043E8-635E-49AC-A30B-B32F57DC8C3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3CCB0D-B955-4C8F-9F1E-D43F363E23EE}">
      <dgm:prSet/>
      <dgm:spPr/>
      <dgm:t>
        <a:bodyPr/>
        <a:lstStyle/>
        <a:p>
          <a:r>
            <a:rPr lang="en-US"/>
            <a:t>Project lead</a:t>
          </a:r>
        </a:p>
      </dgm:t>
    </dgm:pt>
    <dgm:pt modelId="{1C6DB70F-B7CA-41A1-8D4B-7C4A45DAE3EE}" type="parTrans" cxnId="{E1E74F3D-951A-42A5-A519-3E6B3F87E065}">
      <dgm:prSet/>
      <dgm:spPr/>
      <dgm:t>
        <a:bodyPr/>
        <a:lstStyle/>
        <a:p>
          <a:endParaRPr lang="en-US"/>
        </a:p>
      </dgm:t>
    </dgm:pt>
    <dgm:pt modelId="{7497FB3A-BC9C-4773-BE15-FACE4FDCC6FA}" type="sibTrans" cxnId="{E1E74F3D-951A-42A5-A519-3E6B3F87E065}">
      <dgm:prSet/>
      <dgm:spPr/>
      <dgm:t>
        <a:bodyPr/>
        <a:lstStyle/>
        <a:p>
          <a:endParaRPr lang="en-US"/>
        </a:p>
      </dgm:t>
    </dgm:pt>
    <dgm:pt modelId="{D5B46C3D-3778-4850-9A32-85628A2AAAA2}">
      <dgm:prSet/>
      <dgm:spPr/>
      <dgm:t>
        <a:bodyPr/>
        <a:lstStyle/>
        <a:p>
          <a:r>
            <a:rPr lang="en-US"/>
            <a:t>Git</a:t>
          </a:r>
        </a:p>
      </dgm:t>
    </dgm:pt>
    <dgm:pt modelId="{E5E629CC-647B-4E04-BCC1-9A2EDE00C69A}" type="parTrans" cxnId="{890654FB-7520-4B67-AE7B-7433E5F0019E}">
      <dgm:prSet/>
      <dgm:spPr/>
      <dgm:t>
        <a:bodyPr/>
        <a:lstStyle/>
        <a:p>
          <a:endParaRPr lang="en-US"/>
        </a:p>
      </dgm:t>
    </dgm:pt>
    <dgm:pt modelId="{75CFEDED-D3B4-4C69-A570-7EF50DB892EC}" type="sibTrans" cxnId="{890654FB-7520-4B67-AE7B-7433E5F0019E}">
      <dgm:prSet/>
      <dgm:spPr/>
      <dgm:t>
        <a:bodyPr/>
        <a:lstStyle/>
        <a:p>
          <a:endParaRPr lang="en-US"/>
        </a:p>
      </dgm:t>
    </dgm:pt>
    <dgm:pt modelId="{4ED61284-63CB-4729-BF3F-3B1E47052657}">
      <dgm:prSet/>
      <dgm:spPr/>
      <dgm:t>
        <a:bodyPr/>
        <a:lstStyle/>
        <a:p>
          <a:r>
            <a:rPr lang="en-US"/>
            <a:t>Interfaces</a:t>
          </a:r>
        </a:p>
      </dgm:t>
    </dgm:pt>
    <dgm:pt modelId="{2F2DFD9D-528D-406F-8C99-F0B707FD04FC}" type="parTrans" cxnId="{793C8453-E6AC-4AFB-83DD-5992E2C7956F}">
      <dgm:prSet/>
      <dgm:spPr/>
      <dgm:t>
        <a:bodyPr/>
        <a:lstStyle/>
        <a:p>
          <a:endParaRPr lang="en-US"/>
        </a:p>
      </dgm:t>
    </dgm:pt>
    <dgm:pt modelId="{F158704C-C227-46F8-8C78-E04392CCE1F2}" type="sibTrans" cxnId="{793C8453-E6AC-4AFB-83DD-5992E2C7956F}">
      <dgm:prSet/>
      <dgm:spPr/>
      <dgm:t>
        <a:bodyPr/>
        <a:lstStyle/>
        <a:p>
          <a:endParaRPr lang="en-US"/>
        </a:p>
      </dgm:t>
    </dgm:pt>
    <dgm:pt modelId="{2F7913CF-0F1C-4402-813F-102BE450BFEF}">
      <dgm:prSet/>
      <dgm:spPr/>
      <dgm:t>
        <a:bodyPr/>
        <a:lstStyle/>
        <a:p>
          <a:r>
            <a:rPr lang="en-US"/>
            <a:t>Usability</a:t>
          </a:r>
        </a:p>
      </dgm:t>
    </dgm:pt>
    <dgm:pt modelId="{5C0AEBF1-07FB-452C-8B8F-887CBAFC978A}" type="parTrans" cxnId="{6F564F54-9611-479E-B050-65AD6328037E}">
      <dgm:prSet/>
      <dgm:spPr/>
      <dgm:t>
        <a:bodyPr/>
        <a:lstStyle/>
        <a:p>
          <a:endParaRPr lang="en-US"/>
        </a:p>
      </dgm:t>
    </dgm:pt>
    <dgm:pt modelId="{462C7800-6032-4F75-B3EA-691BBC2D374F}" type="sibTrans" cxnId="{6F564F54-9611-479E-B050-65AD6328037E}">
      <dgm:prSet/>
      <dgm:spPr/>
      <dgm:t>
        <a:bodyPr/>
        <a:lstStyle/>
        <a:p>
          <a:endParaRPr lang="en-US"/>
        </a:p>
      </dgm:t>
    </dgm:pt>
    <dgm:pt modelId="{9D8F8D6D-5958-4FB9-A520-FF7D33B974C2}">
      <dgm:prSet/>
      <dgm:spPr/>
      <dgm:t>
        <a:bodyPr/>
        <a:lstStyle/>
        <a:p>
          <a:r>
            <a:rPr lang="en-US"/>
            <a:t>GUI</a:t>
          </a:r>
        </a:p>
      </dgm:t>
    </dgm:pt>
    <dgm:pt modelId="{56B00661-E569-47E7-8195-8714A0421A61}" type="parTrans" cxnId="{A7C0510C-12EB-4A25-A834-2E762BF626EF}">
      <dgm:prSet/>
      <dgm:spPr/>
      <dgm:t>
        <a:bodyPr/>
        <a:lstStyle/>
        <a:p>
          <a:endParaRPr lang="en-US"/>
        </a:p>
      </dgm:t>
    </dgm:pt>
    <dgm:pt modelId="{ECB4A5BE-1948-4492-A1FA-7DB2EB31DA86}" type="sibTrans" cxnId="{A7C0510C-12EB-4A25-A834-2E762BF626EF}">
      <dgm:prSet/>
      <dgm:spPr/>
      <dgm:t>
        <a:bodyPr/>
        <a:lstStyle/>
        <a:p>
          <a:endParaRPr lang="en-US"/>
        </a:p>
      </dgm:t>
    </dgm:pt>
    <dgm:pt modelId="{7A429A90-30A6-4A3B-9C50-779FDB242F55}">
      <dgm:prSet/>
      <dgm:spPr/>
      <dgm:t>
        <a:bodyPr/>
        <a:lstStyle/>
        <a:p>
          <a:r>
            <a:rPr lang="en-US" dirty="0"/>
            <a:t>Allows</a:t>
          </a:r>
        </a:p>
      </dgm:t>
    </dgm:pt>
    <dgm:pt modelId="{26FC8AD7-69F5-49E9-9AF9-01961DF10C90}" type="parTrans" cxnId="{44EE2099-BAC1-44E4-9250-6AC935E5388C}">
      <dgm:prSet/>
      <dgm:spPr/>
      <dgm:t>
        <a:bodyPr/>
        <a:lstStyle/>
        <a:p>
          <a:endParaRPr lang="en-US"/>
        </a:p>
      </dgm:t>
    </dgm:pt>
    <dgm:pt modelId="{7A43BDA3-A8EC-46A2-A8CE-8BBEB104791C}" type="sibTrans" cxnId="{44EE2099-BAC1-44E4-9250-6AC935E5388C}">
      <dgm:prSet/>
      <dgm:spPr/>
      <dgm:t>
        <a:bodyPr/>
        <a:lstStyle/>
        <a:p>
          <a:endParaRPr lang="en-US"/>
        </a:p>
      </dgm:t>
    </dgm:pt>
    <dgm:pt modelId="{5F0692DF-13AA-4036-8F63-B2184EC7EF8A}">
      <dgm:prSet/>
      <dgm:spPr/>
      <dgm:t>
        <a:bodyPr/>
        <a:lstStyle/>
        <a:p>
          <a:r>
            <a:rPr lang="en-US" dirty="0"/>
            <a:t>Automatic Classification</a:t>
          </a:r>
        </a:p>
      </dgm:t>
    </dgm:pt>
    <dgm:pt modelId="{C55DDCCE-B649-43D2-8340-B0C02F94B22A}" type="parTrans" cxnId="{983CD828-9321-4A95-9123-B5BC8ABDFC7E}">
      <dgm:prSet/>
      <dgm:spPr/>
      <dgm:t>
        <a:bodyPr/>
        <a:lstStyle/>
        <a:p>
          <a:endParaRPr lang="en-US"/>
        </a:p>
      </dgm:t>
    </dgm:pt>
    <dgm:pt modelId="{D4047A66-3997-4AAF-8656-0ED56F5C0F22}" type="sibTrans" cxnId="{983CD828-9321-4A95-9123-B5BC8ABDFC7E}">
      <dgm:prSet/>
      <dgm:spPr/>
      <dgm:t>
        <a:bodyPr/>
        <a:lstStyle/>
        <a:p>
          <a:endParaRPr lang="en-US"/>
        </a:p>
      </dgm:t>
    </dgm:pt>
    <dgm:pt modelId="{5D0F28C1-DA61-4683-BFD2-1B3FEFFCF1EF}">
      <dgm:prSet/>
      <dgm:spPr/>
      <dgm:t>
        <a:bodyPr/>
        <a:lstStyle/>
        <a:p>
          <a:r>
            <a:rPr lang="en-US" dirty="0"/>
            <a:t>Manual adding to the image database</a:t>
          </a:r>
        </a:p>
      </dgm:t>
    </dgm:pt>
    <dgm:pt modelId="{C182F8B5-BC47-4A45-A8F1-C35D7EBC4F84}" type="parTrans" cxnId="{FCD13051-0BAD-4F63-B9C2-24020F7C6FC0}">
      <dgm:prSet/>
      <dgm:spPr/>
      <dgm:t>
        <a:bodyPr/>
        <a:lstStyle/>
        <a:p>
          <a:endParaRPr lang="en-US"/>
        </a:p>
      </dgm:t>
    </dgm:pt>
    <dgm:pt modelId="{0DBDA428-783A-4DCD-99C1-1EA8C8DCE56C}" type="sibTrans" cxnId="{FCD13051-0BAD-4F63-B9C2-24020F7C6FC0}">
      <dgm:prSet/>
      <dgm:spPr/>
      <dgm:t>
        <a:bodyPr/>
        <a:lstStyle/>
        <a:p>
          <a:endParaRPr lang="en-US"/>
        </a:p>
      </dgm:t>
    </dgm:pt>
    <dgm:pt modelId="{5A636E28-5CB3-4D09-BDF8-6AB90CDB8D95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338D86FD-C97E-4F0E-B5F5-87DE7C8D8904}" type="parTrans" cxnId="{0EC8A747-372E-49AC-8F27-A4A5EAD624F4}">
      <dgm:prSet/>
      <dgm:spPr/>
      <dgm:t>
        <a:bodyPr/>
        <a:lstStyle/>
        <a:p>
          <a:endParaRPr lang="en-US"/>
        </a:p>
      </dgm:t>
    </dgm:pt>
    <dgm:pt modelId="{6419A5D7-E399-4EFE-BD3E-C073F5D5522F}" type="sibTrans" cxnId="{0EC8A747-372E-49AC-8F27-A4A5EAD624F4}">
      <dgm:prSet/>
      <dgm:spPr/>
      <dgm:t>
        <a:bodyPr/>
        <a:lstStyle/>
        <a:p>
          <a:endParaRPr lang="en-US"/>
        </a:p>
      </dgm:t>
    </dgm:pt>
    <dgm:pt modelId="{7F1DE419-871A-4547-B29D-B059076C8A29}">
      <dgm:prSet/>
      <dgm:spPr/>
      <dgm:t>
        <a:bodyPr/>
        <a:lstStyle/>
        <a:p>
          <a:r>
            <a:rPr lang="en-US" dirty="0"/>
            <a:t>Classification algorithms </a:t>
          </a:r>
          <a:br>
            <a:rPr lang="en-US" dirty="0"/>
          </a:br>
          <a:r>
            <a:rPr lang="en-US" dirty="0"/>
            <a:t>(1 each)</a:t>
          </a:r>
        </a:p>
      </dgm:t>
    </dgm:pt>
    <dgm:pt modelId="{C42B7648-FC64-458C-942C-0C04E58DE1D7}" type="parTrans" cxnId="{D52C6D27-7653-4B70-81E5-9537760F7CD7}">
      <dgm:prSet/>
      <dgm:spPr/>
      <dgm:t>
        <a:bodyPr/>
        <a:lstStyle/>
        <a:p>
          <a:endParaRPr lang="en-US"/>
        </a:p>
      </dgm:t>
    </dgm:pt>
    <dgm:pt modelId="{11611D07-FCC8-48B0-8C16-EF959C725414}" type="sibTrans" cxnId="{D52C6D27-7653-4B70-81E5-9537760F7CD7}">
      <dgm:prSet/>
      <dgm:spPr/>
      <dgm:t>
        <a:bodyPr/>
        <a:lstStyle/>
        <a:p>
          <a:endParaRPr lang="en-US"/>
        </a:p>
      </dgm:t>
    </dgm:pt>
    <dgm:pt modelId="{A4BC87FC-02C2-4065-9F19-2AC47F21828B}">
      <dgm:prSet/>
      <dgm:spPr/>
      <dgm:t>
        <a:bodyPr/>
        <a:lstStyle/>
        <a:p>
          <a:r>
            <a:rPr lang="en-US"/>
            <a:t>kNN (k-nearest neighbor)</a:t>
          </a:r>
        </a:p>
      </dgm:t>
    </dgm:pt>
    <dgm:pt modelId="{2DC360D4-C719-4E53-B65D-84374452CFAD}" type="parTrans" cxnId="{4B606870-8939-4C10-A406-53483BCF2D56}">
      <dgm:prSet/>
      <dgm:spPr/>
      <dgm:t>
        <a:bodyPr/>
        <a:lstStyle/>
        <a:p>
          <a:endParaRPr lang="en-US"/>
        </a:p>
      </dgm:t>
    </dgm:pt>
    <dgm:pt modelId="{3F8E7732-2D8C-4768-AAD1-7AAB45F59BF4}" type="sibTrans" cxnId="{4B606870-8939-4C10-A406-53483BCF2D56}">
      <dgm:prSet/>
      <dgm:spPr/>
      <dgm:t>
        <a:bodyPr/>
        <a:lstStyle/>
        <a:p>
          <a:endParaRPr lang="en-US"/>
        </a:p>
      </dgm:t>
    </dgm:pt>
    <dgm:pt modelId="{7DF2E594-B5F9-4F8E-A85B-7F6EDC5159C0}">
      <dgm:prSet/>
      <dgm:spPr/>
      <dgm:t>
        <a:bodyPr/>
        <a:lstStyle/>
        <a:p>
          <a:r>
            <a:rPr lang="en-US" dirty="0"/>
            <a:t>e.g.., </a:t>
          </a:r>
          <a:r>
            <a:rPr lang="en-US" dirty="0" err="1"/>
            <a:t>deepLearning</a:t>
          </a:r>
          <a:endParaRPr lang="en-US" dirty="0"/>
        </a:p>
      </dgm:t>
    </dgm:pt>
    <dgm:pt modelId="{A8066DC0-FD5C-46DF-BB50-B4078D4C9E49}" type="parTrans" cxnId="{9B630F99-3B6C-4C61-8BEF-C3B0AE41FE08}">
      <dgm:prSet/>
      <dgm:spPr/>
      <dgm:t>
        <a:bodyPr/>
        <a:lstStyle/>
        <a:p>
          <a:endParaRPr lang="en-US"/>
        </a:p>
      </dgm:t>
    </dgm:pt>
    <dgm:pt modelId="{4DBD9EF0-3B8C-45B7-B7E4-80A3E86C7EE0}" type="sibTrans" cxnId="{9B630F99-3B6C-4C61-8BEF-C3B0AE41FE08}">
      <dgm:prSet/>
      <dgm:spPr/>
      <dgm:t>
        <a:bodyPr/>
        <a:lstStyle/>
        <a:p>
          <a:endParaRPr lang="en-US"/>
        </a:p>
      </dgm:t>
    </dgm:pt>
    <dgm:pt modelId="{4DC9B22F-141D-475A-B304-9D00C8D2E83C}">
      <dgm:prSet/>
      <dgm:spPr/>
      <dgm:t>
        <a:bodyPr/>
        <a:lstStyle/>
        <a:p>
          <a:r>
            <a:rPr lang="en-US" dirty="0"/>
            <a:t>Image acquisition</a:t>
          </a:r>
        </a:p>
      </dgm:t>
    </dgm:pt>
    <dgm:pt modelId="{267F5466-6789-4CDF-B178-0BC673F7F77B}" type="parTrans" cxnId="{7919A1DD-93BF-432E-9BCB-E6DF9E491C46}">
      <dgm:prSet/>
      <dgm:spPr/>
      <dgm:t>
        <a:bodyPr/>
        <a:lstStyle/>
        <a:p>
          <a:endParaRPr lang="LID4096"/>
        </a:p>
      </dgm:t>
    </dgm:pt>
    <dgm:pt modelId="{E9EAFD86-C913-4ECD-BB02-7A797AF617E7}" type="sibTrans" cxnId="{7919A1DD-93BF-432E-9BCB-E6DF9E491C46}">
      <dgm:prSet/>
      <dgm:spPr/>
      <dgm:t>
        <a:bodyPr/>
        <a:lstStyle/>
        <a:p>
          <a:endParaRPr lang="LID4096"/>
        </a:p>
      </dgm:t>
    </dgm:pt>
    <dgm:pt modelId="{4067207A-7D0D-496D-A3B0-6704A73AF38E}">
      <dgm:prSet/>
      <dgm:spPr/>
      <dgm:t>
        <a:bodyPr/>
        <a:lstStyle/>
        <a:p>
          <a:r>
            <a:rPr lang="en-US" dirty="0"/>
            <a:t>acquisition</a:t>
          </a:r>
        </a:p>
      </dgm:t>
    </dgm:pt>
    <dgm:pt modelId="{2F5E41FC-71DB-49E9-B952-381B917FE410}" type="parTrans" cxnId="{8CFF170E-8165-431B-80C4-8A1D7EF6724F}">
      <dgm:prSet/>
      <dgm:spPr/>
      <dgm:t>
        <a:bodyPr/>
        <a:lstStyle/>
        <a:p>
          <a:endParaRPr lang="LID4096"/>
        </a:p>
      </dgm:t>
    </dgm:pt>
    <dgm:pt modelId="{73D1BCF8-1194-49F9-9AC1-26636ADC7314}" type="sibTrans" cxnId="{8CFF170E-8165-431B-80C4-8A1D7EF6724F}">
      <dgm:prSet/>
      <dgm:spPr/>
      <dgm:t>
        <a:bodyPr/>
        <a:lstStyle/>
        <a:p>
          <a:endParaRPr lang="LID4096"/>
        </a:p>
      </dgm:t>
    </dgm:pt>
    <dgm:pt modelId="{432474FD-9511-455B-8D0C-C77A1C7CCAD0}">
      <dgm:prSet/>
      <dgm:spPr/>
      <dgm:t>
        <a:bodyPr/>
        <a:lstStyle/>
        <a:p>
          <a:r>
            <a:rPr lang="en-US" dirty="0"/>
            <a:t>storage</a:t>
          </a:r>
        </a:p>
      </dgm:t>
    </dgm:pt>
    <dgm:pt modelId="{45709CE3-2E6A-4AFA-86DE-6E35EFE7581A}" type="parTrans" cxnId="{1FA0B4EC-2FE0-4769-B14C-87C589E3D42A}">
      <dgm:prSet/>
      <dgm:spPr/>
      <dgm:t>
        <a:bodyPr/>
        <a:lstStyle/>
        <a:p>
          <a:endParaRPr lang="LID4096"/>
        </a:p>
      </dgm:t>
    </dgm:pt>
    <dgm:pt modelId="{3246CA7C-DA56-4CCE-92DD-D10FF4E5627F}" type="sibTrans" cxnId="{1FA0B4EC-2FE0-4769-B14C-87C589E3D42A}">
      <dgm:prSet/>
      <dgm:spPr/>
      <dgm:t>
        <a:bodyPr/>
        <a:lstStyle/>
        <a:p>
          <a:endParaRPr lang="LID4096"/>
        </a:p>
      </dgm:t>
    </dgm:pt>
    <dgm:pt modelId="{33083943-0960-4C26-A8F4-60A3E284AB18}">
      <dgm:prSet/>
      <dgm:spPr/>
      <dgm:t>
        <a:bodyPr/>
        <a:lstStyle/>
        <a:p>
          <a:r>
            <a:rPr lang="en-US" dirty="0"/>
            <a:t>access</a:t>
          </a:r>
        </a:p>
      </dgm:t>
    </dgm:pt>
    <dgm:pt modelId="{E8DD745E-A6F4-421F-A31E-75FFA60BA7EF}" type="parTrans" cxnId="{C95C2CA9-EA63-4C36-92C2-289A123B23C7}">
      <dgm:prSet/>
      <dgm:spPr/>
      <dgm:t>
        <a:bodyPr/>
        <a:lstStyle/>
        <a:p>
          <a:endParaRPr lang="LID4096"/>
        </a:p>
      </dgm:t>
    </dgm:pt>
    <dgm:pt modelId="{6727AC59-06EC-4B19-98D0-04880532D226}" type="sibTrans" cxnId="{C95C2CA9-EA63-4C36-92C2-289A123B23C7}">
      <dgm:prSet/>
      <dgm:spPr/>
      <dgm:t>
        <a:bodyPr/>
        <a:lstStyle/>
        <a:p>
          <a:endParaRPr lang="LID4096"/>
        </a:p>
      </dgm:t>
    </dgm:pt>
    <dgm:pt modelId="{F6490B63-CC14-48B3-9083-53C431687023}" type="pres">
      <dgm:prSet presAssocID="{B12043E8-635E-49AC-A30B-B32F57DC8C3A}" presName="Name0" presStyleCnt="0">
        <dgm:presLayoutVars>
          <dgm:dir/>
          <dgm:animLvl val="lvl"/>
          <dgm:resizeHandles val="exact"/>
        </dgm:presLayoutVars>
      </dgm:prSet>
      <dgm:spPr/>
    </dgm:pt>
    <dgm:pt modelId="{D461816B-0B59-4E1F-924F-6AF8B9E94062}" type="pres">
      <dgm:prSet presAssocID="{033CCB0D-B955-4C8F-9F1E-D43F363E23EE}" presName="linNode" presStyleCnt="0"/>
      <dgm:spPr/>
    </dgm:pt>
    <dgm:pt modelId="{253A4FFC-55A9-4DA4-B404-16B4DCC7762E}" type="pres">
      <dgm:prSet presAssocID="{033CCB0D-B955-4C8F-9F1E-D43F363E23EE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B3F145E8-399D-4224-A6D7-03F885D2860F}" type="pres">
      <dgm:prSet presAssocID="{033CCB0D-B955-4C8F-9F1E-D43F363E23EE}" presName="descendantText" presStyleLbl="alignAccFollowNode1" presStyleIdx="0" presStyleCnt="4">
        <dgm:presLayoutVars>
          <dgm:bulletEnabled/>
        </dgm:presLayoutVars>
      </dgm:prSet>
      <dgm:spPr/>
    </dgm:pt>
    <dgm:pt modelId="{12B47ED5-4F4C-4237-85B9-34C3B851E63D}" type="pres">
      <dgm:prSet presAssocID="{7497FB3A-BC9C-4773-BE15-FACE4FDCC6FA}" presName="sp" presStyleCnt="0"/>
      <dgm:spPr/>
    </dgm:pt>
    <dgm:pt modelId="{3FE815DF-C5A1-4738-8B48-F6669898C18A}" type="pres">
      <dgm:prSet presAssocID="{9D8F8D6D-5958-4FB9-A520-FF7D33B974C2}" presName="linNode" presStyleCnt="0"/>
      <dgm:spPr/>
    </dgm:pt>
    <dgm:pt modelId="{B191AAD0-98BA-411D-BFFB-FF819962876D}" type="pres">
      <dgm:prSet presAssocID="{9D8F8D6D-5958-4FB9-A520-FF7D33B974C2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FAF3DFB4-0586-46B2-A62D-8BECAA38D354}" type="pres">
      <dgm:prSet presAssocID="{9D8F8D6D-5958-4FB9-A520-FF7D33B974C2}" presName="descendantText" presStyleLbl="alignAccFollowNode1" presStyleIdx="1" presStyleCnt="4">
        <dgm:presLayoutVars>
          <dgm:bulletEnabled/>
        </dgm:presLayoutVars>
      </dgm:prSet>
      <dgm:spPr/>
    </dgm:pt>
    <dgm:pt modelId="{08E0EB22-1334-439B-A783-EC3CB3B3C64E}" type="pres">
      <dgm:prSet presAssocID="{ECB4A5BE-1948-4492-A1FA-7DB2EB31DA86}" presName="sp" presStyleCnt="0"/>
      <dgm:spPr/>
    </dgm:pt>
    <dgm:pt modelId="{C1515D79-C31F-4E2B-A782-9540C1437771}" type="pres">
      <dgm:prSet presAssocID="{5A636E28-5CB3-4D09-BDF8-6AB90CDB8D95}" presName="linNode" presStyleCnt="0"/>
      <dgm:spPr/>
    </dgm:pt>
    <dgm:pt modelId="{7A9F6464-DF37-4830-8430-BE4B2A476D92}" type="pres">
      <dgm:prSet presAssocID="{5A636E28-5CB3-4D09-BDF8-6AB90CDB8D95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4939C77-3827-4DE1-85C2-D333CFB34B07}" type="pres">
      <dgm:prSet presAssocID="{5A636E28-5CB3-4D09-BDF8-6AB90CDB8D95}" presName="descendantText" presStyleLbl="alignAccFollowNode1" presStyleIdx="2" presStyleCnt="4">
        <dgm:presLayoutVars>
          <dgm:bulletEnabled/>
        </dgm:presLayoutVars>
      </dgm:prSet>
      <dgm:spPr/>
    </dgm:pt>
    <dgm:pt modelId="{94DC6FE7-080B-4328-9CAB-788999609271}" type="pres">
      <dgm:prSet presAssocID="{6419A5D7-E399-4EFE-BD3E-C073F5D5522F}" presName="sp" presStyleCnt="0"/>
      <dgm:spPr/>
    </dgm:pt>
    <dgm:pt modelId="{7818A03F-E23F-4FCB-8774-A2B38B30EAA7}" type="pres">
      <dgm:prSet presAssocID="{7F1DE419-871A-4547-B29D-B059076C8A29}" presName="linNode" presStyleCnt="0"/>
      <dgm:spPr/>
    </dgm:pt>
    <dgm:pt modelId="{E57A99B5-E824-4510-9646-64CD731A4B1B}" type="pres">
      <dgm:prSet presAssocID="{7F1DE419-871A-4547-B29D-B059076C8A29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D205D132-CE31-4973-8169-BD04D5B40E49}" type="pres">
      <dgm:prSet presAssocID="{7F1DE419-871A-4547-B29D-B059076C8A29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75736103-2EF9-48F3-AD2B-FB87587D2B40}" type="presOf" srcId="{7A429A90-30A6-4A3B-9C50-779FDB242F55}" destId="{FAF3DFB4-0586-46B2-A62D-8BECAA38D354}" srcOrd="0" destOrd="0" presId="urn:microsoft.com/office/officeart/2016/7/layout/VerticalSolidActionList"/>
    <dgm:cxn modelId="{A7C0510C-12EB-4A25-A834-2E762BF626EF}" srcId="{B12043E8-635E-49AC-A30B-B32F57DC8C3A}" destId="{9D8F8D6D-5958-4FB9-A520-FF7D33B974C2}" srcOrd="1" destOrd="0" parTransId="{56B00661-E569-47E7-8195-8714A0421A61}" sibTransId="{ECB4A5BE-1948-4492-A1FA-7DB2EB31DA86}"/>
    <dgm:cxn modelId="{8CFF170E-8165-431B-80C4-8A1D7EF6724F}" srcId="{5A636E28-5CB3-4D09-BDF8-6AB90CDB8D95}" destId="{4067207A-7D0D-496D-A3B0-6704A73AF38E}" srcOrd="0" destOrd="0" parTransId="{2F5E41FC-71DB-49E9-B952-381B917FE410}" sibTransId="{73D1BCF8-1194-49F9-9AC1-26636ADC7314}"/>
    <dgm:cxn modelId="{1E2E3911-4EEF-4B0D-A079-7A6536FBBE25}" type="presOf" srcId="{2F7913CF-0F1C-4402-813F-102BE450BFEF}" destId="{B3F145E8-399D-4224-A6D7-03F885D2860F}" srcOrd="0" destOrd="2" presId="urn:microsoft.com/office/officeart/2016/7/layout/VerticalSolidActionList"/>
    <dgm:cxn modelId="{F8D37B14-C446-4A36-AC38-FE483F82BC20}" type="presOf" srcId="{033CCB0D-B955-4C8F-9F1E-D43F363E23EE}" destId="{253A4FFC-55A9-4DA4-B404-16B4DCC7762E}" srcOrd="0" destOrd="0" presId="urn:microsoft.com/office/officeart/2016/7/layout/VerticalSolidActionList"/>
    <dgm:cxn modelId="{CD62B316-C9A9-477B-933B-A5425A58269E}" type="presOf" srcId="{4DC9B22F-141D-475A-B304-9D00C8D2E83C}" destId="{FAF3DFB4-0586-46B2-A62D-8BECAA38D354}" srcOrd="0" destOrd="1" presId="urn:microsoft.com/office/officeart/2016/7/layout/VerticalSolidActionList"/>
    <dgm:cxn modelId="{7E8A1A1C-B6C4-4A67-8835-B84AE27F1CCD}" type="presOf" srcId="{5D0F28C1-DA61-4683-BFD2-1B3FEFFCF1EF}" destId="{FAF3DFB4-0586-46B2-A62D-8BECAA38D354}" srcOrd="0" destOrd="3" presId="urn:microsoft.com/office/officeart/2016/7/layout/VerticalSolidActionList"/>
    <dgm:cxn modelId="{36513E1D-C99B-43E5-A1A4-C65653A89106}" type="presOf" srcId="{7DF2E594-B5F9-4F8E-A85B-7F6EDC5159C0}" destId="{D205D132-CE31-4973-8169-BD04D5B40E49}" srcOrd="0" destOrd="1" presId="urn:microsoft.com/office/officeart/2016/7/layout/VerticalSolidActionList"/>
    <dgm:cxn modelId="{D52C6D27-7653-4B70-81E5-9537760F7CD7}" srcId="{B12043E8-635E-49AC-A30B-B32F57DC8C3A}" destId="{7F1DE419-871A-4547-B29D-B059076C8A29}" srcOrd="3" destOrd="0" parTransId="{C42B7648-FC64-458C-942C-0C04E58DE1D7}" sibTransId="{11611D07-FCC8-48B0-8C16-EF959C725414}"/>
    <dgm:cxn modelId="{983CD828-9321-4A95-9123-B5BC8ABDFC7E}" srcId="{7A429A90-30A6-4A3B-9C50-779FDB242F55}" destId="{5F0692DF-13AA-4036-8F63-B2184EC7EF8A}" srcOrd="1" destOrd="0" parTransId="{C55DDCCE-B649-43D2-8340-B0C02F94B22A}" sibTransId="{D4047A66-3997-4AAF-8656-0ED56F5C0F22}"/>
    <dgm:cxn modelId="{E1063B38-3A4C-44DD-8404-10F8716485C4}" type="presOf" srcId="{A4BC87FC-02C2-4065-9F19-2AC47F21828B}" destId="{D205D132-CE31-4973-8169-BD04D5B40E49}" srcOrd="0" destOrd="0" presId="urn:microsoft.com/office/officeart/2016/7/layout/VerticalSolidActionList"/>
    <dgm:cxn modelId="{E1E74F3D-951A-42A5-A519-3E6B3F87E065}" srcId="{B12043E8-635E-49AC-A30B-B32F57DC8C3A}" destId="{033CCB0D-B955-4C8F-9F1E-D43F363E23EE}" srcOrd="0" destOrd="0" parTransId="{1C6DB70F-B7CA-41A1-8D4B-7C4A45DAE3EE}" sibTransId="{7497FB3A-BC9C-4773-BE15-FACE4FDCC6FA}"/>
    <dgm:cxn modelId="{0EC8A747-372E-49AC-8F27-A4A5EAD624F4}" srcId="{B12043E8-635E-49AC-A30B-B32F57DC8C3A}" destId="{5A636E28-5CB3-4D09-BDF8-6AB90CDB8D95}" srcOrd="2" destOrd="0" parTransId="{338D86FD-C97E-4F0E-B5F5-87DE7C8D8904}" sibTransId="{6419A5D7-E399-4EFE-BD3E-C073F5D5522F}"/>
    <dgm:cxn modelId="{5C60414A-DC74-4CC5-AF22-FC519F356CE3}" type="presOf" srcId="{432474FD-9511-455B-8D0C-C77A1C7CCAD0}" destId="{24939C77-3827-4DE1-85C2-D333CFB34B07}" srcOrd="0" destOrd="1" presId="urn:microsoft.com/office/officeart/2016/7/layout/VerticalSolidActionList"/>
    <dgm:cxn modelId="{1B8B6B6E-5493-4FAC-B2F6-60D64B00E5AD}" type="presOf" srcId="{7F1DE419-871A-4547-B29D-B059076C8A29}" destId="{E57A99B5-E824-4510-9646-64CD731A4B1B}" srcOrd="0" destOrd="0" presId="urn:microsoft.com/office/officeart/2016/7/layout/VerticalSolidActionList"/>
    <dgm:cxn modelId="{4B606870-8939-4C10-A406-53483BCF2D56}" srcId="{7F1DE419-871A-4547-B29D-B059076C8A29}" destId="{A4BC87FC-02C2-4065-9F19-2AC47F21828B}" srcOrd="0" destOrd="0" parTransId="{2DC360D4-C719-4E53-B65D-84374452CFAD}" sibTransId="{3F8E7732-2D8C-4768-AAD1-7AAB45F59BF4}"/>
    <dgm:cxn modelId="{FCD13051-0BAD-4F63-B9C2-24020F7C6FC0}" srcId="{7A429A90-30A6-4A3B-9C50-779FDB242F55}" destId="{5D0F28C1-DA61-4683-BFD2-1B3FEFFCF1EF}" srcOrd="2" destOrd="0" parTransId="{C182F8B5-BC47-4A45-A8F1-C35D7EBC4F84}" sibTransId="{0DBDA428-783A-4DCD-99C1-1EA8C8DCE56C}"/>
    <dgm:cxn modelId="{793C8453-E6AC-4AFB-83DD-5992E2C7956F}" srcId="{033CCB0D-B955-4C8F-9F1E-D43F363E23EE}" destId="{4ED61284-63CB-4729-BF3F-3B1E47052657}" srcOrd="1" destOrd="0" parTransId="{2F2DFD9D-528D-406F-8C99-F0B707FD04FC}" sibTransId="{F158704C-C227-46F8-8C78-E04392CCE1F2}"/>
    <dgm:cxn modelId="{6F564F54-9611-479E-B050-65AD6328037E}" srcId="{033CCB0D-B955-4C8F-9F1E-D43F363E23EE}" destId="{2F7913CF-0F1C-4402-813F-102BE450BFEF}" srcOrd="2" destOrd="0" parTransId="{5C0AEBF1-07FB-452C-8B8F-887CBAFC978A}" sibTransId="{462C7800-6032-4F75-B3EA-691BBC2D374F}"/>
    <dgm:cxn modelId="{2BE8598F-06D8-474F-815B-15A2B0B71AF9}" type="presOf" srcId="{33083943-0960-4C26-A8F4-60A3E284AB18}" destId="{24939C77-3827-4DE1-85C2-D333CFB34B07}" srcOrd="0" destOrd="2" presId="urn:microsoft.com/office/officeart/2016/7/layout/VerticalSolidActionList"/>
    <dgm:cxn modelId="{9B630F99-3B6C-4C61-8BEF-C3B0AE41FE08}" srcId="{7F1DE419-871A-4547-B29D-B059076C8A29}" destId="{7DF2E594-B5F9-4F8E-A85B-7F6EDC5159C0}" srcOrd="1" destOrd="0" parTransId="{A8066DC0-FD5C-46DF-BB50-B4078D4C9E49}" sibTransId="{4DBD9EF0-3B8C-45B7-B7E4-80A3E86C7EE0}"/>
    <dgm:cxn modelId="{44EE2099-BAC1-44E4-9250-6AC935E5388C}" srcId="{9D8F8D6D-5958-4FB9-A520-FF7D33B974C2}" destId="{7A429A90-30A6-4A3B-9C50-779FDB242F55}" srcOrd="0" destOrd="0" parTransId="{26FC8AD7-69F5-49E9-9AF9-01961DF10C90}" sibTransId="{7A43BDA3-A8EC-46A2-A8CE-8BBEB104791C}"/>
    <dgm:cxn modelId="{C95C2CA9-EA63-4C36-92C2-289A123B23C7}" srcId="{5A636E28-5CB3-4D09-BDF8-6AB90CDB8D95}" destId="{33083943-0960-4C26-A8F4-60A3E284AB18}" srcOrd="2" destOrd="0" parTransId="{E8DD745E-A6F4-421F-A31E-75FFA60BA7EF}" sibTransId="{6727AC59-06EC-4B19-98D0-04880532D226}"/>
    <dgm:cxn modelId="{B09CBFB9-3FA7-4A6A-A52A-E15181114E44}" type="presOf" srcId="{9D8F8D6D-5958-4FB9-A520-FF7D33B974C2}" destId="{B191AAD0-98BA-411D-BFFB-FF819962876D}" srcOrd="0" destOrd="0" presId="urn:microsoft.com/office/officeart/2016/7/layout/VerticalSolidActionList"/>
    <dgm:cxn modelId="{938D44BA-28D3-4EF5-A079-8C2316229AAB}" type="presOf" srcId="{5A636E28-5CB3-4D09-BDF8-6AB90CDB8D95}" destId="{7A9F6464-DF37-4830-8430-BE4B2A476D92}" srcOrd="0" destOrd="0" presId="urn:microsoft.com/office/officeart/2016/7/layout/VerticalSolidActionList"/>
    <dgm:cxn modelId="{DEF0ECBC-5218-4F63-9319-9D03D7603227}" type="presOf" srcId="{B12043E8-635E-49AC-A30B-B32F57DC8C3A}" destId="{F6490B63-CC14-48B3-9083-53C431687023}" srcOrd="0" destOrd="0" presId="urn:microsoft.com/office/officeart/2016/7/layout/VerticalSolidActionList"/>
    <dgm:cxn modelId="{D996D4D5-F37D-47D6-A3AA-DECB942BBCED}" type="presOf" srcId="{D5B46C3D-3778-4850-9A32-85628A2AAAA2}" destId="{B3F145E8-399D-4224-A6D7-03F885D2860F}" srcOrd="0" destOrd="0" presId="urn:microsoft.com/office/officeart/2016/7/layout/VerticalSolidActionList"/>
    <dgm:cxn modelId="{63DA71D6-9C07-4ED6-983F-1872312722EC}" type="presOf" srcId="{4067207A-7D0D-496D-A3B0-6704A73AF38E}" destId="{24939C77-3827-4DE1-85C2-D333CFB34B07}" srcOrd="0" destOrd="0" presId="urn:microsoft.com/office/officeart/2016/7/layout/VerticalSolidActionList"/>
    <dgm:cxn modelId="{7919A1DD-93BF-432E-9BCB-E6DF9E491C46}" srcId="{7A429A90-30A6-4A3B-9C50-779FDB242F55}" destId="{4DC9B22F-141D-475A-B304-9D00C8D2E83C}" srcOrd="0" destOrd="0" parTransId="{267F5466-6789-4CDF-B178-0BC673F7F77B}" sibTransId="{E9EAFD86-C913-4ECD-BB02-7A797AF617E7}"/>
    <dgm:cxn modelId="{78D9F6DF-0448-417D-AE78-E54FC739401F}" type="presOf" srcId="{4ED61284-63CB-4729-BF3F-3B1E47052657}" destId="{B3F145E8-399D-4224-A6D7-03F885D2860F}" srcOrd="0" destOrd="1" presId="urn:microsoft.com/office/officeart/2016/7/layout/VerticalSolidActionList"/>
    <dgm:cxn modelId="{448841E6-296C-4AF6-9E20-201F949C9B54}" type="presOf" srcId="{5F0692DF-13AA-4036-8F63-B2184EC7EF8A}" destId="{FAF3DFB4-0586-46B2-A62D-8BECAA38D354}" srcOrd="0" destOrd="2" presId="urn:microsoft.com/office/officeart/2016/7/layout/VerticalSolidActionList"/>
    <dgm:cxn modelId="{1FA0B4EC-2FE0-4769-B14C-87C589E3D42A}" srcId="{5A636E28-5CB3-4D09-BDF8-6AB90CDB8D95}" destId="{432474FD-9511-455B-8D0C-C77A1C7CCAD0}" srcOrd="1" destOrd="0" parTransId="{45709CE3-2E6A-4AFA-86DE-6E35EFE7581A}" sibTransId="{3246CA7C-DA56-4CCE-92DD-D10FF4E5627F}"/>
    <dgm:cxn modelId="{890654FB-7520-4B67-AE7B-7433E5F0019E}" srcId="{033CCB0D-B955-4C8F-9F1E-D43F363E23EE}" destId="{D5B46C3D-3778-4850-9A32-85628A2AAAA2}" srcOrd="0" destOrd="0" parTransId="{E5E629CC-647B-4E04-BCC1-9A2EDE00C69A}" sibTransId="{75CFEDED-D3B4-4C69-A570-7EF50DB892EC}"/>
    <dgm:cxn modelId="{7DEDD9A0-F1F3-4192-A208-2D09CB4447A9}" type="presParOf" srcId="{F6490B63-CC14-48B3-9083-53C431687023}" destId="{D461816B-0B59-4E1F-924F-6AF8B9E94062}" srcOrd="0" destOrd="0" presId="urn:microsoft.com/office/officeart/2016/7/layout/VerticalSolidActionList"/>
    <dgm:cxn modelId="{75B09310-4FE8-47D4-A1F9-6BE7C05C24E0}" type="presParOf" srcId="{D461816B-0B59-4E1F-924F-6AF8B9E94062}" destId="{253A4FFC-55A9-4DA4-B404-16B4DCC7762E}" srcOrd="0" destOrd="0" presId="urn:microsoft.com/office/officeart/2016/7/layout/VerticalSolidActionList"/>
    <dgm:cxn modelId="{85AED0C6-1752-4901-B887-6C2146F060F9}" type="presParOf" srcId="{D461816B-0B59-4E1F-924F-6AF8B9E94062}" destId="{B3F145E8-399D-4224-A6D7-03F885D2860F}" srcOrd="1" destOrd="0" presId="urn:microsoft.com/office/officeart/2016/7/layout/VerticalSolidActionList"/>
    <dgm:cxn modelId="{DA5DBC8D-2D47-45C6-87B9-3E8E8E983D50}" type="presParOf" srcId="{F6490B63-CC14-48B3-9083-53C431687023}" destId="{12B47ED5-4F4C-4237-85B9-34C3B851E63D}" srcOrd="1" destOrd="0" presId="urn:microsoft.com/office/officeart/2016/7/layout/VerticalSolidActionList"/>
    <dgm:cxn modelId="{DFF1F13D-6223-4E8C-B5F9-5D915CFCA083}" type="presParOf" srcId="{F6490B63-CC14-48B3-9083-53C431687023}" destId="{3FE815DF-C5A1-4738-8B48-F6669898C18A}" srcOrd="2" destOrd="0" presId="urn:microsoft.com/office/officeart/2016/7/layout/VerticalSolidActionList"/>
    <dgm:cxn modelId="{8F094DF9-C395-4D3B-9E9D-A2A4535DE49A}" type="presParOf" srcId="{3FE815DF-C5A1-4738-8B48-F6669898C18A}" destId="{B191AAD0-98BA-411D-BFFB-FF819962876D}" srcOrd="0" destOrd="0" presId="urn:microsoft.com/office/officeart/2016/7/layout/VerticalSolidActionList"/>
    <dgm:cxn modelId="{C3080B76-FE64-4405-AB51-EFB72FFCBF2E}" type="presParOf" srcId="{3FE815DF-C5A1-4738-8B48-F6669898C18A}" destId="{FAF3DFB4-0586-46B2-A62D-8BECAA38D354}" srcOrd="1" destOrd="0" presId="urn:microsoft.com/office/officeart/2016/7/layout/VerticalSolidActionList"/>
    <dgm:cxn modelId="{6B6ECFC2-FA34-4F8E-9CE2-884C82B84720}" type="presParOf" srcId="{F6490B63-CC14-48B3-9083-53C431687023}" destId="{08E0EB22-1334-439B-A783-EC3CB3B3C64E}" srcOrd="3" destOrd="0" presId="urn:microsoft.com/office/officeart/2016/7/layout/VerticalSolidActionList"/>
    <dgm:cxn modelId="{9FF2C6E8-2262-45A6-BF99-460568CECC22}" type="presParOf" srcId="{F6490B63-CC14-48B3-9083-53C431687023}" destId="{C1515D79-C31F-4E2B-A782-9540C1437771}" srcOrd="4" destOrd="0" presId="urn:microsoft.com/office/officeart/2016/7/layout/VerticalSolidActionList"/>
    <dgm:cxn modelId="{3D7552E3-989E-4AC1-9CD0-55F5F932C483}" type="presParOf" srcId="{C1515D79-C31F-4E2B-A782-9540C1437771}" destId="{7A9F6464-DF37-4830-8430-BE4B2A476D92}" srcOrd="0" destOrd="0" presId="urn:microsoft.com/office/officeart/2016/7/layout/VerticalSolidActionList"/>
    <dgm:cxn modelId="{8D9816EC-9F0E-49E2-8081-A65A2B22CF71}" type="presParOf" srcId="{C1515D79-C31F-4E2B-A782-9540C1437771}" destId="{24939C77-3827-4DE1-85C2-D333CFB34B07}" srcOrd="1" destOrd="0" presId="urn:microsoft.com/office/officeart/2016/7/layout/VerticalSolidActionList"/>
    <dgm:cxn modelId="{E4B001D9-27F5-4524-A902-F4F037CD5E4F}" type="presParOf" srcId="{F6490B63-CC14-48B3-9083-53C431687023}" destId="{94DC6FE7-080B-4328-9CAB-788999609271}" srcOrd="5" destOrd="0" presId="urn:microsoft.com/office/officeart/2016/7/layout/VerticalSolidActionList"/>
    <dgm:cxn modelId="{50BDA135-7AC4-45EA-933C-9CF293ED68E8}" type="presParOf" srcId="{F6490B63-CC14-48B3-9083-53C431687023}" destId="{7818A03F-E23F-4FCB-8774-A2B38B30EAA7}" srcOrd="6" destOrd="0" presId="urn:microsoft.com/office/officeart/2016/7/layout/VerticalSolidActionList"/>
    <dgm:cxn modelId="{D37942E3-1849-401A-8981-EC742A60B861}" type="presParOf" srcId="{7818A03F-E23F-4FCB-8774-A2B38B30EAA7}" destId="{E57A99B5-E824-4510-9646-64CD731A4B1B}" srcOrd="0" destOrd="0" presId="urn:microsoft.com/office/officeart/2016/7/layout/VerticalSolidActionList"/>
    <dgm:cxn modelId="{B49EBADE-3D24-4E53-A3FE-DE3C03462E04}" type="presParOf" srcId="{7818A03F-E23F-4FCB-8774-A2B38B30EAA7}" destId="{D205D132-CE31-4973-8169-BD04D5B40E4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2A56D0-5598-4A6B-99FA-56EBBAEF464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82C2D2-499B-4427-AEEB-5864B4DB4461}">
      <dgm:prSet/>
      <dgm:spPr/>
      <dgm:t>
        <a:bodyPr/>
        <a:lstStyle/>
        <a:p>
          <a:r>
            <a:rPr lang="en-US"/>
            <a:t>Coordination</a:t>
          </a:r>
        </a:p>
      </dgm:t>
    </dgm:pt>
    <dgm:pt modelId="{09AC474F-DD14-4F76-A056-61787E4B6578}" type="parTrans" cxnId="{A5C9933B-8D0D-4E2F-81D9-A787077A97BB}">
      <dgm:prSet/>
      <dgm:spPr/>
      <dgm:t>
        <a:bodyPr/>
        <a:lstStyle/>
        <a:p>
          <a:endParaRPr lang="en-US"/>
        </a:p>
      </dgm:t>
    </dgm:pt>
    <dgm:pt modelId="{6E8BC117-E9A4-43A9-9F16-A15BB4679532}" type="sibTrans" cxnId="{A5C9933B-8D0D-4E2F-81D9-A787077A97BB}">
      <dgm:prSet/>
      <dgm:spPr/>
      <dgm:t>
        <a:bodyPr/>
        <a:lstStyle/>
        <a:p>
          <a:endParaRPr lang="en-US"/>
        </a:p>
      </dgm:t>
    </dgm:pt>
    <dgm:pt modelId="{EFAC590A-B778-423A-830C-DA15517B0AC1}">
      <dgm:prSet/>
      <dgm:spPr/>
      <dgm:t>
        <a:bodyPr/>
        <a:lstStyle/>
        <a:p>
          <a:r>
            <a:rPr lang="en-US"/>
            <a:t>Work with product lead to define interface to other code</a:t>
          </a:r>
        </a:p>
      </dgm:t>
    </dgm:pt>
    <dgm:pt modelId="{DE168DE1-B160-405C-B388-AFF394B18B4E}" type="parTrans" cxnId="{239A6F0A-A5FE-40DE-A2A4-D56BC724ED1D}">
      <dgm:prSet/>
      <dgm:spPr/>
      <dgm:t>
        <a:bodyPr/>
        <a:lstStyle/>
        <a:p>
          <a:endParaRPr lang="en-US"/>
        </a:p>
      </dgm:t>
    </dgm:pt>
    <dgm:pt modelId="{7DC88852-5D5B-47A3-B52E-70E403783182}" type="sibTrans" cxnId="{239A6F0A-A5FE-40DE-A2A4-D56BC724ED1D}">
      <dgm:prSet/>
      <dgm:spPr/>
      <dgm:t>
        <a:bodyPr/>
        <a:lstStyle/>
        <a:p>
          <a:endParaRPr lang="en-US"/>
        </a:p>
      </dgm:t>
    </dgm:pt>
    <dgm:pt modelId="{E85B0316-5465-40D1-8B1E-E2D677F9377F}">
      <dgm:prSet/>
      <dgm:spPr/>
      <dgm:t>
        <a:bodyPr/>
        <a:lstStyle/>
        <a:p>
          <a:r>
            <a:rPr lang="en-US"/>
            <a:t>Technical product</a:t>
          </a:r>
        </a:p>
      </dgm:t>
    </dgm:pt>
    <dgm:pt modelId="{D878C54E-E5BD-4FE0-B22A-C62AB516B5C2}" type="parTrans" cxnId="{34AC36F9-3E43-4285-A6F4-5FA77C968F88}">
      <dgm:prSet/>
      <dgm:spPr/>
      <dgm:t>
        <a:bodyPr/>
        <a:lstStyle/>
        <a:p>
          <a:endParaRPr lang="en-US"/>
        </a:p>
      </dgm:t>
    </dgm:pt>
    <dgm:pt modelId="{BE97985B-6290-4564-9081-D3755FCE27B2}" type="sibTrans" cxnId="{34AC36F9-3E43-4285-A6F4-5FA77C968F88}">
      <dgm:prSet/>
      <dgm:spPr/>
      <dgm:t>
        <a:bodyPr/>
        <a:lstStyle/>
        <a:p>
          <a:endParaRPr lang="en-US"/>
        </a:p>
      </dgm:t>
    </dgm:pt>
    <dgm:pt modelId="{6AEAD816-D9C5-4A2A-A99C-4DB46A4E074A}">
      <dgm:prSet/>
      <dgm:spPr/>
      <dgm:t>
        <a:bodyPr/>
        <a:lstStyle/>
        <a:p>
          <a:r>
            <a:rPr lang="en-US"/>
            <a:t>Demonstrate functionality</a:t>
          </a:r>
        </a:p>
      </dgm:t>
    </dgm:pt>
    <dgm:pt modelId="{0A91A0D7-325A-499E-8C95-E540D8183F46}" type="parTrans" cxnId="{519BB8A5-9415-4597-9C3A-D1E5DE84323B}">
      <dgm:prSet/>
      <dgm:spPr/>
      <dgm:t>
        <a:bodyPr/>
        <a:lstStyle/>
        <a:p>
          <a:endParaRPr lang="en-US"/>
        </a:p>
      </dgm:t>
    </dgm:pt>
    <dgm:pt modelId="{76100C49-FD45-4168-834B-37EBA8E43111}" type="sibTrans" cxnId="{519BB8A5-9415-4597-9C3A-D1E5DE84323B}">
      <dgm:prSet/>
      <dgm:spPr/>
      <dgm:t>
        <a:bodyPr/>
        <a:lstStyle/>
        <a:p>
          <a:endParaRPr lang="en-US"/>
        </a:p>
      </dgm:t>
    </dgm:pt>
    <dgm:pt modelId="{5F57F5D3-CC81-47C7-8E5C-BD9E0AEA4CF2}">
      <dgm:prSet/>
      <dgm:spPr/>
      <dgm:t>
        <a:bodyPr/>
        <a:lstStyle/>
        <a:p>
          <a:r>
            <a:rPr lang="en-US"/>
            <a:t>Provide sufficient inline commentary</a:t>
          </a:r>
        </a:p>
      </dgm:t>
    </dgm:pt>
    <dgm:pt modelId="{035DD83D-8DF8-4EF0-893F-C789FAAB2EAF}" type="parTrans" cxnId="{5CE5AC6E-4744-423D-B389-E210500834E6}">
      <dgm:prSet/>
      <dgm:spPr/>
      <dgm:t>
        <a:bodyPr/>
        <a:lstStyle/>
        <a:p>
          <a:endParaRPr lang="en-US"/>
        </a:p>
      </dgm:t>
    </dgm:pt>
    <dgm:pt modelId="{76505ED4-9A01-4EE5-A7B3-9FD4AFA3E293}" type="sibTrans" cxnId="{5CE5AC6E-4744-423D-B389-E210500834E6}">
      <dgm:prSet/>
      <dgm:spPr/>
      <dgm:t>
        <a:bodyPr/>
        <a:lstStyle/>
        <a:p>
          <a:endParaRPr lang="en-US"/>
        </a:p>
      </dgm:t>
    </dgm:pt>
    <dgm:pt modelId="{EF8CDF04-C967-460B-8E88-391152678EAE}">
      <dgm:prSet/>
      <dgm:spPr/>
      <dgm:t>
        <a:bodyPr/>
        <a:lstStyle/>
        <a:p>
          <a:r>
            <a:rPr lang="en-US"/>
            <a:t>Presentation</a:t>
          </a:r>
        </a:p>
      </dgm:t>
    </dgm:pt>
    <dgm:pt modelId="{6F09D3E4-B289-451C-A929-7099CED52A76}" type="parTrans" cxnId="{04B1C52A-30B1-4E3B-92C5-68778E242219}">
      <dgm:prSet/>
      <dgm:spPr/>
      <dgm:t>
        <a:bodyPr/>
        <a:lstStyle/>
        <a:p>
          <a:endParaRPr lang="en-US"/>
        </a:p>
      </dgm:t>
    </dgm:pt>
    <dgm:pt modelId="{576B1ADC-D2B0-4DCE-92A9-38355ECD0A47}" type="sibTrans" cxnId="{04B1C52A-30B1-4E3B-92C5-68778E242219}">
      <dgm:prSet/>
      <dgm:spPr/>
      <dgm:t>
        <a:bodyPr/>
        <a:lstStyle/>
        <a:p>
          <a:endParaRPr lang="en-US"/>
        </a:p>
      </dgm:t>
    </dgm:pt>
    <dgm:pt modelId="{51C2B474-2196-408C-A3FC-11F4EC95143E}">
      <dgm:prSet/>
      <dgm:spPr/>
      <dgm:t>
        <a:bodyPr/>
        <a:lstStyle/>
        <a:p>
          <a:r>
            <a:rPr lang="en-US"/>
            <a:t>Explain code to group</a:t>
          </a:r>
        </a:p>
      </dgm:t>
    </dgm:pt>
    <dgm:pt modelId="{6BEF5A50-E230-4AE3-8E45-D46E4FE860EB}" type="parTrans" cxnId="{F416D029-5FAE-4862-A6CA-10C65955DE33}">
      <dgm:prSet/>
      <dgm:spPr/>
      <dgm:t>
        <a:bodyPr/>
        <a:lstStyle/>
        <a:p>
          <a:endParaRPr lang="en-US"/>
        </a:p>
      </dgm:t>
    </dgm:pt>
    <dgm:pt modelId="{A5B5CA47-E58C-4C15-B0A6-69DAA46BB60B}" type="sibTrans" cxnId="{F416D029-5FAE-4862-A6CA-10C65955DE33}">
      <dgm:prSet/>
      <dgm:spPr/>
      <dgm:t>
        <a:bodyPr/>
        <a:lstStyle/>
        <a:p>
          <a:endParaRPr lang="en-US"/>
        </a:p>
      </dgm:t>
    </dgm:pt>
    <dgm:pt modelId="{B24DC48A-0AFC-4846-BDD4-23B4BDC79EB1}" type="pres">
      <dgm:prSet presAssocID="{4E2A56D0-5598-4A6B-99FA-56EBBAEF464A}" presName="Name0" presStyleCnt="0">
        <dgm:presLayoutVars>
          <dgm:dir/>
          <dgm:animLvl val="lvl"/>
          <dgm:resizeHandles val="exact"/>
        </dgm:presLayoutVars>
      </dgm:prSet>
      <dgm:spPr/>
    </dgm:pt>
    <dgm:pt modelId="{430FBE59-9353-4E9E-8859-FE41E2CA5380}" type="pres">
      <dgm:prSet presAssocID="{E282C2D2-499B-4427-AEEB-5864B4DB4461}" presName="linNode" presStyleCnt="0"/>
      <dgm:spPr/>
    </dgm:pt>
    <dgm:pt modelId="{C2E6D9B4-D7E3-46AA-B7BC-56E2765CC445}" type="pres">
      <dgm:prSet presAssocID="{E282C2D2-499B-4427-AEEB-5864B4DB446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38ABA10-92CE-4D84-BC06-D0AF1224DD64}" type="pres">
      <dgm:prSet presAssocID="{E282C2D2-499B-4427-AEEB-5864B4DB4461}" presName="descendantText" presStyleLbl="alignAccFollowNode1" presStyleIdx="0" presStyleCnt="3">
        <dgm:presLayoutVars>
          <dgm:bulletEnabled val="1"/>
        </dgm:presLayoutVars>
      </dgm:prSet>
      <dgm:spPr/>
    </dgm:pt>
    <dgm:pt modelId="{1C59EB99-1A03-4621-82F1-0FC905BDBE6E}" type="pres">
      <dgm:prSet presAssocID="{6E8BC117-E9A4-43A9-9F16-A15BB4679532}" presName="sp" presStyleCnt="0"/>
      <dgm:spPr/>
    </dgm:pt>
    <dgm:pt modelId="{DA03C7D8-64AE-4C36-8B5D-053BF4F67254}" type="pres">
      <dgm:prSet presAssocID="{E85B0316-5465-40D1-8B1E-E2D677F9377F}" presName="linNode" presStyleCnt="0"/>
      <dgm:spPr/>
    </dgm:pt>
    <dgm:pt modelId="{E5241D64-1830-4241-8064-5B74462F7EFB}" type="pres">
      <dgm:prSet presAssocID="{E85B0316-5465-40D1-8B1E-E2D677F9377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C5B996E-9561-43C1-A0CD-506E93984A74}" type="pres">
      <dgm:prSet presAssocID="{E85B0316-5465-40D1-8B1E-E2D677F9377F}" presName="descendantText" presStyleLbl="alignAccFollowNode1" presStyleIdx="1" presStyleCnt="3">
        <dgm:presLayoutVars>
          <dgm:bulletEnabled val="1"/>
        </dgm:presLayoutVars>
      </dgm:prSet>
      <dgm:spPr/>
    </dgm:pt>
    <dgm:pt modelId="{2518231B-9152-46D0-A0B3-FCFB17D2B485}" type="pres">
      <dgm:prSet presAssocID="{BE97985B-6290-4564-9081-D3755FCE27B2}" presName="sp" presStyleCnt="0"/>
      <dgm:spPr/>
    </dgm:pt>
    <dgm:pt modelId="{C64F888C-6E57-4F29-824C-FC04AD221C56}" type="pres">
      <dgm:prSet presAssocID="{EF8CDF04-C967-460B-8E88-391152678EAE}" presName="linNode" presStyleCnt="0"/>
      <dgm:spPr/>
    </dgm:pt>
    <dgm:pt modelId="{E0447B89-EE16-42D5-A008-6FA3989E6217}" type="pres">
      <dgm:prSet presAssocID="{EF8CDF04-C967-460B-8E88-391152678EA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112EC0A-17AC-4C79-A873-0854B3CD3AA7}" type="pres">
      <dgm:prSet presAssocID="{EF8CDF04-C967-460B-8E88-391152678EA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39A6F0A-A5FE-40DE-A2A4-D56BC724ED1D}" srcId="{E282C2D2-499B-4427-AEEB-5864B4DB4461}" destId="{EFAC590A-B778-423A-830C-DA15517B0AC1}" srcOrd="0" destOrd="0" parTransId="{DE168DE1-B160-405C-B388-AFF394B18B4E}" sibTransId="{7DC88852-5D5B-47A3-B52E-70E403783182}"/>
    <dgm:cxn modelId="{E27F540C-C9C1-4853-9F89-60C74806FB1D}" type="presOf" srcId="{5F57F5D3-CC81-47C7-8E5C-BD9E0AEA4CF2}" destId="{0C5B996E-9561-43C1-A0CD-506E93984A74}" srcOrd="0" destOrd="1" presId="urn:microsoft.com/office/officeart/2005/8/layout/vList5"/>
    <dgm:cxn modelId="{4EADF528-3FEB-4A5D-A4DB-55142B2BE43A}" type="presOf" srcId="{E282C2D2-499B-4427-AEEB-5864B4DB4461}" destId="{C2E6D9B4-D7E3-46AA-B7BC-56E2765CC445}" srcOrd="0" destOrd="0" presId="urn:microsoft.com/office/officeart/2005/8/layout/vList5"/>
    <dgm:cxn modelId="{F416D029-5FAE-4862-A6CA-10C65955DE33}" srcId="{EF8CDF04-C967-460B-8E88-391152678EAE}" destId="{51C2B474-2196-408C-A3FC-11F4EC95143E}" srcOrd="0" destOrd="0" parTransId="{6BEF5A50-E230-4AE3-8E45-D46E4FE860EB}" sibTransId="{A5B5CA47-E58C-4C15-B0A6-69DAA46BB60B}"/>
    <dgm:cxn modelId="{04B1C52A-30B1-4E3B-92C5-68778E242219}" srcId="{4E2A56D0-5598-4A6B-99FA-56EBBAEF464A}" destId="{EF8CDF04-C967-460B-8E88-391152678EAE}" srcOrd="2" destOrd="0" parTransId="{6F09D3E4-B289-451C-A929-7099CED52A76}" sibTransId="{576B1ADC-D2B0-4DCE-92A9-38355ECD0A47}"/>
    <dgm:cxn modelId="{A5C9933B-8D0D-4E2F-81D9-A787077A97BB}" srcId="{4E2A56D0-5598-4A6B-99FA-56EBBAEF464A}" destId="{E282C2D2-499B-4427-AEEB-5864B4DB4461}" srcOrd="0" destOrd="0" parTransId="{09AC474F-DD14-4F76-A056-61787E4B6578}" sibTransId="{6E8BC117-E9A4-43A9-9F16-A15BB4679532}"/>
    <dgm:cxn modelId="{5556CD5D-3792-43DA-B6C7-9F93570F596B}" type="presOf" srcId="{51C2B474-2196-408C-A3FC-11F4EC95143E}" destId="{7112EC0A-17AC-4C79-A873-0854B3CD3AA7}" srcOrd="0" destOrd="0" presId="urn:microsoft.com/office/officeart/2005/8/layout/vList5"/>
    <dgm:cxn modelId="{5CE5AC6E-4744-423D-B389-E210500834E6}" srcId="{E85B0316-5465-40D1-8B1E-E2D677F9377F}" destId="{5F57F5D3-CC81-47C7-8E5C-BD9E0AEA4CF2}" srcOrd="1" destOrd="0" parTransId="{035DD83D-8DF8-4EF0-893F-C789FAAB2EAF}" sibTransId="{76505ED4-9A01-4EE5-A7B3-9FD4AFA3E293}"/>
    <dgm:cxn modelId="{4E195097-68D8-4EEE-98E5-6A1FFEAF21BB}" type="presOf" srcId="{EFAC590A-B778-423A-830C-DA15517B0AC1}" destId="{538ABA10-92CE-4D84-BC06-D0AF1224DD64}" srcOrd="0" destOrd="0" presId="urn:microsoft.com/office/officeart/2005/8/layout/vList5"/>
    <dgm:cxn modelId="{519BB8A5-9415-4597-9C3A-D1E5DE84323B}" srcId="{E85B0316-5465-40D1-8B1E-E2D677F9377F}" destId="{6AEAD816-D9C5-4A2A-A99C-4DB46A4E074A}" srcOrd="0" destOrd="0" parTransId="{0A91A0D7-325A-499E-8C95-E540D8183F46}" sibTransId="{76100C49-FD45-4168-834B-37EBA8E43111}"/>
    <dgm:cxn modelId="{7D69A5AF-947E-4862-B86E-AD42B16A8818}" type="presOf" srcId="{EF8CDF04-C967-460B-8E88-391152678EAE}" destId="{E0447B89-EE16-42D5-A008-6FA3989E6217}" srcOrd="0" destOrd="0" presId="urn:microsoft.com/office/officeart/2005/8/layout/vList5"/>
    <dgm:cxn modelId="{3AE98BC3-69B9-46BE-8272-653779AC324B}" type="presOf" srcId="{E85B0316-5465-40D1-8B1E-E2D677F9377F}" destId="{E5241D64-1830-4241-8064-5B74462F7EFB}" srcOrd="0" destOrd="0" presId="urn:microsoft.com/office/officeart/2005/8/layout/vList5"/>
    <dgm:cxn modelId="{A6AB98DB-6C02-422F-814B-F7603C7E54A7}" type="presOf" srcId="{4E2A56D0-5598-4A6B-99FA-56EBBAEF464A}" destId="{B24DC48A-0AFC-4846-BDD4-23B4BDC79EB1}" srcOrd="0" destOrd="0" presId="urn:microsoft.com/office/officeart/2005/8/layout/vList5"/>
    <dgm:cxn modelId="{177EA4E1-37E6-4932-BCFF-BCEFEE286B07}" type="presOf" srcId="{6AEAD816-D9C5-4A2A-A99C-4DB46A4E074A}" destId="{0C5B996E-9561-43C1-A0CD-506E93984A74}" srcOrd="0" destOrd="0" presId="urn:microsoft.com/office/officeart/2005/8/layout/vList5"/>
    <dgm:cxn modelId="{34AC36F9-3E43-4285-A6F4-5FA77C968F88}" srcId="{4E2A56D0-5598-4A6B-99FA-56EBBAEF464A}" destId="{E85B0316-5465-40D1-8B1E-E2D677F9377F}" srcOrd="1" destOrd="0" parTransId="{D878C54E-E5BD-4FE0-B22A-C62AB516B5C2}" sibTransId="{BE97985B-6290-4564-9081-D3755FCE27B2}"/>
    <dgm:cxn modelId="{AA43CA14-5B21-4EF7-B117-2E2B17EC434F}" type="presParOf" srcId="{B24DC48A-0AFC-4846-BDD4-23B4BDC79EB1}" destId="{430FBE59-9353-4E9E-8859-FE41E2CA5380}" srcOrd="0" destOrd="0" presId="urn:microsoft.com/office/officeart/2005/8/layout/vList5"/>
    <dgm:cxn modelId="{B1AAE888-A1EA-4B9C-A955-A38FD2E88E98}" type="presParOf" srcId="{430FBE59-9353-4E9E-8859-FE41E2CA5380}" destId="{C2E6D9B4-D7E3-46AA-B7BC-56E2765CC445}" srcOrd="0" destOrd="0" presId="urn:microsoft.com/office/officeart/2005/8/layout/vList5"/>
    <dgm:cxn modelId="{D3F9987F-1EAA-4A01-9779-A1B3ED826D69}" type="presParOf" srcId="{430FBE59-9353-4E9E-8859-FE41E2CA5380}" destId="{538ABA10-92CE-4D84-BC06-D0AF1224DD64}" srcOrd="1" destOrd="0" presId="urn:microsoft.com/office/officeart/2005/8/layout/vList5"/>
    <dgm:cxn modelId="{7F6CC977-6506-4ABC-AB12-AAD71EBB84A4}" type="presParOf" srcId="{B24DC48A-0AFC-4846-BDD4-23B4BDC79EB1}" destId="{1C59EB99-1A03-4621-82F1-0FC905BDBE6E}" srcOrd="1" destOrd="0" presId="urn:microsoft.com/office/officeart/2005/8/layout/vList5"/>
    <dgm:cxn modelId="{7C1C124C-93CE-4EF1-949B-C2DBB1F175C4}" type="presParOf" srcId="{B24DC48A-0AFC-4846-BDD4-23B4BDC79EB1}" destId="{DA03C7D8-64AE-4C36-8B5D-053BF4F67254}" srcOrd="2" destOrd="0" presId="urn:microsoft.com/office/officeart/2005/8/layout/vList5"/>
    <dgm:cxn modelId="{4A1F7D46-304A-4ADC-9A95-2C2334B9E51B}" type="presParOf" srcId="{DA03C7D8-64AE-4C36-8B5D-053BF4F67254}" destId="{E5241D64-1830-4241-8064-5B74462F7EFB}" srcOrd="0" destOrd="0" presId="urn:microsoft.com/office/officeart/2005/8/layout/vList5"/>
    <dgm:cxn modelId="{A2B52985-A99C-4FB9-8933-CC57C71EC627}" type="presParOf" srcId="{DA03C7D8-64AE-4C36-8B5D-053BF4F67254}" destId="{0C5B996E-9561-43C1-A0CD-506E93984A74}" srcOrd="1" destOrd="0" presId="urn:microsoft.com/office/officeart/2005/8/layout/vList5"/>
    <dgm:cxn modelId="{283A07F9-EDF7-43EA-ACA8-EE2BC300AC1E}" type="presParOf" srcId="{B24DC48A-0AFC-4846-BDD4-23B4BDC79EB1}" destId="{2518231B-9152-46D0-A0B3-FCFB17D2B485}" srcOrd="3" destOrd="0" presId="urn:microsoft.com/office/officeart/2005/8/layout/vList5"/>
    <dgm:cxn modelId="{313195C4-56D6-4CEC-9854-AAB115065DA8}" type="presParOf" srcId="{B24DC48A-0AFC-4846-BDD4-23B4BDC79EB1}" destId="{C64F888C-6E57-4F29-824C-FC04AD221C56}" srcOrd="4" destOrd="0" presId="urn:microsoft.com/office/officeart/2005/8/layout/vList5"/>
    <dgm:cxn modelId="{8AE5B6F9-6CA4-4A2C-9E91-E2EA0216956D}" type="presParOf" srcId="{C64F888C-6E57-4F29-824C-FC04AD221C56}" destId="{E0447B89-EE16-42D5-A008-6FA3989E6217}" srcOrd="0" destOrd="0" presId="urn:microsoft.com/office/officeart/2005/8/layout/vList5"/>
    <dgm:cxn modelId="{409C0BAC-990B-42B2-8E4B-7BEE54531593}" type="presParOf" srcId="{C64F888C-6E57-4F29-824C-FC04AD221C56}" destId="{7112EC0A-17AC-4C79-A873-0854B3CD3A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0352C-89D4-41F6-91DD-CB4E62DA4F83}">
      <dsp:nvSpPr>
        <dsp:cNvPr id="0" name=""/>
        <dsp:cNvSpPr/>
      </dsp:nvSpPr>
      <dsp:spPr>
        <a:xfrm>
          <a:off x="0" y="60535"/>
          <a:ext cx="6797675" cy="13109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Miniature figure production line.</a:t>
          </a:r>
        </a:p>
      </dsp:txBody>
      <dsp:txXfrm>
        <a:off x="63994" y="124529"/>
        <a:ext cx="6669687" cy="1182942"/>
      </dsp:txXfrm>
    </dsp:sp>
    <dsp:sp modelId="{D023039D-543C-4297-9475-2502AE8660A3}">
      <dsp:nvSpPr>
        <dsp:cNvPr id="0" name=""/>
        <dsp:cNvSpPr/>
      </dsp:nvSpPr>
      <dsp:spPr>
        <a:xfrm>
          <a:off x="0" y="1466505"/>
          <a:ext cx="6797675" cy="1310930"/>
        </a:xfrm>
        <a:prstGeom prst="roundRect">
          <a:avLst/>
        </a:prstGeom>
        <a:solidFill>
          <a:schemeClr val="accent5">
            <a:hueOff val="-612379"/>
            <a:satOff val="90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Kinder eggs needs to be sorted into different categories for packaging</a:t>
          </a:r>
        </a:p>
      </dsp:txBody>
      <dsp:txXfrm>
        <a:off x="63994" y="1530499"/>
        <a:ext cx="6669687" cy="1182942"/>
      </dsp:txXfrm>
    </dsp:sp>
    <dsp:sp modelId="{E5CCB67B-942B-4AA8-8969-3F1017FAB8B4}">
      <dsp:nvSpPr>
        <dsp:cNvPr id="0" name=""/>
        <dsp:cNvSpPr/>
      </dsp:nvSpPr>
      <dsp:spPr>
        <a:xfrm>
          <a:off x="0" y="2872476"/>
          <a:ext cx="6797675" cy="1310930"/>
        </a:xfrm>
        <a:prstGeom prst="roundRect">
          <a:avLst/>
        </a:prstGeom>
        <a:solidFill>
          <a:schemeClr val="accent5">
            <a:hueOff val="-1224758"/>
            <a:satOff val="180"/>
            <a:lumOff val="-43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want to control the number of special figures in each batch.</a:t>
          </a:r>
        </a:p>
      </dsp:txBody>
      <dsp:txXfrm>
        <a:off x="63994" y="2936470"/>
        <a:ext cx="6669687" cy="1182942"/>
      </dsp:txXfrm>
    </dsp:sp>
    <dsp:sp modelId="{01E0D5EB-5484-4FCA-B978-BEB4C4BE619A}">
      <dsp:nvSpPr>
        <dsp:cNvPr id="0" name=""/>
        <dsp:cNvSpPr/>
      </dsp:nvSpPr>
      <dsp:spPr>
        <a:xfrm>
          <a:off x="0" y="4278446"/>
          <a:ext cx="6797675" cy="131093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You can change the image detection situation.</a:t>
          </a:r>
        </a:p>
      </dsp:txBody>
      <dsp:txXfrm>
        <a:off x="63994" y="4342440"/>
        <a:ext cx="6669687" cy="1182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2CC20-A683-4C59-8B9A-EC0EFDC8AE09}">
      <dsp:nvSpPr>
        <dsp:cNvPr id="0" name=""/>
        <dsp:cNvSpPr/>
      </dsp:nvSpPr>
      <dsp:spPr>
        <a:xfrm>
          <a:off x="0" y="81756"/>
          <a:ext cx="6797675" cy="1319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would like to compare different classification algorithms. We want to decide which one to use at a later stage.</a:t>
          </a:r>
        </a:p>
      </dsp:txBody>
      <dsp:txXfrm>
        <a:off x="64425" y="146181"/>
        <a:ext cx="6668825" cy="1190909"/>
      </dsp:txXfrm>
    </dsp:sp>
    <dsp:sp modelId="{2DF38E3B-FF8D-4DC6-8864-397B40B4B767}">
      <dsp:nvSpPr>
        <dsp:cNvPr id="0" name=""/>
        <dsp:cNvSpPr/>
      </dsp:nvSpPr>
      <dsp:spPr>
        <a:xfrm>
          <a:off x="0" y="1470636"/>
          <a:ext cx="6797675" cy="1319759"/>
        </a:xfrm>
        <a:prstGeom prst="roundRect">
          <a:avLst/>
        </a:prstGeom>
        <a:solidFill>
          <a:schemeClr val="accent5">
            <a:hueOff val="-612379"/>
            <a:satOff val="90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would like to grow our figure image database over time.</a:t>
          </a:r>
        </a:p>
      </dsp:txBody>
      <dsp:txXfrm>
        <a:off x="64425" y="1535061"/>
        <a:ext cx="6668825" cy="1190909"/>
      </dsp:txXfrm>
    </dsp:sp>
    <dsp:sp modelId="{5C9D492F-F291-4CB5-8700-CC2FD421730A}">
      <dsp:nvSpPr>
        <dsp:cNvPr id="0" name=""/>
        <dsp:cNvSpPr/>
      </dsp:nvSpPr>
      <dsp:spPr>
        <a:xfrm>
          <a:off x="0" y="2859516"/>
          <a:ext cx="6797675" cy="1319759"/>
        </a:xfrm>
        <a:prstGeom prst="roundRect">
          <a:avLst/>
        </a:prstGeom>
        <a:solidFill>
          <a:schemeClr val="accent5">
            <a:hueOff val="-1224758"/>
            <a:satOff val="180"/>
            <a:lumOff val="-43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need a GUI that we can share with non-programmers.</a:t>
          </a:r>
        </a:p>
      </dsp:txBody>
      <dsp:txXfrm>
        <a:off x="64425" y="2923941"/>
        <a:ext cx="6668825" cy="1190909"/>
      </dsp:txXfrm>
    </dsp:sp>
    <dsp:sp modelId="{84704223-C2AB-4585-951E-1AAA40A0B7A2}">
      <dsp:nvSpPr>
        <dsp:cNvPr id="0" name=""/>
        <dsp:cNvSpPr/>
      </dsp:nvSpPr>
      <dsp:spPr>
        <a:xfrm>
          <a:off x="0" y="4248396"/>
          <a:ext cx="6797675" cy="1319759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Well-documented code.</a:t>
          </a:r>
        </a:p>
      </dsp:txBody>
      <dsp:txXfrm>
        <a:off x="64425" y="4312821"/>
        <a:ext cx="6668825" cy="1190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71D3F-E974-41EB-A21D-3E221715F0D5}">
      <dsp:nvSpPr>
        <dsp:cNvPr id="0" name=""/>
        <dsp:cNvSpPr/>
      </dsp:nvSpPr>
      <dsp:spPr>
        <a:xfrm>
          <a:off x="7056" y="409204"/>
          <a:ext cx="1067554" cy="106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F17DD-F04C-46F2-BDAF-4227A628E6D3}">
      <dsp:nvSpPr>
        <dsp:cNvPr id="0" name=""/>
        <dsp:cNvSpPr/>
      </dsp:nvSpPr>
      <dsp:spPr>
        <a:xfrm>
          <a:off x="7056" y="1627940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Classification</a:t>
          </a:r>
        </a:p>
      </dsp:txBody>
      <dsp:txXfrm>
        <a:off x="7056" y="1627940"/>
        <a:ext cx="3050156" cy="457523"/>
      </dsp:txXfrm>
    </dsp:sp>
    <dsp:sp modelId="{DABBF61C-718B-49D0-A6CC-7975EA9BF827}">
      <dsp:nvSpPr>
        <dsp:cNvPr id="0" name=""/>
        <dsp:cNvSpPr/>
      </dsp:nvSpPr>
      <dsp:spPr>
        <a:xfrm>
          <a:off x="7056" y="2155780"/>
          <a:ext cx="3050156" cy="176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at least two different algorithms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kNN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..</a:t>
          </a:r>
        </a:p>
      </dsp:txBody>
      <dsp:txXfrm>
        <a:off x="7056" y="2155780"/>
        <a:ext cx="3050156" cy="1769270"/>
      </dsp:txXfrm>
    </dsp:sp>
    <dsp:sp modelId="{90A42B2B-BD18-4A01-8B40-DB8484B4A906}">
      <dsp:nvSpPr>
        <dsp:cNvPr id="0" name=""/>
        <dsp:cNvSpPr/>
      </dsp:nvSpPr>
      <dsp:spPr>
        <a:xfrm>
          <a:off x="3590989" y="409204"/>
          <a:ext cx="1067554" cy="106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2FFB0-C7C4-4887-921D-2ACDD039A30F}">
      <dsp:nvSpPr>
        <dsp:cNvPr id="0" name=""/>
        <dsp:cNvSpPr/>
      </dsp:nvSpPr>
      <dsp:spPr>
        <a:xfrm>
          <a:off x="3590989" y="1627940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GUI	</a:t>
          </a:r>
        </a:p>
      </dsp:txBody>
      <dsp:txXfrm>
        <a:off x="3590989" y="1627940"/>
        <a:ext cx="3050156" cy="457523"/>
      </dsp:txXfrm>
    </dsp:sp>
    <dsp:sp modelId="{C70692E9-2A70-4DBD-A28C-DF5CB1D3DFA2}">
      <dsp:nvSpPr>
        <dsp:cNvPr id="0" name=""/>
        <dsp:cNvSpPr/>
      </dsp:nvSpPr>
      <dsp:spPr>
        <a:xfrm>
          <a:off x="3590989" y="2155780"/>
          <a:ext cx="3050156" cy="176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 functionality accessible via app interface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Image data acquisition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Classification (automatic + manual)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Optional: train classifier models</a:t>
          </a:r>
        </a:p>
      </dsp:txBody>
      <dsp:txXfrm>
        <a:off x="3590989" y="2155780"/>
        <a:ext cx="3050156" cy="1769270"/>
      </dsp:txXfrm>
    </dsp:sp>
    <dsp:sp modelId="{7977F9FC-9900-44D2-8EAF-1621B18438B0}">
      <dsp:nvSpPr>
        <dsp:cNvPr id="0" name=""/>
        <dsp:cNvSpPr/>
      </dsp:nvSpPr>
      <dsp:spPr>
        <a:xfrm>
          <a:off x="7174923" y="409204"/>
          <a:ext cx="1067554" cy="106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CF159-A92B-4671-AB14-824678C67BC2}">
      <dsp:nvSpPr>
        <dsp:cNvPr id="0" name=""/>
        <dsp:cNvSpPr/>
      </dsp:nvSpPr>
      <dsp:spPr>
        <a:xfrm>
          <a:off x="7174923" y="1627940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Image Data</a:t>
          </a:r>
        </a:p>
      </dsp:txBody>
      <dsp:txXfrm>
        <a:off x="7174923" y="1627940"/>
        <a:ext cx="3050156" cy="457523"/>
      </dsp:txXfrm>
    </dsp:sp>
    <dsp:sp modelId="{FC18D752-426A-431D-ACF6-121C4FFFCA3D}">
      <dsp:nvSpPr>
        <dsp:cNvPr id="0" name=""/>
        <dsp:cNvSpPr/>
      </dsp:nvSpPr>
      <dsp:spPr>
        <a:xfrm>
          <a:off x="7174923" y="2155780"/>
          <a:ext cx="3050156" cy="176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new images including classification data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Load existing images and classification data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Provide suitable data for classification</a:t>
          </a:r>
        </a:p>
      </dsp:txBody>
      <dsp:txXfrm>
        <a:off x="7174923" y="2155780"/>
        <a:ext cx="3050156" cy="1769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145E8-399D-4224-A6D7-03F885D2860F}">
      <dsp:nvSpPr>
        <dsp:cNvPr id="0" name=""/>
        <dsp:cNvSpPr/>
      </dsp:nvSpPr>
      <dsp:spPr>
        <a:xfrm>
          <a:off x="2011680" y="1746"/>
          <a:ext cx="8046720" cy="9049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9851" rIns="156129" bIns="2298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Interfaces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Usability</a:t>
          </a:r>
        </a:p>
      </dsp:txBody>
      <dsp:txXfrm>
        <a:off x="2011680" y="1746"/>
        <a:ext cx="8046720" cy="904924"/>
      </dsp:txXfrm>
    </dsp:sp>
    <dsp:sp modelId="{253A4FFC-55A9-4DA4-B404-16B4DCC7762E}">
      <dsp:nvSpPr>
        <dsp:cNvPr id="0" name=""/>
        <dsp:cNvSpPr/>
      </dsp:nvSpPr>
      <dsp:spPr>
        <a:xfrm>
          <a:off x="0" y="1746"/>
          <a:ext cx="2011680" cy="9049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9386" rIns="106451" bIns="893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Project lead</a:t>
          </a:r>
        </a:p>
      </dsp:txBody>
      <dsp:txXfrm>
        <a:off x="0" y="1746"/>
        <a:ext cx="2011680" cy="904924"/>
      </dsp:txXfrm>
    </dsp:sp>
    <dsp:sp modelId="{FAF3DFB4-0586-46B2-A62D-8BECAA38D354}">
      <dsp:nvSpPr>
        <dsp:cNvPr id="0" name=""/>
        <dsp:cNvSpPr/>
      </dsp:nvSpPr>
      <dsp:spPr>
        <a:xfrm>
          <a:off x="2011680" y="960967"/>
          <a:ext cx="8046720" cy="90492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9851" rIns="156129" bIns="22985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Allows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Image acquisition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Automatic Classification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Manual adding to the image database</a:t>
          </a:r>
        </a:p>
      </dsp:txBody>
      <dsp:txXfrm>
        <a:off x="2011680" y="960967"/>
        <a:ext cx="8046720" cy="904924"/>
      </dsp:txXfrm>
    </dsp:sp>
    <dsp:sp modelId="{B191AAD0-98BA-411D-BFFB-FF819962876D}">
      <dsp:nvSpPr>
        <dsp:cNvPr id="0" name=""/>
        <dsp:cNvSpPr/>
      </dsp:nvSpPr>
      <dsp:spPr>
        <a:xfrm>
          <a:off x="0" y="960967"/>
          <a:ext cx="2011680" cy="9049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9386" rIns="106451" bIns="893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GUI</a:t>
          </a:r>
        </a:p>
      </dsp:txBody>
      <dsp:txXfrm>
        <a:off x="0" y="960967"/>
        <a:ext cx="2011680" cy="904924"/>
      </dsp:txXfrm>
    </dsp:sp>
    <dsp:sp modelId="{24939C77-3827-4DE1-85C2-D333CFB34B07}">
      <dsp:nvSpPr>
        <dsp:cNvPr id="0" name=""/>
        <dsp:cNvSpPr/>
      </dsp:nvSpPr>
      <dsp:spPr>
        <a:xfrm>
          <a:off x="2011680" y="1920187"/>
          <a:ext cx="8046720" cy="90492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9851" rIns="156129" bIns="2298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acquisition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storage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access</a:t>
          </a:r>
        </a:p>
      </dsp:txBody>
      <dsp:txXfrm>
        <a:off x="2011680" y="1920187"/>
        <a:ext cx="8046720" cy="904924"/>
      </dsp:txXfrm>
    </dsp:sp>
    <dsp:sp modelId="{7A9F6464-DF37-4830-8430-BE4B2A476D92}">
      <dsp:nvSpPr>
        <dsp:cNvPr id="0" name=""/>
        <dsp:cNvSpPr/>
      </dsp:nvSpPr>
      <dsp:spPr>
        <a:xfrm>
          <a:off x="0" y="1920187"/>
          <a:ext cx="2011680" cy="9049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9386" rIns="106451" bIns="893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</a:p>
      </dsp:txBody>
      <dsp:txXfrm>
        <a:off x="0" y="1920187"/>
        <a:ext cx="2011680" cy="904924"/>
      </dsp:txXfrm>
    </dsp:sp>
    <dsp:sp modelId="{D205D132-CE31-4973-8169-BD04D5B40E49}">
      <dsp:nvSpPr>
        <dsp:cNvPr id="0" name=""/>
        <dsp:cNvSpPr/>
      </dsp:nvSpPr>
      <dsp:spPr>
        <a:xfrm>
          <a:off x="2011680" y="2879408"/>
          <a:ext cx="8046720" cy="90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9851" rIns="156129" bIns="2298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kNN (k-nearest neighbor)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e.g.., </a:t>
          </a:r>
          <a:r>
            <a:rPr lang="en-US" sz="1100" kern="1200" dirty="0" err="1"/>
            <a:t>deepLearning</a:t>
          </a:r>
          <a:endParaRPr lang="en-US" sz="1100" kern="1200" dirty="0"/>
        </a:p>
      </dsp:txBody>
      <dsp:txXfrm>
        <a:off x="2011680" y="2879408"/>
        <a:ext cx="8046720" cy="904924"/>
      </dsp:txXfrm>
    </dsp:sp>
    <dsp:sp modelId="{E57A99B5-E824-4510-9646-64CD731A4B1B}">
      <dsp:nvSpPr>
        <dsp:cNvPr id="0" name=""/>
        <dsp:cNvSpPr/>
      </dsp:nvSpPr>
      <dsp:spPr>
        <a:xfrm>
          <a:off x="0" y="2879408"/>
          <a:ext cx="2011680" cy="9049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9386" rIns="106451" bIns="893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 algorithms </a:t>
          </a:r>
          <a:br>
            <a:rPr lang="en-US" sz="1400" kern="1200" dirty="0"/>
          </a:br>
          <a:r>
            <a:rPr lang="en-US" sz="1400" kern="1200" dirty="0"/>
            <a:t>(1 each)</a:t>
          </a:r>
        </a:p>
      </dsp:txBody>
      <dsp:txXfrm>
        <a:off x="0" y="2879408"/>
        <a:ext cx="2011680" cy="904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ABA10-92CE-4D84-BC06-D0AF1224DD64}">
      <dsp:nvSpPr>
        <dsp:cNvPr id="0" name=""/>
        <dsp:cNvSpPr/>
      </dsp:nvSpPr>
      <dsp:spPr>
        <a:xfrm rot="5400000">
          <a:off x="6351662" y="-2606777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Work with product lead to define interface to other code</a:t>
          </a:r>
        </a:p>
      </dsp:txBody>
      <dsp:txXfrm rot="-5400000">
        <a:off x="3621024" y="171510"/>
        <a:ext cx="6389727" cy="880800"/>
      </dsp:txXfrm>
    </dsp:sp>
    <dsp:sp modelId="{C2E6D9B4-D7E3-46AA-B7BC-56E2765CC445}">
      <dsp:nvSpPr>
        <dsp:cNvPr id="0" name=""/>
        <dsp:cNvSpPr/>
      </dsp:nvSpPr>
      <dsp:spPr>
        <a:xfrm>
          <a:off x="0" y="1848"/>
          <a:ext cx="3621024" cy="1220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Coordination</a:t>
          </a:r>
        </a:p>
      </dsp:txBody>
      <dsp:txXfrm>
        <a:off x="59561" y="61409"/>
        <a:ext cx="3501902" cy="1101001"/>
      </dsp:txXfrm>
    </dsp:sp>
    <dsp:sp modelId="{0C5B996E-9561-43C1-A0CD-506E93984A74}">
      <dsp:nvSpPr>
        <dsp:cNvPr id="0" name=""/>
        <dsp:cNvSpPr/>
      </dsp:nvSpPr>
      <dsp:spPr>
        <a:xfrm rot="5400000">
          <a:off x="6351662" y="-1325648"/>
          <a:ext cx="976098" cy="643737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Demonstrate functionality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Provide sufficient inline commentary</a:t>
          </a:r>
        </a:p>
      </dsp:txBody>
      <dsp:txXfrm rot="-5400000">
        <a:off x="3621024" y="1452639"/>
        <a:ext cx="6389727" cy="880800"/>
      </dsp:txXfrm>
    </dsp:sp>
    <dsp:sp modelId="{E5241D64-1830-4241-8064-5B74462F7EFB}">
      <dsp:nvSpPr>
        <dsp:cNvPr id="0" name=""/>
        <dsp:cNvSpPr/>
      </dsp:nvSpPr>
      <dsp:spPr>
        <a:xfrm>
          <a:off x="0" y="1282978"/>
          <a:ext cx="3621024" cy="12201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Technical product</a:t>
          </a:r>
        </a:p>
      </dsp:txBody>
      <dsp:txXfrm>
        <a:off x="59561" y="1342539"/>
        <a:ext cx="3501902" cy="1101001"/>
      </dsp:txXfrm>
    </dsp:sp>
    <dsp:sp modelId="{7112EC0A-17AC-4C79-A873-0854B3CD3AA7}">
      <dsp:nvSpPr>
        <dsp:cNvPr id="0" name=""/>
        <dsp:cNvSpPr/>
      </dsp:nvSpPr>
      <dsp:spPr>
        <a:xfrm rot="5400000">
          <a:off x="6351662" y="-44518"/>
          <a:ext cx="976098" cy="64373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Explain code to group</a:t>
          </a:r>
        </a:p>
      </dsp:txBody>
      <dsp:txXfrm rot="-5400000">
        <a:off x="3621024" y="2733769"/>
        <a:ext cx="6389727" cy="880800"/>
      </dsp:txXfrm>
    </dsp:sp>
    <dsp:sp modelId="{E0447B89-EE16-42D5-A008-6FA3989E6217}">
      <dsp:nvSpPr>
        <dsp:cNvPr id="0" name=""/>
        <dsp:cNvSpPr/>
      </dsp:nvSpPr>
      <dsp:spPr>
        <a:xfrm>
          <a:off x="0" y="2564107"/>
          <a:ext cx="3621024" cy="12201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Presentation</a:t>
          </a:r>
        </a:p>
      </dsp:txBody>
      <dsp:txXfrm>
        <a:off x="59561" y="2623668"/>
        <a:ext cx="3501902" cy="1101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fld id="{43FEC7B2-4A3C-43EA-A52A-F8DED3FD6DAC}" type="datetimeyyyy">
              <a:rPr lang="en-US" sz="1003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</a:t>
            </a:fld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cxnSp>
        <p:nvCxnSpPr>
          <p:cNvPr id="26" name="GrayLine"/>
          <p:cNvCxnSpPr/>
          <p:nvPr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17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80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7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93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7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43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09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18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04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070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8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47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947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8334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3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9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7A77F6-C6A5-0DA2-D76D-2FBC421E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/>
              <a:t>Project: KinderEggFigureClassification</a:t>
            </a:r>
            <a:endParaRPr lang="LID4096" sz="5400"/>
          </a:p>
        </p:txBody>
      </p:sp>
      <p:pic>
        <p:nvPicPr>
          <p:cNvPr id="1026" name="Picture 2" descr="Kinder Surprise Egg Star Wars Kinder Surprise Egg Reviews 2024">
            <a:extLst>
              <a:ext uri="{FF2B5EF4-FFF2-40B4-BE49-F238E27FC236}">
                <a16:creationId xmlns:a16="http://schemas.microsoft.com/office/drawing/2014/main" id="{23F29FC2-213C-7EE8-1469-AA1BA23C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9" y="2347762"/>
            <a:ext cx="3144204" cy="314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7A77F6-C6A5-0DA2-D76D-2FBC421E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/>
              <a:t>Project: KinderEggFigureClassification</a:t>
            </a:r>
            <a:endParaRPr lang="LID4096" sz="5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6F3639-3850-07C2-EC65-FB3AD7986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Group project</a:t>
            </a:r>
          </a:p>
          <a:p>
            <a:pPr lvl="2"/>
            <a:r>
              <a:rPr lang="en-US" sz="1800" dirty="0"/>
              <a:t>Coordination by project lead</a:t>
            </a:r>
          </a:p>
          <a:p>
            <a:pPr lvl="2"/>
            <a:r>
              <a:rPr lang="en-US" sz="1800" dirty="0"/>
              <a:t>Development groups for different functionalities (app, classification)</a:t>
            </a:r>
          </a:p>
          <a:p>
            <a:pPr lvl="2"/>
            <a:r>
              <a:rPr lang="en-US" sz="1800" dirty="0"/>
              <a:t>Data group</a:t>
            </a:r>
          </a:p>
          <a:p>
            <a:pPr lvl="1"/>
            <a:r>
              <a:rPr lang="en-US" sz="2200" dirty="0"/>
              <a:t>(Internal) customer project owner: Dr. Groß</a:t>
            </a:r>
          </a:p>
          <a:p>
            <a:pPr lvl="1"/>
            <a:r>
              <a:rPr lang="en-US" sz="2200" dirty="0"/>
              <a:t>(Internal) customer business approver: Prof. </a:t>
            </a:r>
            <a:r>
              <a:rPr lang="en-US" sz="2200" dirty="0" err="1"/>
              <a:t>Klenk</a:t>
            </a:r>
            <a:endParaRPr lang="en-US" sz="2200" dirty="0"/>
          </a:p>
          <a:p>
            <a:pPr lvl="1"/>
            <a:endParaRPr lang="LID4096" sz="2200" dirty="0"/>
          </a:p>
        </p:txBody>
      </p:sp>
      <p:pic>
        <p:nvPicPr>
          <p:cNvPr id="1026" name="Picture 2" descr="Kinder Surprise Egg Star Wars Kinder Surprise Egg Reviews 2024">
            <a:extLst>
              <a:ext uri="{FF2B5EF4-FFF2-40B4-BE49-F238E27FC236}">
                <a16:creationId xmlns:a16="http://schemas.microsoft.com/office/drawing/2014/main" id="{23F29FC2-213C-7EE8-1469-AA1BA23C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9" y="2347762"/>
            <a:ext cx="3144204" cy="314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8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C623B-4DCD-AD1F-242D-E8871814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Situation</a:t>
            </a:r>
            <a:endParaRPr lang="LID4096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7E0CBA-20CB-D712-FE32-DA37E7074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59179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92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CA134-5F41-9F61-4793-A89542D6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Requirements:</a:t>
            </a:r>
            <a:endParaRPr lang="LID4096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A11355-5DE7-35DA-97EE-178D00FD1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32811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80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A10A-F5CB-5632-8295-F2E76D0F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App Requirements: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BE2FF1-8701-DF8B-0886-010253A1B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529584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56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CED0-B432-EC50-7BE9-8D9A101B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Working groups</a:t>
            </a:r>
            <a:endParaRPr lang="LID4096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FE95B1-0D7B-C5FB-C3FD-F91B2B10D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2920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62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5919-7901-B7F1-1EF2-0029BE3C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Each working group</a:t>
            </a:r>
            <a:endParaRPr lang="LID4096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BECB5EC-615B-121F-7D53-A3754D13E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4918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4989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F5FA07F6-1D47-445B-8600-CAA4BE0253CD}" vid="{BECF9CEE-EC07-416C-905D-075EB1FA9454}"/>
    </a:ext>
  </a:extLst>
</a:theme>
</file>

<file path=ppt/theme/theme2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252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Theme1</vt:lpstr>
      <vt:lpstr>Retrospect</vt:lpstr>
      <vt:lpstr>Project: KinderEggFigureClassification</vt:lpstr>
      <vt:lpstr>Project: KinderEggFigureClassification</vt:lpstr>
      <vt:lpstr>Situation</vt:lpstr>
      <vt:lpstr>Requirements:</vt:lpstr>
      <vt:lpstr>App Requirements:</vt:lpstr>
      <vt:lpstr>Working groups</vt:lpstr>
      <vt:lpstr>Each working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KinderEggFigureClassification</dc:title>
  <dc:creator>Sebastian Gross</dc:creator>
  <cp:lastModifiedBy>Sebastian Gross</cp:lastModifiedBy>
  <cp:revision>5</cp:revision>
  <dcterms:created xsi:type="dcterms:W3CDTF">2024-10-11T06:17:37Z</dcterms:created>
  <dcterms:modified xsi:type="dcterms:W3CDTF">2024-10-11T17:15:41Z</dcterms:modified>
</cp:coreProperties>
</file>