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C9B19-26B9-4DD6-B817-FDB544175226}" type="datetimeFigureOut">
              <a:rPr lang="tr-TR" smtClean="0"/>
              <a:t>31.12.2012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175A-E9AE-45B9-BB12-44DDFFAB1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59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D6D9C57-EF04-4D46-9BBC-751D435A077B}" type="datetime1">
              <a:rPr lang="tr-TR" smtClean="0"/>
              <a:t>31.12.2012</a:t>
            </a:fld>
            <a:endParaRPr lang="tr-T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7950FA-43E8-4AD3-8A82-85E210E4DCA2}" type="datetime1">
              <a:rPr lang="tr-TR" smtClean="0"/>
              <a:t>31.12.2012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292DF1A-43A8-40C0-9415-4B915C9FC804}" type="datetime1">
              <a:rPr lang="tr-TR" smtClean="0"/>
              <a:t>31.12.2012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02BE4-6267-4228-BE28-BCF37E8DCF7C}" type="datetime1">
              <a:rPr lang="tr-TR" smtClean="0"/>
              <a:t>31.12.2012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C5D67AA-85C7-4CE2-9F8A-312CB0FD7FBF}" type="datetime1">
              <a:rPr lang="tr-TR" smtClean="0"/>
              <a:t>31.12.2012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CA042-9AC9-4825-87AC-147834432F92}" type="datetime1">
              <a:rPr lang="tr-TR" smtClean="0"/>
              <a:t>31.12.2012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5664A1-2AF9-4245-8EC8-2E5742BD1F85}" type="datetime1">
              <a:rPr lang="tr-TR" smtClean="0"/>
              <a:t>31.12.2012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4141D-5EC8-494E-8ED3-7CAEDE2AF01C}" type="datetime1">
              <a:rPr lang="tr-TR" smtClean="0"/>
              <a:t>31.12.2012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99C0CC-1C86-4B65-B493-B984BBDD120C}" type="datetime1">
              <a:rPr lang="tr-TR" smtClean="0"/>
              <a:t>31.12.2012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5AD9F4-343C-40C6-B84B-A7BCE4DD7707}" type="datetime1">
              <a:rPr lang="tr-TR" smtClean="0"/>
              <a:t>31.12.2012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8B5BB7-7917-44ED-92DD-11DA7B76C627}" type="datetime1">
              <a:rPr lang="tr-TR" smtClean="0"/>
              <a:t>31.12.2012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22BEEF4-F78B-403B-A69E-4B85F5C6A404}" type="datetime1">
              <a:rPr lang="tr-TR" smtClean="0"/>
              <a:t>31.12.2012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8B0FF39-8474-46CB-B3EE-660BEA23027D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971650"/>
          </a:xfrm>
        </p:spPr>
        <p:txBody>
          <a:bodyPr>
            <a:noAutofit/>
          </a:bodyPr>
          <a:lstStyle/>
          <a:p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Kutup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Y</a:t>
            </a:r>
            <a:r>
              <a:rPr lang="tr-T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ILDIZI</a:t>
            </a:r>
            <a:br>
              <a:rPr lang="tr-T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</a:b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1.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Lansman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4778" cy="1101248"/>
          </a:xfrm>
        </p:spPr>
        <p:txBody>
          <a:bodyPr>
            <a:normAutofit/>
          </a:bodyPr>
          <a:lstStyle/>
          <a:p>
            <a:r>
              <a:rPr lang="en-US" b="1" dirty="0" smtClean="0"/>
              <a:t>27 Mart 2012</a:t>
            </a:r>
            <a:r>
              <a:rPr lang="tr-TR" b="1" dirty="0" smtClean="0"/>
              <a:t>, Salı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b="1" dirty="0" smtClean="0"/>
              <a:t>BMAC 18:30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56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Senaryo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2800" dirty="0" err="1" smtClean="0"/>
              <a:t>Kulüp</a:t>
            </a:r>
            <a:r>
              <a:rPr lang="en-US" sz="2800" dirty="0" smtClean="0"/>
              <a:t> </a:t>
            </a:r>
            <a:r>
              <a:rPr lang="en-US" sz="2800" dirty="0" err="1"/>
              <a:t>Başkanları</a:t>
            </a:r>
            <a:r>
              <a:rPr lang="en-US" sz="2800" dirty="0"/>
              <a:t> web </a:t>
            </a:r>
            <a:r>
              <a:rPr lang="en-US" sz="2800" dirty="0" err="1"/>
              <a:t>üzerinden</a:t>
            </a:r>
            <a:r>
              <a:rPr lang="en-US" sz="2800" dirty="0"/>
              <a:t> </a:t>
            </a:r>
            <a:r>
              <a:rPr lang="en-US" sz="2800" dirty="0" err="1"/>
              <a:t>kayıt</a:t>
            </a:r>
            <a:r>
              <a:rPr lang="en-US" sz="2800" dirty="0"/>
              <a:t> </a:t>
            </a:r>
            <a:r>
              <a:rPr lang="en-US" sz="2800" dirty="0" err="1" smtClean="0"/>
              <a:t>olacaklar</a:t>
            </a:r>
            <a:endParaRPr lang="tr-TR" sz="2800" dirty="0" smtClean="0"/>
          </a:p>
          <a:p>
            <a:pPr marL="0" lvl="0" indent="0" algn="just">
              <a:buNone/>
            </a:pPr>
            <a:endParaRPr lang="tr-TR" sz="1800" dirty="0"/>
          </a:p>
          <a:p>
            <a:pPr marL="0" lvl="0" indent="0" algn="just">
              <a:buNone/>
            </a:pPr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2800" dirty="0" err="1" smtClean="0"/>
              <a:t>Aktivasyonlarını</a:t>
            </a:r>
            <a:r>
              <a:rPr lang="en-US" sz="2800" dirty="0" smtClean="0"/>
              <a:t> </a:t>
            </a:r>
            <a:r>
              <a:rPr lang="en-US" sz="2800" dirty="0" err="1" smtClean="0"/>
              <a:t>yaparlar</a:t>
            </a:r>
            <a:endParaRPr lang="tr-TR" sz="2800" dirty="0" smtClean="0"/>
          </a:p>
          <a:p>
            <a:pPr marL="0" lvl="0" indent="0" algn="just">
              <a:buNone/>
            </a:pPr>
            <a:endParaRPr lang="tr-TR" sz="1800" dirty="0" smtClean="0"/>
          </a:p>
          <a:p>
            <a:pPr marL="0" lvl="0" indent="0" algn="just">
              <a:buNone/>
            </a:pPr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2800" dirty="0" err="1" smtClean="0"/>
              <a:t>Yönetim</a:t>
            </a:r>
            <a:r>
              <a:rPr lang="en-US" sz="2800" dirty="0" smtClean="0"/>
              <a:t> </a:t>
            </a:r>
            <a:r>
              <a:rPr lang="en-US" sz="2800" dirty="0" err="1"/>
              <a:t>kadrosundaki</a:t>
            </a:r>
            <a:r>
              <a:rPr lang="en-US" sz="2800" dirty="0"/>
              <a:t> </a:t>
            </a:r>
            <a:r>
              <a:rPr lang="en-US" sz="2800" dirty="0" err="1"/>
              <a:t>kişiler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kayıt</a:t>
            </a:r>
            <a:r>
              <a:rPr lang="en-US" sz="2800" dirty="0"/>
              <a:t> </a:t>
            </a:r>
            <a:r>
              <a:rPr lang="en-US" sz="2800" dirty="0" err="1"/>
              <a:t>olurlar</a:t>
            </a:r>
            <a:r>
              <a:rPr lang="en-US" sz="2800" dirty="0"/>
              <a:t> (</a:t>
            </a:r>
            <a:r>
              <a:rPr lang="en-US" sz="2800" dirty="0" err="1"/>
              <a:t>Aktivasyonlarını</a:t>
            </a:r>
            <a:r>
              <a:rPr lang="en-US" sz="2800" dirty="0"/>
              <a:t>, </a:t>
            </a:r>
            <a:r>
              <a:rPr lang="en-US" sz="2800" dirty="0" err="1"/>
              <a:t>herkes</a:t>
            </a:r>
            <a:r>
              <a:rPr lang="en-US" sz="2800" dirty="0"/>
              <a:t> </a:t>
            </a:r>
            <a:r>
              <a:rPr lang="en-US" sz="2800" dirty="0" err="1"/>
              <a:t>kendisi</a:t>
            </a:r>
            <a:r>
              <a:rPr lang="en-US" sz="2800" dirty="0"/>
              <a:t> </a:t>
            </a:r>
            <a:r>
              <a:rPr lang="en-US" sz="2800" dirty="0" err="1"/>
              <a:t>yapacak</a:t>
            </a:r>
            <a:r>
              <a:rPr lang="en-US" sz="2800" dirty="0"/>
              <a:t>, </a:t>
            </a:r>
            <a:r>
              <a:rPr lang="en-US" sz="2800" dirty="0" err="1"/>
              <a:t>bunun</a:t>
            </a:r>
            <a:r>
              <a:rPr lang="en-US" sz="2800" dirty="0"/>
              <a:t> </a:t>
            </a:r>
            <a:r>
              <a:rPr lang="en-US" sz="2800" dirty="0" err="1"/>
              <a:t>sebebi</a:t>
            </a:r>
            <a:r>
              <a:rPr lang="en-US" sz="2800" dirty="0"/>
              <a:t> </a:t>
            </a:r>
            <a:r>
              <a:rPr lang="en-US" sz="2800" dirty="0" err="1"/>
              <a:t>ise</a:t>
            </a:r>
            <a:r>
              <a:rPr lang="en-US" sz="2800" dirty="0"/>
              <a:t> </a:t>
            </a:r>
            <a:r>
              <a:rPr lang="en-US" sz="2800" dirty="0" err="1"/>
              <a:t>aktivasyon</a:t>
            </a:r>
            <a:r>
              <a:rPr lang="en-US" sz="2800" dirty="0"/>
              <a:t> </a:t>
            </a:r>
            <a:r>
              <a:rPr lang="en-US" sz="2800" dirty="0" err="1"/>
              <a:t>sırasında</a:t>
            </a:r>
            <a:r>
              <a:rPr lang="en-US" sz="2800" dirty="0"/>
              <a:t> </a:t>
            </a:r>
            <a:r>
              <a:rPr lang="en-US" sz="2800" dirty="0" err="1"/>
              <a:t>şifrelerini</a:t>
            </a:r>
            <a:r>
              <a:rPr lang="en-US" sz="2800" dirty="0"/>
              <a:t> </a:t>
            </a:r>
            <a:r>
              <a:rPr lang="en-US" sz="2800" dirty="0" err="1"/>
              <a:t>belirliyor</a:t>
            </a:r>
            <a:r>
              <a:rPr lang="en-US" sz="2800" dirty="0"/>
              <a:t> </a:t>
            </a:r>
            <a:r>
              <a:rPr lang="en-US" sz="2800" dirty="0" err="1"/>
              <a:t>olmaları</a:t>
            </a:r>
            <a:r>
              <a:rPr lang="en-US" sz="2800" dirty="0"/>
              <a:t>)</a:t>
            </a:r>
            <a:endParaRPr lang="tr-TR" sz="2800" dirty="0"/>
          </a:p>
          <a:p>
            <a:pPr marL="514350" indent="-514350" algn="just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56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Senaryo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dirty="0" err="1" smtClean="0"/>
              <a:t>Başkanlar</a:t>
            </a:r>
            <a:r>
              <a:rPr lang="en-US" dirty="0" smtClean="0"/>
              <a:t> </a:t>
            </a:r>
            <a:r>
              <a:rPr lang="en-US" dirty="0" err="1" smtClean="0"/>
              <a:t>profillerini</a:t>
            </a:r>
            <a:r>
              <a:rPr lang="en-US" dirty="0" smtClean="0"/>
              <a:t> </a:t>
            </a:r>
            <a:r>
              <a:rPr lang="en-US" dirty="0" err="1" smtClean="0"/>
              <a:t>güncelleyecek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Ad </a:t>
            </a:r>
            <a:r>
              <a:rPr lang="en-US" sz="2400" dirty="0" err="1" smtClean="0"/>
              <a:t>Soyad</a:t>
            </a:r>
            <a:endParaRPr lang="tr-TR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Email</a:t>
            </a:r>
            <a:endParaRPr lang="tr-TR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Telefon</a:t>
            </a:r>
            <a:endParaRPr lang="tr-TR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Fotoğraf</a:t>
            </a:r>
            <a:endParaRPr lang="tr-TR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Sosyal</a:t>
            </a:r>
            <a:r>
              <a:rPr lang="en-US" sz="2400" dirty="0" smtClean="0"/>
              <a:t> </a:t>
            </a:r>
            <a:r>
              <a:rPr lang="en-US" sz="2400" dirty="0" err="1" smtClean="0"/>
              <a:t>Medya</a:t>
            </a:r>
            <a:r>
              <a:rPr lang="en-US" sz="2400" dirty="0" smtClean="0"/>
              <a:t> </a:t>
            </a:r>
            <a:r>
              <a:rPr lang="en-US" sz="2400" dirty="0" err="1" smtClean="0"/>
              <a:t>Hesapları</a:t>
            </a:r>
            <a:endParaRPr lang="tr-TR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Üniversite</a:t>
            </a:r>
            <a:endParaRPr lang="tr-TR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Bölüm</a:t>
            </a:r>
            <a:endParaRPr lang="tr-TR" sz="24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50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Senaryo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dirty="0" err="1" smtClean="0"/>
              <a:t>Koordinatör</a:t>
            </a:r>
            <a:r>
              <a:rPr lang="en-US" dirty="0" smtClean="0"/>
              <a:t> </a:t>
            </a:r>
            <a:r>
              <a:rPr lang="en-US" dirty="0"/>
              <a:t>web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olur</a:t>
            </a:r>
            <a:endParaRPr lang="tr-TR" dirty="0"/>
          </a:p>
          <a:p>
            <a:pPr marL="0" indent="0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dirty="0" err="1" smtClean="0"/>
              <a:t>Aktivasyonunu</a:t>
            </a:r>
            <a:r>
              <a:rPr lang="en-US" dirty="0" smtClean="0"/>
              <a:t> </a:t>
            </a:r>
            <a:r>
              <a:rPr lang="en-US" dirty="0" err="1"/>
              <a:t>yapar</a:t>
            </a:r>
            <a:endParaRPr lang="tr-TR" dirty="0"/>
          </a:p>
          <a:p>
            <a:pPr marL="0" indent="0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günceller</a:t>
            </a:r>
            <a:endParaRPr lang="tr-TR" dirty="0"/>
          </a:p>
          <a:p>
            <a:pPr marL="0" indent="0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dirty="0" err="1" smtClean="0"/>
              <a:t>Kulüpleri</a:t>
            </a:r>
            <a:r>
              <a:rPr lang="en-US" dirty="0" smtClean="0"/>
              <a:t> </a:t>
            </a:r>
            <a:r>
              <a:rPr lang="en-US" dirty="0" err="1"/>
              <a:t>oluşturur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dirty="0" err="1" smtClean="0"/>
              <a:t>Kulüplere</a:t>
            </a:r>
            <a:r>
              <a:rPr lang="en-US" dirty="0" smtClean="0"/>
              <a:t>, </a:t>
            </a:r>
            <a:r>
              <a:rPr lang="en-US" dirty="0" err="1" smtClean="0"/>
              <a:t>Başkanların</a:t>
            </a:r>
            <a:r>
              <a:rPr lang="en-US" dirty="0" smtClean="0"/>
              <a:t> email </a:t>
            </a:r>
            <a:r>
              <a:rPr lang="en-US" dirty="0" err="1" smtClean="0"/>
              <a:t>adreslerini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atama</a:t>
            </a:r>
            <a:r>
              <a:rPr lang="en-US" dirty="0" smtClean="0"/>
              <a:t> </a:t>
            </a:r>
            <a:r>
              <a:rPr lang="en-US" dirty="0" err="1" smtClean="0"/>
              <a:t>yapar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492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Senaryo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n-US" dirty="0" err="1" smtClean="0"/>
              <a:t>Kulüpte</a:t>
            </a:r>
            <a:r>
              <a:rPr lang="en-US" dirty="0" smtClean="0"/>
              <a:t> 2.Başkan </a:t>
            </a:r>
            <a:r>
              <a:rPr lang="en-US" dirty="0" err="1" smtClean="0"/>
              <a:t>Yardımcısı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, email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atama</a:t>
            </a:r>
            <a:r>
              <a:rPr lang="en-US" dirty="0" smtClean="0"/>
              <a:t> </a:t>
            </a:r>
            <a:r>
              <a:rPr lang="en-US" dirty="0" err="1" smtClean="0"/>
              <a:t>yapar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n-US" dirty="0" err="1" smtClean="0"/>
              <a:t>Başkanlar</a:t>
            </a:r>
            <a:r>
              <a:rPr lang="en-US" dirty="0" smtClean="0"/>
              <a:t>, </a:t>
            </a:r>
            <a:r>
              <a:rPr lang="en-US" dirty="0" err="1" smtClean="0"/>
              <a:t>kulüplerinin</a:t>
            </a:r>
            <a:r>
              <a:rPr lang="en-US" dirty="0" smtClean="0"/>
              <a:t> </a:t>
            </a:r>
            <a:r>
              <a:rPr lang="en-US" dirty="0" err="1" smtClean="0"/>
              <a:t>yönetim</a:t>
            </a:r>
            <a:r>
              <a:rPr lang="en-US" dirty="0" smtClean="0"/>
              <a:t> </a:t>
            </a:r>
            <a:r>
              <a:rPr lang="en-US" dirty="0" err="1" smtClean="0"/>
              <a:t>kadrosuna</a:t>
            </a:r>
            <a:r>
              <a:rPr lang="en-US" dirty="0" smtClean="0"/>
              <a:t>, </a:t>
            </a:r>
            <a:r>
              <a:rPr lang="en-US" dirty="0" err="1" smtClean="0"/>
              <a:t>kişileri</a:t>
            </a:r>
            <a:r>
              <a:rPr lang="en-US" dirty="0" smtClean="0"/>
              <a:t> email </a:t>
            </a:r>
            <a:r>
              <a:rPr lang="en-US" dirty="0" err="1" smtClean="0"/>
              <a:t>adresleri</a:t>
            </a:r>
            <a:r>
              <a:rPr lang="en-US" dirty="0" smtClean="0"/>
              <a:t> </a:t>
            </a:r>
            <a:r>
              <a:rPr lang="en-US" dirty="0" err="1" smtClean="0"/>
              <a:t>üzerinden</a:t>
            </a:r>
            <a:r>
              <a:rPr lang="en-US" dirty="0" smtClean="0"/>
              <a:t> </a:t>
            </a:r>
            <a:r>
              <a:rPr lang="en-US" dirty="0" err="1" smtClean="0"/>
              <a:t>atamaları</a:t>
            </a:r>
            <a:r>
              <a:rPr lang="en-US" dirty="0" smtClean="0"/>
              <a:t> </a:t>
            </a:r>
            <a:r>
              <a:rPr lang="en-US" dirty="0" err="1" smtClean="0"/>
              <a:t>yapar</a:t>
            </a:r>
            <a:r>
              <a:rPr lang="en-US" dirty="0" smtClean="0"/>
              <a:t>.</a:t>
            </a:r>
            <a:endParaRPr lang="tr-TR" dirty="0" smtClean="0"/>
          </a:p>
          <a:p>
            <a:pPr lvl="1" algn="just"/>
            <a:r>
              <a:rPr lang="en-US" sz="2600" dirty="0" err="1" smtClean="0"/>
              <a:t>Yanlış</a:t>
            </a:r>
            <a:r>
              <a:rPr lang="en-US" sz="2600" dirty="0" smtClean="0"/>
              <a:t> </a:t>
            </a:r>
            <a:r>
              <a:rPr lang="en-US" sz="2600" dirty="0" err="1" smtClean="0"/>
              <a:t>eklendiğinde</a:t>
            </a:r>
            <a:r>
              <a:rPr lang="en-US" sz="2600" dirty="0" smtClean="0"/>
              <a:t> </a:t>
            </a:r>
            <a:r>
              <a:rPr lang="en-US" sz="2600" dirty="0" err="1" smtClean="0"/>
              <a:t>kaldırılabilir</a:t>
            </a:r>
            <a:r>
              <a:rPr lang="en-US" sz="2600" dirty="0" smtClean="0"/>
              <a:t>.</a:t>
            </a:r>
            <a:endParaRPr lang="tr-TR" sz="2600" dirty="0" smtClean="0"/>
          </a:p>
          <a:p>
            <a:pPr lvl="1" algn="just"/>
            <a:r>
              <a:rPr lang="en-US" sz="2600" dirty="0" err="1" smtClean="0"/>
              <a:t>Kulüp</a:t>
            </a:r>
            <a:r>
              <a:rPr lang="en-US" sz="2600" dirty="0" smtClean="0"/>
              <a:t> </a:t>
            </a:r>
            <a:r>
              <a:rPr lang="en-US" sz="2600" dirty="0" err="1" smtClean="0"/>
              <a:t>Başkanını</a:t>
            </a:r>
            <a:r>
              <a:rPr lang="en-US" sz="2600" dirty="0" smtClean="0"/>
              <a:t> (</a:t>
            </a:r>
            <a:r>
              <a:rPr lang="en-US" sz="2600" dirty="0" err="1" smtClean="0"/>
              <a:t>kendilerini</a:t>
            </a:r>
            <a:r>
              <a:rPr lang="en-US" sz="2600" dirty="0" smtClean="0"/>
              <a:t>) </a:t>
            </a:r>
            <a:r>
              <a:rPr lang="en-US" sz="2600" dirty="0" err="1" smtClean="0"/>
              <a:t>değiştiremez</a:t>
            </a:r>
            <a:r>
              <a:rPr lang="en-US" sz="2600" dirty="0" smtClean="0"/>
              <a:t> / </a:t>
            </a:r>
            <a:r>
              <a:rPr lang="en-US" sz="2600" dirty="0" err="1" smtClean="0"/>
              <a:t>silemezler</a:t>
            </a:r>
            <a:endParaRPr lang="tr-TR" sz="2600" dirty="0" smtClean="0"/>
          </a:p>
          <a:p>
            <a:pPr lvl="1" algn="just"/>
            <a:r>
              <a:rPr lang="en-US" sz="2600" dirty="0" err="1" smtClean="0"/>
              <a:t>Atama</a:t>
            </a:r>
            <a:r>
              <a:rPr lang="en-US" sz="2600" dirty="0" smtClean="0"/>
              <a:t> </a:t>
            </a:r>
            <a:r>
              <a:rPr lang="en-US" sz="2600" dirty="0" err="1" smtClean="0"/>
              <a:t>işlemi</a:t>
            </a:r>
            <a:r>
              <a:rPr lang="en-US" sz="2600" dirty="0" smtClean="0"/>
              <a:t> </a:t>
            </a:r>
            <a:r>
              <a:rPr lang="en-US" sz="2600" dirty="0" err="1" smtClean="0"/>
              <a:t>tamamlandığında</a:t>
            </a:r>
            <a:r>
              <a:rPr lang="en-US" sz="2600" dirty="0" smtClean="0"/>
              <a:t> </a:t>
            </a:r>
            <a:r>
              <a:rPr lang="en-US" sz="2600" dirty="0" err="1" smtClean="0"/>
              <a:t>Yönetim</a:t>
            </a:r>
            <a:r>
              <a:rPr lang="en-US" sz="2600" dirty="0" smtClean="0"/>
              <a:t> </a:t>
            </a:r>
            <a:r>
              <a:rPr lang="en-US" sz="2600" dirty="0" err="1" smtClean="0"/>
              <a:t>Kadrosu</a:t>
            </a:r>
            <a:r>
              <a:rPr lang="en-US" sz="2600" dirty="0" smtClean="0"/>
              <a:t>, </a:t>
            </a:r>
            <a:r>
              <a:rPr lang="en-US" sz="2600" dirty="0" err="1" smtClean="0"/>
              <a:t>Koordinatörün</a:t>
            </a:r>
            <a:r>
              <a:rPr lang="en-US" sz="2600" dirty="0" smtClean="0"/>
              <a:t> </a:t>
            </a:r>
            <a:r>
              <a:rPr lang="en-US" sz="2600" dirty="0" err="1" smtClean="0"/>
              <a:t>onayına</a:t>
            </a:r>
            <a:r>
              <a:rPr lang="en-US" sz="2600" dirty="0" smtClean="0"/>
              <a:t> </a:t>
            </a:r>
            <a:r>
              <a:rPr lang="en-US" sz="2600" dirty="0" err="1" smtClean="0"/>
              <a:t>gider</a:t>
            </a:r>
            <a:r>
              <a:rPr lang="en-US" sz="2600" dirty="0" smtClean="0"/>
              <a:t>.</a:t>
            </a:r>
            <a:endParaRPr lang="tr-TR" sz="2600" dirty="0" smtClean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155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Senaryo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n-US" dirty="0" err="1" smtClean="0"/>
              <a:t>Koordinatör</a:t>
            </a:r>
            <a:r>
              <a:rPr lang="en-US" dirty="0" smtClean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Kadrosunu</a:t>
            </a:r>
            <a:r>
              <a:rPr lang="en-US" dirty="0"/>
              <a:t> </a:t>
            </a:r>
            <a:r>
              <a:rPr lang="en-US" dirty="0" err="1"/>
              <a:t>onaylar</a:t>
            </a:r>
            <a:endParaRPr lang="tr-TR" dirty="0"/>
          </a:p>
          <a:p>
            <a:pPr lvl="1" algn="just"/>
            <a:r>
              <a:rPr lang="en-US" sz="2400" dirty="0" err="1"/>
              <a:t>Onay</a:t>
            </a:r>
            <a:r>
              <a:rPr lang="en-US" sz="2400" dirty="0"/>
              <a:t> </a:t>
            </a:r>
            <a:r>
              <a:rPr lang="en-US" sz="2400" dirty="0" err="1"/>
              <a:t>yapıldıktan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değişiklik</a:t>
            </a:r>
            <a:r>
              <a:rPr lang="en-US" sz="2400" dirty="0"/>
              <a:t> </a:t>
            </a:r>
            <a:r>
              <a:rPr lang="en-US" sz="2400" dirty="0" err="1"/>
              <a:t>yapılmak</a:t>
            </a:r>
            <a:r>
              <a:rPr lang="en-US" sz="2400" dirty="0"/>
              <a:t> </a:t>
            </a:r>
            <a:r>
              <a:rPr lang="en-US" sz="2400" dirty="0" err="1"/>
              <a:t>istenen</a:t>
            </a:r>
            <a:r>
              <a:rPr lang="en-US" sz="2400" dirty="0"/>
              <a:t> </a:t>
            </a:r>
            <a:r>
              <a:rPr lang="en-US" sz="2400" dirty="0" err="1"/>
              <a:t>kişi</a:t>
            </a:r>
            <a:r>
              <a:rPr lang="en-US" sz="2400" dirty="0"/>
              <a:t> / </a:t>
            </a:r>
            <a:r>
              <a:rPr lang="en-US" sz="2400" dirty="0" err="1"/>
              <a:t>kişiler</a:t>
            </a:r>
            <a:r>
              <a:rPr lang="en-US" sz="2400" dirty="0"/>
              <a:t> </a:t>
            </a:r>
            <a:r>
              <a:rPr lang="en-US" sz="2400" dirty="0" err="1"/>
              <a:t>silinmezler</a:t>
            </a:r>
            <a:r>
              <a:rPr lang="en-US" sz="2400" dirty="0"/>
              <a:t>, </a:t>
            </a:r>
            <a:r>
              <a:rPr lang="en-US" sz="2400" dirty="0" err="1"/>
              <a:t>Yönetim</a:t>
            </a:r>
            <a:r>
              <a:rPr lang="en-US" sz="2400" dirty="0"/>
              <a:t> </a:t>
            </a:r>
            <a:r>
              <a:rPr lang="en-US" sz="2400" dirty="0" err="1"/>
              <a:t>Kadrosu</a:t>
            </a:r>
            <a:r>
              <a:rPr lang="en-US" sz="2400" dirty="0"/>
              <a:t> </a:t>
            </a:r>
            <a:r>
              <a:rPr lang="en-US" sz="2400" dirty="0" err="1"/>
              <a:t>Arşivi’ne</a:t>
            </a:r>
            <a:r>
              <a:rPr lang="en-US" sz="2400" dirty="0"/>
              <a:t> </a:t>
            </a:r>
            <a:r>
              <a:rPr lang="en-US" sz="2400" dirty="0" err="1"/>
              <a:t>taşınırlar</a:t>
            </a:r>
            <a:r>
              <a:rPr lang="en-US" sz="2400" dirty="0"/>
              <a:t>.</a:t>
            </a:r>
            <a:endParaRPr lang="tr-TR" sz="2400" dirty="0"/>
          </a:p>
          <a:p>
            <a:pPr lvl="1" algn="just"/>
            <a:r>
              <a:rPr lang="en-US" sz="2400" dirty="0" err="1"/>
              <a:t>Kulüp</a:t>
            </a:r>
            <a:r>
              <a:rPr lang="en-US" sz="2400" dirty="0"/>
              <a:t> </a:t>
            </a:r>
            <a:r>
              <a:rPr lang="en-US" sz="2400" dirty="0" err="1"/>
              <a:t>Başkanı</a:t>
            </a:r>
            <a:r>
              <a:rPr lang="en-US" sz="2400" dirty="0"/>
              <a:t> </a:t>
            </a:r>
            <a:r>
              <a:rPr lang="en-US" sz="2400" dirty="0" err="1"/>
              <a:t>tarafından</a:t>
            </a:r>
            <a:r>
              <a:rPr lang="en-US" sz="2400" dirty="0"/>
              <a:t> </a:t>
            </a:r>
            <a:r>
              <a:rPr lang="en-US" sz="2400" dirty="0" err="1"/>
              <a:t>değişiklik</a:t>
            </a:r>
            <a:r>
              <a:rPr lang="en-US" sz="2400" dirty="0"/>
              <a:t> </a:t>
            </a:r>
            <a:r>
              <a:rPr lang="en-US" sz="2400" dirty="0" err="1"/>
              <a:t>yapılmak</a:t>
            </a:r>
            <a:r>
              <a:rPr lang="en-US" sz="2400" dirty="0"/>
              <a:t> </a:t>
            </a:r>
            <a:r>
              <a:rPr lang="en-US" sz="2400" dirty="0" err="1"/>
              <a:t>istenirse</a:t>
            </a:r>
            <a:r>
              <a:rPr lang="en-US" sz="2400" dirty="0"/>
              <a:t>, </a:t>
            </a:r>
            <a:r>
              <a:rPr lang="en-US" sz="2400" dirty="0" err="1"/>
              <a:t>Koordinatörün</a:t>
            </a:r>
            <a:r>
              <a:rPr lang="en-US" sz="2400" dirty="0"/>
              <a:t> </a:t>
            </a:r>
            <a:r>
              <a:rPr lang="en-US" sz="2400" dirty="0" err="1"/>
              <a:t>Yönetim</a:t>
            </a:r>
            <a:r>
              <a:rPr lang="en-US" sz="2400" dirty="0"/>
              <a:t> </a:t>
            </a:r>
            <a:r>
              <a:rPr lang="en-US" sz="2400" dirty="0" err="1"/>
              <a:t>Kadrosu’ndaki</a:t>
            </a:r>
            <a:r>
              <a:rPr lang="en-US" sz="2400" dirty="0"/>
              <a:t> </a:t>
            </a:r>
            <a:r>
              <a:rPr lang="en-US" sz="2400" dirty="0" err="1"/>
              <a:t>kişiyi</a:t>
            </a:r>
            <a:r>
              <a:rPr lang="en-US" sz="2400" dirty="0"/>
              <a:t> </a:t>
            </a:r>
            <a:r>
              <a:rPr lang="en-US" sz="2400" dirty="0" err="1"/>
              <a:t>arşive</a:t>
            </a:r>
            <a:r>
              <a:rPr lang="en-US" sz="2400" dirty="0"/>
              <a:t> </a:t>
            </a:r>
            <a:r>
              <a:rPr lang="en-US" sz="2400" dirty="0" err="1"/>
              <a:t>kaldırması</a:t>
            </a:r>
            <a:r>
              <a:rPr lang="en-US" sz="2400" dirty="0"/>
              <a:t> </a:t>
            </a:r>
            <a:r>
              <a:rPr lang="en-US" sz="2400" dirty="0" err="1"/>
              <a:t>gerekir</a:t>
            </a:r>
            <a:r>
              <a:rPr lang="en-US" sz="2400" dirty="0"/>
              <a:t>.</a:t>
            </a:r>
            <a:endParaRPr lang="tr-TR" sz="2400" dirty="0"/>
          </a:p>
          <a:p>
            <a:pPr marL="0" lv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n-US" dirty="0" err="1" smtClean="0"/>
              <a:t>Yönetim</a:t>
            </a:r>
            <a:r>
              <a:rPr lang="en-US" dirty="0" smtClean="0"/>
              <a:t> </a:t>
            </a:r>
            <a:r>
              <a:rPr lang="en-US" dirty="0" err="1"/>
              <a:t>kadrosu</a:t>
            </a:r>
            <a:r>
              <a:rPr lang="en-US" dirty="0"/>
              <a:t> </a:t>
            </a:r>
            <a:r>
              <a:rPr lang="en-US" dirty="0" err="1"/>
              <a:t>arşive</a:t>
            </a:r>
            <a:r>
              <a:rPr lang="en-US" dirty="0"/>
              <a:t> </a:t>
            </a:r>
            <a:r>
              <a:rPr lang="en-US" dirty="0" err="1"/>
              <a:t>kaldırıldıktan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Koordinatör’ün</a:t>
            </a:r>
            <a:r>
              <a:rPr lang="en-US" dirty="0"/>
              <a:t> </a:t>
            </a:r>
            <a:r>
              <a:rPr lang="en-US" dirty="0" err="1"/>
              <a:t>onayına</a:t>
            </a:r>
            <a:r>
              <a:rPr lang="en-US" dirty="0"/>
              <a:t> </a:t>
            </a:r>
            <a:r>
              <a:rPr lang="en-US" dirty="0" err="1"/>
              <a:t>gider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87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Senaryo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n-US" dirty="0" err="1" smtClean="0"/>
              <a:t>Başkanlar</a:t>
            </a:r>
            <a:r>
              <a:rPr lang="en-US" dirty="0" smtClean="0"/>
              <a:t>, </a:t>
            </a:r>
            <a:r>
              <a:rPr lang="en-US" dirty="0" err="1" smtClean="0"/>
              <a:t>başkanı</a:t>
            </a:r>
            <a:r>
              <a:rPr lang="en-US" dirty="0" smtClean="0"/>
              <a:t> </a:t>
            </a:r>
            <a:r>
              <a:rPr lang="en-US" dirty="0" err="1" smtClean="0"/>
              <a:t>oldukları</a:t>
            </a:r>
            <a:r>
              <a:rPr lang="en-US" dirty="0" smtClean="0"/>
              <a:t> </a:t>
            </a:r>
            <a:r>
              <a:rPr lang="en-US" dirty="0" err="1" smtClean="0"/>
              <a:t>kulübün</a:t>
            </a:r>
            <a:r>
              <a:rPr lang="en-US" dirty="0" smtClean="0"/>
              <a:t> </a:t>
            </a:r>
            <a:r>
              <a:rPr lang="en-US" dirty="0" err="1" smtClean="0"/>
              <a:t>bilgilerini</a:t>
            </a:r>
            <a:r>
              <a:rPr lang="en-US" dirty="0" smtClean="0"/>
              <a:t> (2 </a:t>
            </a:r>
            <a:r>
              <a:rPr lang="en-US" dirty="0" err="1" smtClean="0"/>
              <a:t>dilde</a:t>
            </a:r>
            <a:r>
              <a:rPr lang="en-US" dirty="0" smtClean="0"/>
              <a:t>) </a:t>
            </a:r>
            <a:r>
              <a:rPr lang="en-US" dirty="0" err="1" smtClean="0"/>
              <a:t>günceller</a:t>
            </a:r>
            <a:endParaRPr lang="tr-TR" dirty="0" smtClean="0"/>
          </a:p>
          <a:p>
            <a:pPr lvl="1" algn="just"/>
            <a:r>
              <a:rPr lang="en-US" dirty="0" err="1" smtClean="0"/>
              <a:t>Türkçe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İngilizce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endParaRPr lang="tr-TR" dirty="0" smtClean="0"/>
          </a:p>
          <a:p>
            <a:pPr lvl="1" algn="just"/>
            <a:r>
              <a:rPr lang="en-US" dirty="0" err="1" smtClean="0"/>
              <a:t>Açıklama</a:t>
            </a:r>
            <a:endParaRPr lang="tr-TR" dirty="0" smtClean="0"/>
          </a:p>
          <a:p>
            <a:pPr lvl="1" algn="just"/>
            <a:r>
              <a:rPr lang="en-US" dirty="0" err="1" smtClean="0"/>
              <a:t>Tüzük</a:t>
            </a:r>
            <a:endParaRPr lang="tr-TR" dirty="0" smtClean="0"/>
          </a:p>
          <a:p>
            <a:pPr lvl="1" algn="just"/>
            <a:r>
              <a:rPr lang="en-US" dirty="0" smtClean="0"/>
              <a:t>Logo</a:t>
            </a:r>
            <a:endParaRPr lang="tr-TR" dirty="0" smtClean="0"/>
          </a:p>
          <a:p>
            <a:pPr lvl="1" algn="just"/>
            <a:r>
              <a:rPr lang="en-US" dirty="0" err="1" smtClean="0"/>
              <a:t>Danışman</a:t>
            </a:r>
            <a:r>
              <a:rPr lang="en-US" dirty="0" smtClean="0"/>
              <a:t> </a:t>
            </a:r>
            <a:r>
              <a:rPr lang="en-US" dirty="0" err="1" smtClean="0"/>
              <a:t>İsmi</a:t>
            </a:r>
            <a:r>
              <a:rPr lang="tr-TR" dirty="0" smtClean="0"/>
              <a:t> </a:t>
            </a:r>
          </a:p>
          <a:p>
            <a:pPr lvl="1" algn="just"/>
            <a:r>
              <a:rPr lang="en-US" dirty="0" err="1" smtClean="0"/>
              <a:t>Kuruluş</a:t>
            </a:r>
            <a:r>
              <a:rPr lang="en-US" dirty="0" smtClean="0"/>
              <a:t> </a:t>
            </a:r>
            <a:r>
              <a:rPr lang="en-US" dirty="0" err="1" smtClean="0"/>
              <a:t>Tarihi</a:t>
            </a:r>
            <a:endParaRPr lang="tr-TR" dirty="0" smtClean="0"/>
          </a:p>
          <a:p>
            <a:pPr lvl="1" algn="just"/>
            <a:r>
              <a:rPr lang="en-US" dirty="0" err="1" smtClean="0"/>
              <a:t>Sosyal</a:t>
            </a:r>
            <a:r>
              <a:rPr lang="en-US" dirty="0" smtClean="0"/>
              <a:t> </a:t>
            </a:r>
            <a:r>
              <a:rPr lang="en-US" dirty="0" err="1" smtClean="0"/>
              <a:t>Medya</a:t>
            </a:r>
            <a:r>
              <a:rPr lang="en-US" dirty="0" smtClean="0"/>
              <a:t> </a:t>
            </a:r>
            <a:r>
              <a:rPr lang="en-US" dirty="0" err="1" smtClean="0"/>
              <a:t>Hesapları</a:t>
            </a:r>
            <a:r>
              <a:rPr lang="en-US" dirty="0" smtClean="0"/>
              <a:t> (</a:t>
            </a:r>
            <a:r>
              <a:rPr lang="en-US" dirty="0" err="1" smtClean="0"/>
              <a:t>Websitesi</a:t>
            </a:r>
            <a:r>
              <a:rPr lang="en-US" dirty="0" smtClean="0"/>
              <a:t>, </a:t>
            </a:r>
            <a:r>
              <a:rPr lang="en-US" dirty="0" err="1" smtClean="0"/>
              <a:t>Genel</a:t>
            </a:r>
            <a:r>
              <a:rPr lang="en-US" dirty="0" smtClean="0"/>
              <a:t> email </a:t>
            </a:r>
            <a:r>
              <a:rPr lang="en-US" dirty="0" err="1" smtClean="0"/>
              <a:t>adresi</a:t>
            </a:r>
            <a:r>
              <a:rPr lang="en-US" dirty="0" smtClean="0"/>
              <a:t> </a:t>
            </a:r>
            <a:r>
              <a:rPr lang="en-US" dirty="0" err="1" smtClean="0"/>
              <a:t>dahil</a:t>
            </a:r>
            <a:r>
              <a:rPr lang="en-US" dirty="0" smtClean="0"/>
              <a:t>.)</a:t>
            </a:r>
            <a:endParaRPr lang="tr-TR" dirty="0" smtClean="0"/>
          </a:p>
          <a:p>
            <a:pPr marL="457200" lvl="1" indent="0" algn="just">
              <a:buNone/>
            </a:pPr>
            <a:endParaRPr lang="tr-TR" dirty="0" smtClean="0"/>
          </a:p>
          <a:p>
            <a:pPr marL="0" lv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 </a:t>
            </a:r>
            <a:r>
              <a:rPr lang="en-US" dirty="0" err="1" smtClean="0"/>
              <a:t>Kulübe</a:t>
            </a:r>
            <a:r>
              <a:rPr lang="en-US" dirty="0" smtClean="0"/>
              <a:t> </a:t>
            </a:r>
            <a:r>
              <a:rPr lang="en-US" dirty="0" err="1" smtClean="0"/>
              <a:t>üye</a:t>
            </a:r>
            <a:r>
              <a:rPr lang="en-US" dirty="0" smtClean="0"/>
              <a:t> </a:t>
            </a:r>
            <a:r>
              <a:rPr lang="en-US" dirty="0" err="1" smtClean="0"/>
              <a:t>olanları</a:t>
            </a:r>
            <a:r>
              <a:rPr lang="en-US" dirty="0" smtClean="0"/>
              <a:t> (</a:t>
            </a:r>
            <a:r>
              <a:rPr lang="en-US" dirty="0" err="1" smtClean="0"/>
              <a:t>yıllık</a:t>
            </a:r>
            <a:r>
              <a:rPr lang="en-US" dirty="0" smtClean="0"/>
              <a:t> </a:t>
            </a:r>
            <a:r>
              <a:rPr lang="en-US" dirty="0" err="1" smtClean="0"/>
              <a:t>aidatını</a:t>
            </a:r>
            <a:r>
              <a:rPr lang="en-US" dirty="0" smtClean="0"/>
              <a:t> </a:t>
            </a:r>
            <a:r>
              <a:rPr lang="en-US" dirty="0" err="1" smtClean="0"/>
              <a:t>yatırmış</a:t>
            </a:r>
            <a:r>
              <a:rPr lang="en-US" dirty="0" smtClean="0"/>
              <a:t> </a:t>
            </a:r>
            <a:r>
              <a:rPr lang="en-US" dirty="0" err="1" smtClean="0"/>
              <a:t>olanlar</a:t>
            </a:r>
            <a:r>
              <a:rPr lang="en-US" dirty="0" smtClean="0"/>
              <a:t>), </a:t>
            </a:r>
            <a:r>
              <a:rPr lang="en-US" dirty="0" err="1" smtClean="0"/>
              <a:t>Başkan</a:t>
            </a:r>
            <a:r>
              <a:rPr lang="en-US" dirty="0" smtClean="0"/>
              <a:t> </a:t>
            </a:r>
            <a:r>
              <a:rPr lang="en-US" dirty="0" err="1" smtClean="0"/>
              <a:t>ekler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Koordinatörün</a:t>
            </a:r>
            <a:r>
              <a:rPr lang="en-US" dirty="0" smtClean="0"/>
              <a:t> </a:t>
            </a:r>
            <a:r>
              <a:rPr lang="en-US" dirty="0" err="1" smtClean="0"/>
              <a:t>onayına</a:t>
            </a:r>
            <a:r>
              <a:rPr lang="en-US" dirty="0" smtClean="0"/>
              <a:t> </a:t>
            </a:r>
            <a:r>
              <a:rPr lang="en-US" dirty="0" err="1" smtClean="0"/>
              <a:t>gider</a:t>
            </a:r>
            <a:r>
              <a:rPr lang="en-US" dirty="0" smtClean="0"/>
              <a:t>. Her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üyeyi</a:t>
            </a:r>
            <a:r>
              <a:rPr lang="en-US" dirty="0" smtClean="0"/>
              <a:t> </a:t>
            </a:r>
            <a:r>
              <a:rPr lang="en-US" dirty="0" err="1" smtClean="0"/>
              <a:t>başkan</a:t>
            </a:r>
            <a:r>
              <a:rPr lang="en-US" dirty="0" smtClean="0"/>
              <a:t> / </a:t>
            </a:r>
            <a:r>
              <a:rPr lang="en-US" dirty="0" err="1" smtClean="0"/>
              <a:t>koordinatör</a:t>
            </a:r>
            <a:r>
              <a:rPr lang="en-US" dirty="0" smtClean="0"/>
              <a:t> </a:t>
            </a:r>
            <a:r>
              <a:rPr lang="en-US" dirty="0" err="1" smtClean="0"/>
              <a:t>ekleyebilir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287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Senaryo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</a:t>
            </a:r>
            <a:r>
              <a:rPr lang="en-US" dirty="0" err="1" smtClean="0"/>
              <a:t>Koordinatör</a:t>
            </a:r>
            <a:r>
              <a:rPr lang="en-US" dirty="0" smtClean="0"/>
              <a:t> </a:t>
            </a:r>
            <a:r>
              <a:rPr lang="en-US" dirty="0" err="1"/>
              <a:t>üyeleri</a:t>
            </a:r>
            <a:r>
              <a:rPr lang="en-US" dirty="0"/>
              <a:t> (</a:t>
            </a:r>
            <a:r>
              <a:rPr lang="en-US" dirty="0" err="1"/>
              <a:t>yıllık</a:t>
            </a:r>
            <a:r>
              <a:rPr lang="en-US" dirty="0"/>
              <a:t> </a:t>
            </a:r>
            <a:r>
              <a:rPr lang="en-US" dirty="0" err="1"/>
              <a:t>aidatını</a:t>
            </a:r>
            <a:r>
              <a:rPr lang="en-US" dirty="0"/>
              <a:t> </a:t>
            </a:r>
            <a:r>
              <a:rPr lang="en-US" dirty="0" err="1"/>
              <a:t>yatıranlar</a:t>
            </a:r>
            <a:r>
              <a:rPr lang="en-US" dirty="0"/>
              <a:t>) </a:t>
            </a:r>
            <a:r>
              <a:rPr lang="en-US" dirty="0" err="1"/>
              <a:t>onaylar</a:t>
            </a:r>
            <a:endParaRPr lang="tr-TR" dirty="0"/>
          </a:p>
          <a:p>
            <a:pPr marL="0" lv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 </a:t>
            </a:r>
            <a:r>
              <a:rPr lang="en-US" dirty="0" err="1" smtClean="0"/>
              <a:t>Başkanlar</a:t>
            </a:r>
            <a:r>
              <a:rPr lang="en-US" dirty="0" smtClean="0"/>
              <a:t> </a:t>
            </a:r>
            <a:r>
              <a:rPr lang="en-US" dirty="0" err="1"/>
              <a:t>etkinlik</a:t>
            </a:r>
            <a:r>
              <a:rPr lang="en-US" dirty="0"/>
              <a:t> </a:t>
            </a:r>
            <a:r>
              <a:rPr lang="en-US" dirty="0" err="1"/>
              <a:t>oluştururlar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Bilgisi</a:t>
            </a:r>
            <a:endParaRPr lang="tr-TR" dirty="0"/>
          </a:p>
          <a:p>
            <a:pPr lvl="1" algn="just"/>
            <a:r>
              <a:rPr lang="en-US" dirty="0"/>
              <a:t>Salon </a:t>
            </a:r>
            <a:r>
              <a:rPr lang="en-US" dirty="0" err="1"/>
              <a:t>Bilgisi</a:t>
            </a:r>
            <a:endParaRPr lang="tr-TR" dirty="0"/>
          </a:p>
          <a:p>
            <a:pPr lvl="1" algn="just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Bilgisi</a:t>
            </a:r>
            <a:endParaRPr lang="tr-TR" dirty="0"/>
          </a:p>
          <a:p>
            <a:pPr lvl="1" algn="just"/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Bilgisi</a:t>
            </a:r>
            <a:endParaRPr lang="tr-TR" dirty="0"/>
          </a:p>
          <a:p>
            <a:pPr lvl="1" algn="just"/>
            <a:r>
              <a:rPr lang="en-US" dirty="0"/>
              <a:t>Maps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Bilgisi</a:t>
            </a:r>
            <a:endParaRPr lang="tr-TR" dirty="0"/>
          </a:p>
          <a:p>
            <a:pPr lvl="1" algn="just"/>
            <a:r>
              <a:rPr lang="en-US" dirty="0" err="1"/>
              <a:t>Afiş</a:t>
            </a:r>
            <a:endParaRPr lang="tr-TR" dirty="0"/>
          </a:p>
          <a:p>
            <a:pPr lvl="1" algn="just"/>
            <a:r>
              <a:rPr lang="en-US" dirty="0" err="1"/>
              <a:t>Açıklama</a:t>
            </a:r>
            <a:r>
              <a:rPr lang="en-US" dirty="0"/>
              <a:t> </a:t>
            </a:r>
            <a:r>
              <a:rPr lang="en-US" dirty="0" err="1"/>
              <a:t>Bölümü</a:t>
            </a:r>
            <a:r>
              <a:rPr lang="en-US" dirty="0"/>
              <a:t> / </a:t>
            </a:r>
            <a:r>
              <a:rPr lang="en-US" dirty="0" err="1"/>
              <a:t>İçerik</a:t>
            </a:r>
            <a:r>
              <a:rPr lang="en-US" dirty="0"/>
              <a:t>, </a:t>
            </a:r>
            <a:r>
              <a:rPr lang="en-US" dirty="0" err="1"/>
              <a:t>etkinlik</a:t>
            </a:r>
            <a:r>
              <a:rPr lang="en-US" dirty="0"/>
              <a:t> </a:t>
            </a:r>
            <a:r>
              <a:rPr lang="en-US" dirty="0" err="1"/>
              <a:t>akışı</a:t>
            </a:r>
            <a:r>
              <a:rPr lang="en-US" dirty="0"/>
              <a:t> / </a:t>
            </a:r>
            <a:r>
              <a:rPr lang="en-US" dirty="0" err="1"/>
              <a:t>Sertifika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/ </a:t>
            </a:r>
            <a:r>
              <a:rPr lang="en-US" dirty="0" err="1"/>
              <a:t>Katılım</a:t>
            </a:r>
            <a:r>
              <a:rPr lang="en-US" dirty="0"/>
              <a:t> </a:t>
            </a:r>
            <a:r>
              <a:rPr lang="en-US" dirty="0" err="1"/>
              <a:t>Şartları</a:t>
            </a:r>
            <a:r>
              <a:rPr lang="en-US" dirty="0"/>
              <a:t> / </a:t>
            </a:r>
            <a:r>
              <a:rPr lang="en-US" dirty="0" err="1"/>
              <a:t>Ücretleri</a:t>
            </a:r>
            <a:r>
              <a:rPr lang="en-US" dirty="0"/>
              <a:t> / </a:t>
            </a:r>
            <a:r>
              <a:rPr lang="en-US" dirty="0" err="1"/>
              <a:t>Konuşmacılar</a:t>
            </a:r>
            <a:r>
              <a:rPr lang="en-US" dirty="0"/>
              <a:t> vs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70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Senaryo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</a:t>
            </a:r>
            <a:r>
              <a:rPr lang="en-US" dirty="0" err="1" smtClean="0"/>
              <a:t>Oluşturulan</a:t>
            </a:r>
            <a:r>
              <a:rPr lang="en-US" dirty="0" smtClean="0"/>
              <a:t> </a:t>
            </a:r>
            <a:r>
              <a:rPr lang="en-US" dirty="0" err="1" smtClean="0"/>
              <a:t>etkinlik</a:t>
            </a:r>
            <a:r>
              <a:rPr lang="en-US" dirty="0" smtClean="0"/>
              <a:t> </a:t>
            </a:r>
            <a:r>
              <a:rPr lang="en-US" dirty="0" err="1" smtClean="0"/>
              <a:t>Koordinatörün</a:t>
            </a:r>
            <a:r>
              <a:rPr lang="en-US" dirty="0" smtClean="0"/>
              <a:t> </a:t>
            </a:r>
            <a:r>
              <a:rPr lang="en-US" dirty="0" err="1" smtClean="0"/>
              <a:t>onayına</a:t>
            </a:r>
            <a:r>
              <a:rPr lang="en-US" dirty="0" smtClean="0"/>
              <a:t> </a:t>
            </a:r>
            <a:r>
              <a:rPr lang="en-US" dirty="0" err="1" smtClean="0"/>
              <a:t>gider</a:t>
            </a:r>
            <a:r>
              <a:rPr lang="en-US" dirty="0" smtClean="0"/>
              <a:t>. </a:t>
            </a:r>
            <a:r>
              <a:rPr lang="en-US" dirty="0" err="1" smtClean="0"/>
              <a:t>Onaylandıktan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sistemde</a:t>
            </a:r>
            <a:r>
              <a:rPr lang="en-US" dirty="0" smtClean="0"/>
              <a:t> </a:t>
            </a:r>
            <a:r>
              <a:rPr lang="en-US" dirty="0" err="1" smtClean="0"/>
              <a:t>yayınlanır</a:t>
            </a:r>
            <a:r>
              <a:rPr lang="en-US" dirty="0" smtClean="0"/>
              <a:t>.</a:t>
            </a:r>
            <a:endParaRPr lang="tr-TR" dirty="0"/>
          </a:p>
          <a:p>
            <a:pPr marL="0" lvl="0" indent="0" algn="just">
              <a:buNone/>
            </a:pPr>
            <a:endParaRPr lang="tr-TR" dirty="0" smtClean="0"/>
          </a:p>
          <a:p>
            <a:pPr marL="0" lvl="0" indent="0" algn="just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</a:t>
            </a:r>
            <a:r>
              <a:rPr lang="en-US" dirty="0" err="1" smtClean="0"/>
              <a:t>Koordinatör</a:t>
            </a:r>
            <a:r>
              <a:rPr lang="en-US" dirty="0" smtClean="0"/>
              <a:t> </a:t>
            </a:r>
            <a:r>
              <a:rPr lang="en-US" dirty="0" err="1"/>
              <a:t>etkinlikleri</a:t>
            </a:r>
            <a:r>
              <a:rPr lang="en-US" dirty="0"/>
              <a:t> </a:t>
            </a:r>
            <a:r>
              <a:rPr lang="en-US" dirty="0" err="1"/>
              <a:t>onaylar</a:t>
            </a:r>
            <a:r>
              <a:rPr lang="en-US" dirty="0"/>
              <a:t>, </a:t>
            </a:r>
            <a:r>
              <a:rPr lang="en-US" dirty="0" err="1"/>
              <a:t>gerekliyse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 /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en-US" dirty="0" err="1"/>
              <a:t>Etkinlik</a:t>
            </a:r>
            <a:r>
              <a:rPr lang="en-US" dirty="0"/>
              <a:t> </a:t>
            </a:r>
            <a:r>
              <a:rPr lang="en-US" dirty="0" err="1"/>
              <a:t>Başkanlar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güncellenirse</a:t>
            </a:r>
            <a:r>
              <a:rPr lang="en-US" dirty="0"/>
              <a:t> /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edilirse</a:t>
            </a:r>
            <a:r>
              <a:rPr lang="en-US" dirty="0"/>
              <a:t> </a:t>
            </a:r>
            <a:r>
              <a:rPr lang="en-US" dirty="0" err="1"/>
              <a:t>Koordinatöre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gider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1104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</TotalTime>
  <Words>357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Kutup YILDIZI  1. Lansman</vt:lpstr>
      <vt:lpstr>Senaryo:</vt:lpstr>
      <vt:lpstr>Senaryo:</vt:lpstr>
      <vt:lpstr>Senaryo:</vt:lpstr>
      <vt:lpstr>Senaryo:</vt:lpstr>
      <vt:lpstr>Senaryo:</vt:lpstr>
      <vt:lpstr>Senaryo:</vt:lpstr>
      <vt:lpstr>Senaryo:</vt:lpstr>
      <vt:lpstr>Senaryo: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Kutup Yıldızı 1. Lansman</dc:title>
  <dc:creator>PINAR</dc:creator>
  <cp:lastModifiedBy>PINAR</cp:lastModifiedBy>
  <cp:revision>6</cp:revision>
  <dcterms:created xsi:type="dcterms:W3CDTF">2012-03-26T19:54:09Z</dcterms:created>
  <dcterms:modified xsi:type="dcterms:W3CDTF">2012-12-30T22:36:14Z</dcterms:modified>
</cp:coreProperties>
</file>