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934200" cy="92202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 autoAdjust="0"/>
  </p:normalViewPr>
  <p:slideViewPr>
    <p:cSldViewPr>
      <p:cViewPr varScale="1">
        <p:scale>
          <a:sx n="81" d="100"/>
          <a:sy n="81" d="100"/>
        </p:scale>
        <p:origin x="-1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2013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Map and Filter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(see the course logo)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is, without doubt, in the “higher-order function hall-of-fame”</a:t>
            </a:r>
          </a:p>
          <a:p>
            <a:pPr lvl="1"/>
            <a:r>
              <a:rPr lang="en-US" dirty="0" smtClean="0"/>
              <a:t>The name is standard (for any data structure)</a:t>
            </a:r>
          </a:p>
          <a:p>
            <a:pPr lvl="1"/>
            <a:r>
              <a:rPr lang="en-US" dirty="0" smtClean="0"/>
              <a:t>You use it </a:t>
            </a:r>
            <a:r>
              <a:rPr lang="en-US" i="1" dirty="0" smtClean="0"/>
              <a:t>all the time</a:t>
            </a:r>
            <a:r>
              <a:rPr lang="en-US" dirty="0" smtClean="0"/>
              <a:t> once you know it: saves a little space, but more importantly, </a:t>
            </a:r>
            <a:r>
              <a:rPr lang="en-US" i="1" dirty="0" smtClean="0"/>
              <a:t>communicates what you are doing</a:t>
            </a:r>
          </a:p>
          <a:p>
            <a:pPr lvl="1"/>
            <a:r>
              <a:rPr lang="en-US" dirty="0" smtClean="0"/>
              <a:t>Similar predefined function: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List.map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But it uses currying (coming soon)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1600200"/>
            <a:ext cx="5562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map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(f x):</a:t>
            </a:r>
            <a:r>
              <a:rPr lang="en-US" sz="2000" kern="0" dirty="0" smtClean="0">
                <a:latin typeface="Courier New" pitchFamily="49" charset="0"/>
                <a:sym typeface="Wingdings" pitchFamily="2" charset="2"/>
              </a:rPr>
              <a:t>:(map(</a:t>
            </a:r>
            <a:r>
              <a:rPr lang="en-US" sz="2000" kern="0" dirty="0" err="1" smtClean="0">
                <a:latin typeface="Courier New" pitchFamily="49" charset="0"/>
                <a:sym typeface="Wingdings" pitchFamily="2" charset="2"/>
              </a:rPr>
              <a:t>f,xs</a:t>
            </a:r>
            <a:r>
              <a:rPr lang="en-US" sz="2000" kern="0" dirty="0" smtClean="0">
                <a:latin typeface="Courier New" pitchFamily="49" charset="0"/>
                <a:sym typeface="Wingdings" pitchFamily="2" charset="2"/>
              </a:rPr>
              <a:t>’))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1600" y="3276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-&gt; 'b) * 'a list -&gt; 'b list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33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572000"/>
            <a:ext cx="77724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Filter is also in the hall-of-fame</a:t>
            </a:r>
          </a:p>
          <a:p>
            <a:pPr lvl="1"/>
            <a:r>
              <a:rPr lang="en-US" dirty="0" smtClean="0"/>
              <a:t>So use it whenever your computation is a filter</a:t>
            </a:r>
          </a:p>
          <a:p>
            <a:pPr lvl="1"/>
            <a:r>
              <a:rPr lang="en-US" dirty="0"/>
              <a:t>Similar predefined function: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List.filter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But it uses currying </a:t>
            </a:r>
            <a:r>
              <a:rPr lang="en-US" dirty="0" smtClean="0">
                <a:cs typeface="Courier New" pitchFamily="49" charset="0"/>
              </a:rPr>
              <a:t>(coming soon)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600200"/>
            <a:ext cx="60198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filter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if </a:t>
            </a:r>
            <a:r>
              <a:rPr lang="en-US" sz="2000" kern="0" dirty="0" smtClean="0">
                <a:latin typeface="Courier New" pitchFamily="49" charset="0"/>
              </a:rPr>
              <a:t>f x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then </a:t>
            </a:r>
            <a:r>
              <a:rPr lang="en-US" sz="2000" kern="0" dirty="0" smtClean="0">
                <a:latin typeface="Courier New" pitchFamily="49" charset="0"/>
              </a:rPr>
              <a:t>x::(</a:t>
            </a:r>
            <a:r>
              <a:rPr lang="en-US" sz="2000" kern="0" dirty="0" smtClean="0">
                <a:latin typeface="Courier New" pitchFamily="49" charset="0"/>
              </a:rPr>
              <a:t>filter(f,xs’))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else </a:t>
            </a:r>
            <a:r>
              <a:rPr lang="en-US" sz="2000" kern="0" dirty="0" smtClean="0">
                <a:latin typeface="Courier New" pitchFamily="49" charset="0"/>
              </a:rPr>
              <a:t>filter(</a:t>
            </a:r>
            <a:r>
              <a:rPr lang="en-US" sz="2000" kern="0" dirty="0" err="1" smtClean="0">
                <a:latin typeface="Courier New" pitchFamily="49" charset="0"/>
              </a:rPr>
              <a:t>f,xs</a:t>
            </a:r>
            <a:r>
              <a:rPr lang="en-US" sz="2000" kern="0" dirty="0" smtClean="0">
                <a:latin typeface="Courier New" pitchFamily="49" charset="0"/>
              </a:rPr>
              <a:t>’)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3810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filter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'a list -&gt;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58512</TotalTime>
  <Words>208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dan_design_template</vt:lpstr>
      <vt:lpstr>Programming Languages  Dan Grossman 2013</vt:lpstr>
      <vt:lpstr>Map (see the course logo)</vt:lpstr>
      <vt:lpstr>Filter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853</cp:revision>
  <cp:lastPrinted>2011-09-27T20:26:28Z</cp:lastPrinted>
  <dcterms:created xsi:type="dcterms:W3CDTF">2009-03-13T20:43:19Z</dcterms:created>
  <dcterms:modified xsi:type="dcterms:W3CDTF">2013-02-08T15:22:05Z</dcterms:modified>
</cp:coreProperties>
</file>