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Int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italic.fntdata"/><Relationship Id="rId16" Type="http://schemas.openxmlformats.org/officeDocument/2006/relationships/slide" Target="slides/slide11.xml"/><Relationship Id="rId38" Type="http://schemas.openxmlformats.org/officeDocument/2006/relationships/font" Target="fonts/In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5897f758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5897f758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5897f758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5897f758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5897f758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5897f758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5897f758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5897f758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5897f75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5897f75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5897f758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5897f758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5897f758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5897f758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5897f758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5897f758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5897f758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5897f758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5897f758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5897f758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5897f758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5897f758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5897f758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5897f758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5897f758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5897f758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5897f758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5897f758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5897f758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5897f758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897f758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5897f758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5897f758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5897f758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5897f75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5897f75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5897f7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5897f7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5897f75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5897f75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5897f758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5897f75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5897f75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5897f75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897f75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897f75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17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Map, filter, zip. Лямбда функции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854575"/>
            <a:ext cx="75453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map?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filter?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zip?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0" name="Google Shape;150;p2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20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4" name="Google Shape;17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Генераторы, файлы, lambda и </a:t>
            </a:r>
            <a:r>
              <a:rPr b="1" lang="en" sz="4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map, filter, zip</a:t>
            </a:r>
            <a:endParaRPr b="1" sz="4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Анонимные (lambda) функции</a:t>
            </a:r>
            <a:endParaRPr/>
          </a:p>
        </p:txBody>
      </p:sp>
      <p:pic>
        <p:nvPicPr>
          <p:cNvPr descr="preencoded.png"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2" name="Google Shape;1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017725"/>
            <a:ext cx="81024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Лямбда функции - это сокращенный способ записи функций. Еще их называют анонимными функциями, потому что для них не нужно указывать название. Определяются через ключевое слово </a:t>
            </a:r>
            <a:r>
              <a:rPr lang="en" sz="1400">
                <a:solidFill>
                  <a:srgbClr val="EB5757"/>
                </a:solidFill>
              </a:rPr>
              <a:t>lambda</a:t>
            </a:r>
            <a:r>
              <a:rPr lang="en" sz="1400">
                <a:solidFill>
                  <a:schemeClr val="dk1"/>
                </a:solidFill>
              </a:rPr>
              <a:t>. Могут содержать только одно выражение и возвращают его результат.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251" y="1984725"/>
            <a:ext cx="6560750" cy="2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лямбда функций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575" y="1151800"/>
            <a:ext cx="5155124" cy="179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575" y="3131225"/>
            <a:ext cx="5155125" cy="192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3" name="Google Shape;19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лямбда функции с map</a:t>
            </a:r>
            <a:endParaRPr/>
          </a:p>
        </p:txBody>
      </p:sp>
      <p:pic>
        <p:nvPicPr>
          <p:cNvPr descr="preencoded.png"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75453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Лямбда-функции позволяют создавать компактные анонимные функции, которые удобно использовать с </a:t>
            </a:r>
            <a:r>
              <a:rPr lang="en" sz="1400">
                <a:solidFill>
                  <a:srgbClr val="FF0000"/>
                </a:solidFill>
              </a:rPr>
              <a:t>map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FF0000"/>
                </a:solidFill>
              </a:rPr>
              <a:t>filter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FF0000"/>
                </a:solidFill>
              </a:rPr>
              <a:t>zip</a:t>
            </a:r>
            <a:r>
              <a:rPr lang="en" sz="1400">
                <a:solidFill>
                  <a:schemeClr val="dk1"/>
                </a:solidFill>
              </a:rPr>
              <a:t>. Использование лямбда функций позволяет избежать определения именованных функций.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75" y="2489900"/>
            <a:ext cx="7637599" cy="10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лямбда функции с filter</a:t>
            </a:r>
            <a:endParaRPr/>
          </a:p>
        </p:txBody>
      </p:sp>
      <p:pic>
        <p:nvPicPr>
          <p:cNvPr descr="preencoded.png"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Лямбда функции также часто используются с filter для создания кратких фильтров.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750" y="2494100"/>
            <a:ext cx="8124725" cy="13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Итераторы/Генераторы и map, filter, zip</a:t>
            </a:r>
            <a:endParaRPr/>
          </a:p>
        </p:txBody>
      </p:sp>
      <p:pic>
        <p:nvPicPr>
          <p:cNvPr descr="preencoded.png"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076275"/>
            <a:ext cx="7974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Итераторы и генераторы, изученные ранее, позволяют создавать последовательности данных, которые можно использовать с функциями </a:t>
            </a:r>
            <a:r>
              <a:rPr lang="en" sz="1500">
                <a:solidFill>
                  <a:srgbClr val="EB5757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EB5757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EB5757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2025" y="1906125"/>
            <a:ext cx="6610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map, filter, zip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lambda, генераторы, файлы и map, filter, zip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Дополнительная практика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файлами и map, filter, zip</a:t>
            </a:r>
            <a:endParaRPr/>
          </a:p>
        </p:txBody>
      </p:sp>
      <p:pic>
        <p:nvPicPr>
          <p:cNvPr descr="preencoded.png"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Генераторы можно использовать для чтения и обработки данных из файлов, которые затем можно передавать в функции </a:t>
            </a:r>
            <a:r>
              <a:rPr lang="en" sz="1500">
                <a:solidFill>
                  <a:srgbClr val="EB5757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EB5757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EB5757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000" y="2019025"/>
            <a:ext cx="7881099" cy="2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</a:t>
            </a:r>
            <a:r>
              <a:rPr lang="en" sz="1500">
                <a:solidFill>
                  <a:srgbClr val="FF0000"/>
                </a:solidFill>
              </a:rPr>
              <a:t>lambda</a:t>
            </a:r>
            <a:r>
              <a:rPr lang="en" sz="1500">
                <a:solidFill>
                  <a:schemeClr val="dk1"/>
                </a:solidFill>
              </a:rPr>
              <a:t>-функций в </a:t>
            </a: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</a:t>
            </a: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 при работе с генераторами, файлами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7" name="Google Shape;2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4" name="Google Shape;24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1763225"/>
            <a:ext cx="62571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</a:t>
            </a:r>
            <a:r>
              <a:rPr lang="en" sz="1500">
                <a:solidFill>
                  <a:srgbClr val="FF0000"/>
                </a:solidFill>
              </a:rPr>
              <a:t>lambda</a:t>
            </a:r>
            <a:r>
              <a:rPr lang="en" sz="1500">
                <a:solidFill>
                  <a:schemeClr val="dk1"/>
                </a:solidFill>
              </a:rPr>
              <a:t>-функция?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Какой синтаксис у </a:t>
            </a:r>
            <a:r>
              <a:rPr lang="en" sz="1500">
                <a:solidFill>
                  <a:srgbClr val="FF0000"/>
                </a:solidFill>
              </a:rPr>
              <a:t>lambda</a:t>
            </a:r>
            <a:r>
              <a:rPr lang="en" sz="1500">
                <a:solidFill>
                  <a:schemeClr val="dk1"/>
                </a:solidFill>
              </a:rPr>
              <a:t>-функции?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Можно ли использовать lambda-функцию без </a:t>
            </a: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можно использовать </a:t>
            </a: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 при работе с генераторами или файлами?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1" name="Google Shape;251;p3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20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3" name="Google Shape;25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3" name="Google Shape;27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5" name="Google Shape;27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82" name="Google Shape;282;p3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3" name="Google Shape;2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4" name="Google Shape;28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map, filter, zip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4" name="Google Shape;30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4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06" name="Google Shape;30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15" name="Google Shape;315;p43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</a:t>
            </a:r>
            <a:r>
              <a:rPr lang="en"/>
              <a:t>то такое map, filter, zip и зачем они нужны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973350"/>
            <a:ext cx="8520600" cy="25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filter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zip</a:t>
            </a:r>
            <a:r>
              <a:rPr lang="en" sz="1500">
                <a:solidFill>
                  <a:schemeClr val="dk1"/>
                </a:solidFill>
              </a:rPr>
              <a:t> — это функции для работы с итерируемыми объектами.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Они помогают трансформировать, фильтровать и объединять данные.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map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75453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EB5757"/>
                </a:solidFill>
              </a:rPr>
              <a:t>map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применяет</a:t>
            </a:r>
            <a:r>
              <a:rPr lang="en" sz="1500">
                <a:solidFill>
                  <a:schemeClr val="dk1"/>
                </a:solidFill>
              </a:rPr>
              <a:t> заданную функцию к каждому элементу итерируемого объекта (например, списка) и возвращает итератор с результатами.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411169" y="2089604"/>
            <a:ext cx="7824477" cy="2236079"/>
            <a:chOff x="908513" y="2433450"/>
            <a:chExt cx="7326975" cy="1947125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8513" y="2433450"/>
              <a:ext cx="7326975" cy="1947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17"/>
            <p:cNvCxnSpPr/>
            <p:nvPr/>
          </p:nvCxnSpPr>
          <p:spPr>
            <a:xfrm flipH="1" rot="10800000">
              <a:off x="3115325" y="3946825"/>
              <a:ext cx="2421000" cy="9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filter</a:t>
            </a:r>
            <a:endParaRPr/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0000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filter применяет заданную функцию к каждому элементу итерируемого объекта и возвращает итератор с элементами, для которых функция вернула True. filter полезен для выборки элементов, соответствующих определенным критериям.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401953" y="2314149"/>
            <a:ext cx="7364792" cy="2482269"/>
            <a:chOff x="711575" y="2446475"/>
            <a:chExt cx="6745550" cy="2178575"/>
          </a:xfrm>
        </p:grpSpPr>
        <p:pic>
          <p:nvPicPr>
            <p:cNvPr id="107" name="Google Shape;10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1575" y="2446475"/>
              <a:ext cx="6745550" cy="2178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8" name="Google Shape;108;p18"/>
            <p:cNvCxnSpPr/>
            <p:nvPr/>
          </p:nvCxnSpPr>
          <p:spPr>
            <a:xfrm>
              <a:off x="2832125" y="4184225"/>
              <a:ext cx="31062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zip</a:t>
            </a:r>
            <a:endParaRPr/>
          </a:p>
        </p:txBody>
      </p:sp>
      <p:pic>
        <p:nvPicPr>
          <p:cNvPr descr="preencoded.png"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076275"/>
            <a:ext cx="7545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zip объединяет несколько итерируемых объектов (например, списков) в один итератор, где каждый элемент является кортежем, содержащим элементы из всех итерируемых объектов на соответствующих позициях. zip полезен для объединения нескольких последовательностей в одну для последующей обработки.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351150" y="2732921"/>
            <a:ext cx="8520601" cy="1222929"/>
            <a:chOff x="351150" y="2650696"/>
            <a:chExt cx="8520601" cy="1222929"/>
          </a:xfrm>
        </p:grpSpPr>
        <p:pic>
          <p:nvPicPr>
            <p:cNvPr id="118" name="Google Shape;11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1150" y="2650696"/>
              <a:ext cx="8520601" cy="122292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" name="Google Shape;119;p19"/>
            <p:cNvCxnSpPr/>
            <p:nvPr/>
          </p:nvCxnSpPr>
          <p:spPr>
            <a:xfrm>
              <a:off x="1647350" y="3499050"/>
              <a:ext cx="16812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zip для итерации</a:t>
            </a:r>
            <a:endParaRPr/>
          </a:p>
        </p:txBody>
      </p:sp>
      <p:pic>
        <p:nvPicPr>
          <p:cNvPr descr="preencoded.png"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zip часто используется для итерации по нескольким итерируемым объектам одновременно.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75" y="2010175"/>
            <a:ext cx="7381125" cy="24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11700" y="1891125"/>
            <a:ext cx="85206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функций map, filter, zip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