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Int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5.xml"/><Relationship Id="rId42" Type="http://schemas.openxmlformats.org/officeDocument/2006/relationships/font" Target="fonts/Inter-italic.fntdata"/><Relationship Id="rId41" Type="http://schemas.openxmlformats.org/officeDocument/2006/relationships/font" Target="fonts/Int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Int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43bf9aa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43bf9aa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43bf9a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43bf9a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43bf9a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43bf9a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43bf9a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43bf9a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43bf9a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43bf9a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43bf9aa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643bf9aa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643bf9a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643bf9a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43bf9a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43bf9a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43bf9a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43bf9a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643bf9a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643bf9a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643bf9a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643bf9a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643bf9a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643bf9a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643bf9aa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643bf9aa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643bf9aa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643bf9aa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643bf9aa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643bf9aa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643bf9aa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643bf9aa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643bf9a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643bf9a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643bf9a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643bf9a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643bf9a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643bf9a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43bf9a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643bf9a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43bf9a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43bf9a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43bf9a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43bf9a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43bf9a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43bf9a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43bf9a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43bf9a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43bf9a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43bf9a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43bf9aa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43bf9aa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58890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</a:t>
            </a:r>
            <a:b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datetime и os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или вычитание времени через timedelta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0" y="1254175"/>
            <a:ext cx="6470299" cy="305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1747875"/>
            <a:ext cx="59463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 </a:t>
            </a:r>
            <a:r>
              <a:rPr lang="en" sz="1600">
                <a:solidFill>
                  <a:schemeClr val="dk1"/>
                </a:solidFill>
              </a:rPr>
              <a:t>к</a:t>
            </a:r>
            <a:r>
              <a:rPr lang="en" sz="1600">
                <a:solidFill>
                  <a:schemeClr val="dk1"/>
                </a:solidFill>
              </a:rPr>
              <a:t>ак использовать модуль </a:t>
            </a:r>
            <a:r>
              <a:rPr lang="en" sz="1600">
                <a:solidFill>
                  <a:srgbClr val="FF0000"/>
                </a:solidFill>
              </a:rPr>
              <a:t>datetime</a:t>
            </a:r>
            <a:r>
              <a:rPr lang="en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получать дату и время,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производить с ними сложения и вычитания,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конвертировать в строку и обратно.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функции предоставляет библиотека </a:t>
            </a:r>
            <a:r>
              <a:rPr lang="en" sz="1600">
                <a:solidFill>
                  <a:srgbClr val="FF0000"/>
                </a:solidFill>
              </a:rPr>
              <a:t>datetime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Попробуйте вспомнить синтаксис этих функций.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2495350" y="1452600"/>
            <a:ext cx="62568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Модуль os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os</a:t>
            </a:r>
            <a:endParaRPr/>
          </a:p>
        </p:txBody>
      </p:sp>
      <p:pic>
        <p:nvPicPr>
          <p:cNvPr descr="preencoded.png"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87175"/>
            <a:ext cx="75453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Модуль os предоставляет функции для взаимодействия с операционной системой. Он позволяет управлять файлами и директориями, выполнять системные команды, получать информацию о среде выполнения и многое другое.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import 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Основные команды: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os.getcwd() </a:t>
            </a:r>
            <a:r>
              <a:rPr lang="en" sz="1600">
                <a:solidFill>
                  <a:schemeClr val="dk1"/>
                </a:solidFill>
              </a:rPr>
              <a:t>: получение текущей рабочей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os.listdir(path) </a:t>
            </a:r>
            <a:r>
              <a:rPr lang="en" sz="1600">
                <a:solidFill>
                  <a:schemeClr val="dk1"/>
                </a:solidFill>
              </a:rPr>
              <a:t>: получение списка файлов и директорий в указанном пути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os.mkdir(path) </a:t>
            </a:r>
            <a:r>
              <a:rPr lang="en" sz="1600">
                <a:solidFill>
                  <a:schemeClr val="dk1"/>
                </a:solidFill>
              </a:rPr>
              <a:t>: создание новой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os.remove(path) </a:t>
            </a:r>
            <a:r>
              <a:rPr lang="en" sz="1600">
                <a:solidFill>
                  <a:schemeClr val="dk1"/>
                </a:solidFill>
              </a:rPr>
              <a:t>: удаление файла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os.rmdir(path) </a:t>
            </a:r>
            <a:r>
              <a:rPr lang="en" sz="1600">
                <a:solidFill>
                  <a:schemeClr val="dk1"/>
                </a:solidFill>
              </a:rPr>
              <a:t>: удаление пустой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os.rename(src, dst) </a:t>
            </a:r>
            <a:r>
              <a:rPr lang="en" sz="1600">
                <a:solidFill>
                  <a:schemeClr val="dk1"/>
                </a:solidFill>
              </a:rPr>
              <a:t>: переименование файла или директории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os.getcwd()</a:t>
            </a:r>
            <a:endParaRPr/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os.getcwd()</a:t>
            </a:r>
            <a:r>
              <a:rPr lang="en" sz="1600">
                <a:solidFill>
                  <a:schemeClr val="dk1"/>
                </a:solidFill>
              </a:rPr>
              <a:t> возвращает путь к текущей рабочей директории. Это полезно для понимания, где именно выполняется ваш скрипт и для работы с файлами относительно этого пути.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13" y="2384425"/>
            <a:ext cx="6984674" cy="1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os.listdir()</a:t>
            </a:r>
            <a:endParaRPr/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os.listdir()</a:t>
            </a:r>
            <a:r>
              <a:rPr lang="en" sz="1600">
                <a:solidFill>
                  <a:schemeClr val="dk1"/>
                </a:solidFill>
              </a:rPr>
              <a:t> возвращает список файлов и директорий в указанной директории. Это полезно для получения содержимого директории и выполнения различных операций над файлами и папками.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25" y="2480376"/>
            <a:ext cx="7680524" cy="16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64225"/>
            <a:ext cx="58275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Модуль datetime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Модуль 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Интеграционная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os.mkdir()</a:t>
            </a:r>
            <a:endParaRPr/>
          </a:p>
        </p:txBody>
      </p:sp>
      <p:pic>
        <p:nvPicPr>
          <p:cNvPr descr="preencoded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os.mkdir() </a:t>
            </a:r>
            <a:r>
              <a:rPr lang="en" sz="1600">
                <a:solidFill>
                  <a:schemeClr val="dk1"/>
                </a:solidFill>
              </a:rPr>
              <a:t>создает новую директорию по указанному пути. Это полезно для организации файловой структуры и создания новых папок для хранения данных.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38" y="2352351"/>
            <a:ext cx="759192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os.remove()</a:t>
            </a:r>
            <a:endParaRPr/>
          </a:p>
        </p:txBody>
      </p:sp>
      <p:pic>
        <p:nvPicPr>
          <p:cNvPr descr="preencoded.png"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os.remove()</a:t>
            </a:r>
            <a:r>
              <a:rPr lang="en" sz="1600">
                <a:solidFill>
                  <a:schemeClr val="dk1"/>
                </a:solidFill>
              </a:rPr>
              <a:t> удаляет файл по указанному пути. Это полезно для управления файлами, включая удаление ненужных или временных файлов.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450" y="2096675"/>
            <a:ext cx="7545301" cy="21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os.rmdir()</a:t>
            </a:r>
            <a:endParaRPr/>
          </a:p>
        </p:txBody>
      </p:sp>
      <p:pic>
        <p:nvPicPr>
          <p:cNvPr descr="preencoded.png"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os.rmdir()</a:t>
            </a:r>
            <a:r>
              <a:rPr lang="en" sz="1600">
                <a:solidFill>
                  <a:schemeClr val="dk1"/>
                </a:solidFill>
              </a:rPr>
              <a:t> удаляет пустую директорию по указанному пути. Это полезно для удаления ненужных папок. Если директория не пуста, необходимо сначала удалить все файлы внутри неё.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25" y="2389400"/>
            <a:ext cx="7728949" cy="1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os.rename()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os.rename()</a:t>
            </a:r>
            <a:r>
              <a:rPr lang="en" sz="1600">
                <a:solidFill>
                  <a:schemeClr val="dk1"/>
                </a:solidFill>
              </a:rPr>
              <a:t> переименовывает файл или директорию. Это полезно для изменения имен файлов и папок, что может быть частью организации файловой системы или обработки данных.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00" y="2354950"/>
            <a:ext cx="7498999" cy="2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модулем </a:t>
            </a:r>
            <a:r>
              <a:rPr lang="en" sz="1600">
                <a:solidFill>
                  <a:srgbClr val="FF0000"/>
                </a:solidFill>
              </a:rPr>
              <a:t>os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FF0000"/>
                </a:solidFill>
              </a:rPr>
              <a:t>getcwd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listdir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mkdir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remove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rmdir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rename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функции предоставляет библиотека </a:t>
            </a:r>
            <a:r>
              <a:rPr lang="en" sz="1600">
                <a:solidFill>
                  <a:srgbClr val="FF0000"/>
                </a:solidFill>
              </a:rPr>
              <a:t>os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Попробуйте вспомнить синтаксис этих функций.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64" name="Google Shape;264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</a:t>
            </a:r>
            <a:r>
              <a:rPr lang="en" sz="1500">
                <a:solidFill>
                  <a:srgbClr val="0000FF"/>
                </a:solidFill>
              </a:rPr>
              <a:t>_2</a:t>
            </a:r>
            <a:r>
              <a:rPr lang="en" sz="1500">
                <a:solidFill>
                  <a:srgbClr val="0000FF"/>
                </a:solidFill>
              </a:rPr>
              <a:t>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</a:t>
            </a:r>
            <a:r>
              <a:rPr lang="en" sz="1500"/>
              <a:t>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6" name="Google Shape;28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8" name="Google Shape;28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34325"/>
            <a:ext cx="6256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Модуль datetime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95" name="Google Shape;295;p4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7" name="Google Shape;31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9" name="Google Shape;31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28" name="Google Shape;328;p4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Модуль datetime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0841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Модуль datetime используется для работы с датами и временем. Он позволяет получать текущие дату и время, форматировать их, вычислять разницу между датами и многое другое.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import datetime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Основные классы модуля datetime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datetime.date </a:t>
            </a:r>
            <a:r>
              <a:rPr lang="en" sz="1500">
                <a:solidFill>
                  <a:schemeClr val="dk1"/>
                </a:solidFill>
              </a:rPr>
              <a:t>: Работа с датами.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datetime.time </a:t>
            </a:r>
            <a:r>
              <a:rPr lang="en" sz="1500">
                <a:solidFill>
                  <a:schemeClr val="dk1"/>
                </a:solidFill>
              </a:rPr>
              <a:t>: Работа со временем.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datetime.datetime </a:t>
            </a:r>
            <a:r>
              <a:rPr lang="en" sz="1500">
                <a:solidFill>
                  <a:schemeClr val="dk1"/>
                </a:solidFill>
              </a:rPr>
              <a:t>: Работа с датой и временем одновременно.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datetime.timedelta </a:t>
            </a:r>
            <a:r>
              <a:rPr lang="en" sz="1500">
                <a:solidFill>
                  <a:schemeClr val="dk1"/>
                </a:solidFill>
              </a:rPr>
              <a:t>: Работа с промежутками времени.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datetime.tzinfo </a:t>
            </a:r>
            <a:r>
              <a:rPr lang="en" sz="1500">
                <a:solidFill>
                  <a:schemeClr val="dk1"/>
                </a:solidFill>
              </a:rPr>
              <a:t>: Работа с часовыми поясами.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текущей даты и времени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725" y="1479125"/>
            <a:ext cx="60769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объекта даты и времени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180725"/>
            <a:ext cx="7070100" cy="3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Cтрока -&gt; datetime, datetime -&gt; строка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74624"/>
            <a:ext cx="8111577" cy="2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компонента даты или времени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00" y="1289500"/>
            <a:ext cx="6338874" cy="30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разницы между двумя датами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0" y="1408300"/>
            <a:ext cx="6669325" cy="244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