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italic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c0fe5ba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c0fe5ba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0fe5ba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0fe5ba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c0fe5bae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c0fe5bae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0fe5ba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c0fe5ba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0fe5ba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c0fe5ba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0fe5ba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0fe5ba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c0fe5bae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c0fe5bae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c0fe5bae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c0fe5bae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c0fe5ba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c0fe5ba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c0fe5bae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c0fe5bae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c0fe5b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c0fe5b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c0fe5ba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c0fe5ba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c0fe5ba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c0fe5ba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c0fe5ba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c0fe5ba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c0fe5bae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c0fe5bae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c0fe5bae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c0fe5bae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c0fe5bae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c0fe5bae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c0fe5ba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c0fe5ba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c0fe5bae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c0fe5ba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c0fe5bae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c0fe5bae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c0fe5bae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c0fe5ba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0fe5ba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0fe5ba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c0fe5bae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c0fe5bae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c0fe5bae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c0fe5bae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c0fe5bae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c0fe5bae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c0fe5bae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c0fe5bae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c0fe5bae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c0fe5bae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c0fe5bae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c0fe5bae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c0fe5bae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c0fe5bae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0fe5b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c0fe5b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0fe5bae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0fe5bae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c0fe5ba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c0fe5ba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c0fe5ba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c0fe5ba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c0fe5bae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c0fe5bae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0fe5b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c0fe5b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Строки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Индексация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Индексация - доступ к символам строки по их индексам.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975" y="1895550"/>
            <a:ext cx="5129849" cy="24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Срезы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Срезы - доступ к подстрокам с помощью операторов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675" y="1996200"/>
            <a:ext cx="5783349" cy="2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Дополнительные примеры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087" y="1772350"/>
            <a:ext cx="3296113" cy="21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100" y="1802326"/>
            <a:ext cx="3894711" cy="207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79025"/>
            <a:ext cx="8520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Конкатенации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Дублирования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с и</a:t>
            </a:r>
            <a:r>
              <a:rPr lang="en" sz="1500">
                <a:solidFill>
                  <a:schemeClr val="dk1"/>
                </a:solidFill>
              </a:rPr>
              <a:t>ндексами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срезов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690150"/>
            <a:ext cx="8520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конкатенация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продублировать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получить первый и последний символ строки?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срез строки с первого по пятый символ?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4" name="Google Shape;2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2495350" y="12971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Основные методы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Основные 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726675"/>
            <a:ext cx="8520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Приведение к нижнему и верхнему регистру: .lower(), .upper()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Удаление пробелов: .strip(), .rstrip(), .lstrip()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Замена, поиск и подсчет символов: .replace(), .find(), .count()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Разделение и объединение строк: .split(), .join()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46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</a:t>
            </a:r>
            <a:r>
              <a:rPr lang="en" sz="2800"/>
              <a:t> урока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589450"/>
            <a:ext cx="60102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Операции над строками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Индексы и срезы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Основные методы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Спецсимволы и экранирование символов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Форматирование строк и F-строки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Примеры работы со строками через: upper(), lower(), replace(), find(), split().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825" y="2081146"/>
            <a:ext cx="5947451" cy="1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основных методов строк. 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932" y="6178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100" y="2241171"/>
            <a:ext cx="5407425" cy="1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818050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заглавными?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строчными?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удалить пробелы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найти подстроку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заменить одну подстроку на другую?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объединить две строки?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8" name="Google Shape;26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2495350" y="1196800"/>
            <a:ext cx="6077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Спецсимволы, экранирование, форматирование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Спецсимволы и экранирование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260750"/>
            <a:ext cx="85206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Спецсимволы используются для представления непечатаемых символов, влияющих на форматирование. Например, перенос строки с помощью \n.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Экранирование используется для печатания символов, которые могут быть восприняты как код.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Новая строка: \n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Обратный слэш: \\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Одинарная кавычка: \'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Двойная кавычка: \"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0"/>
          <p:cNvGrpSpPr/>
          <p:nvPr/>
        </p:nvGrpSpPr>
        <p:grpSpPr>
          <a:xfrm>
            <a:off x="0" y="0"/>
            <a:ext cx="6738400" cy="5143501"/>
            <a:chOff x="0" y="0"/>
            <a:chExt cx="6738400" cy="5143501"/>
          </a:xfrm>
        </p:grpSpPr>
        <p:sp>
          <p:nvSpPr>
            <p:cNvPr id="284" name="Google Shape;284;p40"/>
            <p:cNvSpPr/>
            <p:nvPr/>
          </p:nvSpPr>
          <p:spPr>
            <a:xfrm>
              <a:off x="3343900" y="0"/>
              <a:ext cx="3394500" cy="5143500"/>
            </a:xfrm>
            <a:prstGeom prst="rect">
              <a:avLst/>
            </a:prstGeom>
            <a:solidFill>
              <a:srgbClr val="0E0E0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5" name="Google Shape;285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3394526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Форматирование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48250" y="1183000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Метод format()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F-строки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50" y="2083175"/>
            <a:ext cx="7966100" cy="2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425200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с: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Спецсимволами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Экранированием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Методом format()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F-строками.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662725"/>
            <a:ext cx="85206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перевод строки на новую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экранировать кавычки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метод format() для форматирования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F-строки?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1" name="Google Shape;3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3" name="Google Shape;3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5" name="Google Shape;33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Домашнее задание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8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Операции над строками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строками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строк: +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"Hello" + " " + "World" 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Hello World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строки: *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"A" * 5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AAAAA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Длина строки: len()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len("Python")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6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Конкатенация строк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1379525"/>
            <a:ext cx="85206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- объединение строк с помощью оператора +.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25749" t="0"/>
          <a:stretch/>
        </p:blipFill>
        <p:spPr>
          <a:xfrm>
            <a:off x="1498300" y="2435676"/>
            <a:ext cx="5870324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Дублирование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- умножение строки на число с помощью оператора *.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550" y="2255358"/>
            <a:ext cx="6937575" cy="105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Длина строки: len()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len() – возвращает количество символов в строке.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875" y="2220025"/>
            <a:ext cx="4634150" cy="19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1" name="Google Shape;1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Индексы и срезы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