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Int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8C3873-22C3-4575-A47D-6556AA5A44CB}">
  <a:tblStyle styleId="{888C3873-22C3-4575-A47D-6556AA5A44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11" Type="http://schemas.openxmlformats.org/officeDocument/2006/relationships/slide" Target="slides/slide5.xml"/><Relationship Id="rId22" Type="http://schemas.openxmlformats.org/officeDocument/2006/relationships/font" Target="fonts/Inter-boldItalic.fntdata"/><Relationship Id="rId10" Type="http://schemas.openxmlformats.org/officeDocument/2006/relationships/slide" Target="slides/slide4.xml"/><Relationship Id="rId21" Type="http://schemas.openxmlformats.org/officeDocument/2006/relationships/font" Target="fonts/Int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Inter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64a429a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64a429a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64a429a8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64a429a8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64a429a8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64a429a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64a429a8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64a429a8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64a429a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64a429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64a429a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64a429a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64a429a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64a429a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20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Подготовка к собеседованию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Собеседование команд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11700" y="1062675"/>
            <a:ext cx="8175600" cy="2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Выберите команду для собеседования.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Задайте разным участникам команды 10 вопросов.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Затем выберите двух участников команды и задайте им поочереди 2 задачи на лайвкодинг (решают, демонстрируя экран).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AutoNum type="arabicPeriod"/>
            </a:pPr>
            <a:r>
              <a:rPr lang="en" sz="1500"/>
              <a:t>Давайте обратную связь на ответы и решения, проставляйте баллы.</a:t>
            </a:r>
            <a:endParaRPr sz="1500"/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500750" y="33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{888C3873-22C3-4575-A47D-6556AA5A44CB}</a:tableStyleId>
              </a:tblPr>
              <a:tblGrid>
                <a:gridCol w="878000"/>
                <a:gridCol w="560150"/>
                <a:gridCol w="543025"/>
                <a:gridCol w="529525"/>
                <a:gridCol w="543075"/>
                <a:gridCol w="529525"/>
                <a:gridCol w="529525"/>
                <a:gridCol w="536250"/>
                <a:gridCol w="556500"/>
                <a:gridCol w="556500"/>
                <a:gridCol w="556500"/>
                <a:gridCol w="526050"/>
                <a:gridCol w="535875"/>
              </a:tblGrid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Team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46" name="Google Shape;14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3" name="Google Shape;15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155" name="Google Shape;155;p24"/>
          <p:cNvSpPr txBox="1"/>
          <p:nvPr/>
        </p:nvSpPr>
        <p:spPr>
          <a:xfrm>
            <a:off x="311700" y="2283975"/>
            <a:ext cx="64215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Проработайте вопросы из файла </a:t>
            </a:r>
            <a:r>
              <a:rPr lang="en" sz="1600">
                <a:solidFill>
                  <a:srgbClr val="0000FF"/>
                </a:solidFill>
              </a:rPr>
              <a:t>questions.txt</a:t>
            </a:r>
            <a:r>
              <a:rPr lang="en" sz="1600"/>
              <a:t> для следующего урока на подготовку к собеседованию.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945950"/>
            <a:ext cx="5827500" cy="26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Как будет проходить собеседование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Подготовка к собеседованию по командам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Собеседование команд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Как будет проходить собеседование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будет проходить собеседование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1125"/>
            <a:ext cx="6037800" cy="3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Собеседование состоит из ответов на вопросы и лайв-кодинга.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Вопросы перечислены в файле </a:t>
            </a:r>
            <a:r>
              <a:rPr lang="en" sz="1500">
                <a:solidFill>
                  <a:srgbClr val="0000FF"/>
                </a:solidFill>
              </a:rPr>
              <a:t>questions.txt</a:t>
            </a:r>
            <a:r>
              <a:rPr lang="en" sz="1500">
                <a:solidFill>
                  <a:schemeClr val="dk1"/>
                </a:solidFill>
              </a:rPr>
              <a:t> (преподаватель может задавать свои дополнительные вопросы).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Лайв-кодинг состоит из решения задач, которые давались на уроках (или подобные им).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Собеседование проходит по командам. Выбирается команда и преподаватель задает ее участникам 10 вопросов и 2 задачи на лайвкодинг. За ответы и решения проставляются баллы.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Затем берется другая команда. Если команд только две, то можно вести их параллельно, задавая вопрос то одной команде, то другой и тд.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Баллы командам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744950"/>
            <a:ext cx="85206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0 баллов</a:t>
            </a:r>
            <a:r>
              <a:rPr lang="en" sz="1600">
                <a:solidFill>
                  <a:schemeClr val="dk1"/>
                </a:solidFill>
              </a:rPr>
              <a:t> – нет ответа или решения,  неправильный ответ или решение;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1 балл</a:t>
            </a:r>
            <a:r>
              <a:rPr lang="en" sz="1600">
                <a:solidFill>
                  <a:schemeClr val="dk1"/>
                </a:solidFill>
              </a:rPr>
              <a:t> за ответ вопрос и </a:t>
            </a:r>
            <a:r>
              <a:rPr lang="en" sz="1600">
                <a:solidFill>
                  <a:srgbClr val="FF0000"/>
                </a:solidFill>
              </a:rPr>
              <a:t>2 балла</a:t>
            </a:r>
            <a:r>
              <a:rPr lang="en" sz="1600">
                <a:solidFill>
                  <a:schemeClr val="dk1"/>
                </a:solidFill>
              </a:rPr>
              <a:t> за решенную задачу – ответ или решение даны с неточностями или небольшими ошибками;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2 балл</a:t>
            </a:r>
            <a:r>
              <a:rPr lang="en" sz="1600">
                <a:solidFill>
                  <a:schemeClr val="dk1"/>
                </a:solidFill>
              </a:rPr>
              <a:t> за ответ вопрос и </a:t>
            </a:r>
            <a:r>
              <a:rPr lang="en" sz="1600">
                <a:solidFill>
                  <a:srgbClr val="FF0000"/>
                </a:solidFill>
              </a:rPr>
              <a:t>4 балла</a:t>
            </a:r>
            <a:r>
              <a:rPr lang="en" sz="1600">
                <a:solidFill>
                  <a:schemeClr val="dk1"/>
                </a:solidFill>
              </a:rPr>
              <a:t> за решенную задачу – хороший, уверенный ответ или решение.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04" name="Google Shape;10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Подготовка к собеседованию по командам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11" name="Google Shape;111;p19"/>
          <p:cNvSpPr txBox="1"/>
          <p:nvPr/>
        </p:nvSpPr>
        <p:spPr>
          <a:xfrm>
            <a:off x="311700" y="1114575"/>
            <a:ext cx="7179600" cy="3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Вам необходимо подготовиться к собеседованию команды по вопросам из файла </a:t>
            </a:r>
            <a:r>
              <a:rPr lang="en" sz="1500">
                <a:solidFill>
                  <a:srgbClr val="0000FF"/>
                </a:solidFill>
              </a:rPr>
              <a:t>questions.txt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</a:t>
            </a:r>
            <a:r>
              <a:rPr lang="en" sz="1500"/>
              <a:t>подготовки</a:t>
            </a:r>
            <a:r>
              <a:rPr lang="en" sz="1500">
                <a:solidFill>
                  <a:srgbClr val="000000"/>
                </a:solidFill>
              </a:rPr>
              <a:t>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4-5 человек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</a:t>
            </a:r>
            <a:r>
              <a:rPr lang="en" sz="1500"/>
              <a:t>зачитывает вопросы из файла.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Все участники команды вспоминают как можно больше деталей для ответа на вопрос. В итоге команда коллективным разумом вырабатывает ответ на вопрос.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</a:t>
            </a:r>
            <a:r>
              <a:rPr lang="en" sz="1500"/>
              <a:t>ответ</a:t>
            </a:r>
            <a:r>
              <a:rPr lang="en" sz="1500">
                <a:solidFill>
                  <a:srgbClr val="000000"/>
                </a:solidFill>
              </a:rPr>
              <a:t>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3" name="Google Shape;11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26" name="Google Shape;12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28" name="Google Shape;12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Собеседование команд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