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Int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64586ab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64586ab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64586ab2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64586ab2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64586ab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64586ab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4586ab2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64586ab2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4586ab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4586ab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64586ab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64586ab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4586ab2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4586ab2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64586ab2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64586ab2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4586ab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4586ab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64586ab2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64586ab2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64586ab2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64586ab2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64586ab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64586ab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64586ab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64586ab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64586ab2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e64586ab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21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Проектный урок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2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2</a:t>
            </a:r>
            <a:endParaRPr sz="2800"/>
          </a:p>
        </p:txBody>
      </p:sp>
      <p:sp>
        <p:nvSpPr>
          <p:cNvPr id="143" name="Google Shape;143;p2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63" name="Google Shape;16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2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7" name="Google Shape;16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2495350" y="1489150"/>
            <a:ext cx="62568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Итерация 3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3</a:t>
            </a:r>
            <a:endParaRPr sz="2800"/>
          </a:p>
        </p:txBody>
      </p:sp>
      <p:pic>
        <p:nvPicPr>
          <p:cNvPr descr="preencoded.png" id="174" name="Google Shape;17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5" name="Google Shape;17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Продолжайте работу над проектом.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6" name="Google Shape;19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2174350"/>
            <a:ext cx="64215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Если не успели сделать проект во время урока, то доделаете его в качестве домашнего задания.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11700" y="1854575"/>
            <a:ext cx="5827500" cy="27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Представление проекта и условий работы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Работа по командам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Презентация результатов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Проект и условия работы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Проект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379525"/>
            <a:ext cx="4091700" cy="31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Все задания описаны в файле project_tasks.txt.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Задания делятся на два типа: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Рефакторинг ранее созданных игр в Game Hub (в основном логирование и обработка ошибок);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двух новых игр: Скорость печати и Анаграммы.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9200" y="1017725"/>
            <a:ext cx="3808875" cy="38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Порядок работы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Создание проекта разбито на три итерации работы в сессионных залах по командам по 40 минут.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Как работать внутри итерации: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Команда 3-4 человека. Распределяете игры между собой.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Используете git-flow для совместной работы.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Вначале итерации договариваетесь, кто что делает.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 ходу работы советуетесь друг с другом.</a:t>
            </a:r>
            <a:endParaRPr sz="1500">
              <a:solidFill>
                <a:schemeClr val="dk1"/>
              </a:solidFill>
            </a:endParaRPr>
          </a:p>
          <a:p>
            <a:pPr indent="-316706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конце итерации за 10 минут до конца показываете команде код. Делаете код-ревью.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каждой итерации собираемся для презентации промежуточных результатов.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3" name="Google Shape;10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5" name="Google Shape;10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/>
          <p:nvPr/>
        </p:nvSpPr>
        <p:spPr>
          <a:xfrm>
            <a:off x="2495350" y="1470875"/>
            <a:ext cx="62568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rPr b="1" lang="en" sz="4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Итерация 1</a:t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Итерация 1</a:t>
            </a:r>
            <a:endParaRPr sz="2800"/>
          </a:p>
        </p:txBody>
      </p:sp>
      <p:sp>
        <p:nvSpPr>
          <p:cNvPr id="112" name="Google Shape;112;p1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</a:t>
            </a:r>
            <a:r>
              <a:rPr lang="en" sz="1500"/>
              <a:t>работы</a:t>
            </a:r>
            <a:r>
              <a:rPr lang="en" sz="1500">
                <a:solidFill>
                  <a:srgbClr val="000000"/>
                </a:solidFill>
              </a:rPr>
              <a:t>: </a:t>
            </a:r>
            <a:r>
              <a:rPr lang="en" sz="1500"/>
              <a:t>4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Распределите игры между собой.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Начните писать код.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500"/>
              <a:buAutoNum type="arabicPeriod"/>
            </a:pPr>
            <a:r>
              <a:rPr lang="en" sz="1500"/>
              <a:t>Советуйтесь друг с другом.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/>
              <a:t>За 10 минут до конца проведите код-ревью.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</a:t>
            </a:r>
            <a:r>
              <a:rPr lang="en" sz="1500"/>
              <a:t>й код </a:t>
            </a:r>
            <a:r>
              <a:rPr lang="en" sz="1500">
                <a:solidFill>
                  <a:srgbClr val="000000"/>
                </a:solidFill>
              </a:rPr>
              <a:t>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