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Megközelítő</a:t>
            </a:r>
            <a:r>
              <a:rPr lang="en-US" dirty="0"/>
              <a:t> </a:t>
            </a:r>
            <a:r>
              <a:rPr lang="en-US"/>
              <a:t>tárigény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739788385826769E-2"/>
          <c:y val="0.10320711717475903"/>
          <c:w val="0.9316352116141731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Nyugodt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Munka1!$A$2:$A$4</c:f>
              <c:strCache>
                <c:ptCount val="3"/>
                <c:pt idx="0">
                  <c:v>H264</c:v>
                </c:pt>
                <c:pt idx="1">
                  <c:v>H265</c:v>
                </c:pt>
                <c:pt idx="2">
                  <c:v>H265 Smart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1-4704-9C40-2C408B1E54CE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Mozgás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Munka1!$A$2:$A$4</c:f>
              <c:strCache>
                <c:ptCount val="3"/>
                <c:pt idx="0">
                  <c:v>H264</c:v>
                </c:pt>
                <c:pt idx="1">
                  <c:v>H265</c:v>
                </c:pt>
                <c:pt idx="2">
                  <c:v>H265 Smart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1-4704-9C40-2C408B1E5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6252479"/>
        <c:axId val="1026257887"/>
      </c:barChart>
      <c:catAx>
        <c:axId val="102625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257887"/>
        <c:crosses val="autoZero"/>
        <c:auto val="1"/>
        <c:lblAlgn val="ctr"/>
        <c:lblOffset val="100"/>
        <c:noMultiLvlLbl val="0"/>
      </c:catAx>
      <c:valAx>
        <c:axId val="102625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25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8A44D-13AF-4E5A-95C8-8433A452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59C739-3816-40BD-ADF9-CA2EC44F5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EA81BB-07D4-499E-8909-F4FC928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226CF4-6A47-48E9-B462-50C77343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A2C228-A2F2-4868-9880-49D096CE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4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BF1643-9EF4-4141-AAF4-B23047A0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79EEE9-0ABD-4CC8-B2A2-70BC9A18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46FFFA-B1C3-4782-9357-E905C7DB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F01FBE-EEF7-4FDB-886D-AE612FDC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74B1FD-D7EA-4DF3-879A-2ADC64F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F84342-56F7-49B3-B93D-41D6E7038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4718EC-23CF-43B8-A73B-A7B0AD3A8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A48898-48D6-4FFB-B55A-492179DB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40CF54-C946-4B38-9978-28C59E06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5256A4-8240-4907-830B-6D97DBC1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2A1BC-FC07-4CB5-9F3C-907054C5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B2D6B4-4758-4D54-95EB-9D8B2EE5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3AC5B6-EA0B-4FC3-9260-227FD520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E53B7E-AB38-4D6A-B3D3-2960CD2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20C731-740B-40B0-8799-46884B98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0C149C-4A91-44C3-8D2B-EFD19645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D712E4-B4A6-4B34-BC68-ABA6FA98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FBEB18-203A-4310-AD68-6578C1EB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C2B69D-1707-40ED-9F35-12AA35B6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460F90-4A20-4A9C-B0EA-5F7AB07C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9ED91-9E11-4FB1-871C-8ABC9E67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1DA7CD-F4A5-46C9-8BD9-7EB77F391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31E711-1B15-4865-80BA-E3B4D3176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682AE3-28E1-49F9-9C42-0C67F1A5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992F0E-E7C7-4B64-A2F6-7C4A4106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184482-F451-40CB-9D7A-4D5D6014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39442-6077-48EA-AB3E-47B83C64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D34485-C227-4055-8083-354947D7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B4835E-8DB0-44A8-B322-349C736E5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4CB4E4-2C80-40AF-9AEC-D56868116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08E69E4-5BB1-4633-B2D0-BA4FA0F91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5926C8-3390-463F-B753-C819D2DC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5E81D73-399A-4197-921E-D5C13237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7629E70-79B3-4052-B326-C12485D5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81020C-96A8-4753-8A84-328D0B6D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6EA84A9-9BE1-48A8-82E0-0B173FC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6AAEE3-BD9D-4214-BD18-F2FD20CE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21DE9CC-5D18-4761-A588-357B4BB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B71AF37-62E6-418C-9FA5-AB6844D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1FE3B00-4439-4210-BEBC-92C24E7A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EF40BD0-3781-4272-A95D-34F208E7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88FCAB-A60E-4B16-9016-7D2E163D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448F34-1776-4F80-8F11-5BC53E0C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29271-0550-4557-9D3F-6D6A8D75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01D120-03F9-4B8C-B376-CC05CE9F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2F5C62-D518-469A-ACE0-ACC193A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3AB5E4-CECF-4252-996C-B834EE60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4A37B-7426-4E5A-A1F4-516A6F67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D637C5-676D-4B74-B92B-8FE156654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5B79D8-B084-4A23-8088-351FEDDCD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8EC7460-349B-4143-BC67-80AD5920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FA5C87-A385-4D03-A7AF-37484CBD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D1CDB2-5098-47B6-98B5-6BAAE086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0D4C156-DE72-4612-975E-481ACE39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775CB5-EB1A-46A9-AFEA-C29465C5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20FA43-D98C-49F8-951F-DDC6E221B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7953-B2DD-4522-911C-DDBAE73A612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B5A96C-7CAA-4F6A-961C-40E6E0E00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9002D4-795E-48D9-9698-F666ABE3D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BDAF-60AC-4688-B251-7F3BE4C1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2C722A-224A-4E77-890E-A5A32991C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404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8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MAR10</dc:creator>
  <cp:lastModifiedBy>MAR10</cp:lastModifiedBy>
  <cp:revision>2</cp:revision>
  <dcterms:created xsi:type="dcterms:W3CDTF">2021-05-08T09:43:36Z</dcterms:created>
  <dcterms:modified xsi:type="dcterms:W3CDTF">2021-05-08T09:47:21Z</dcterms:modified>
</cp:coreProperties>
</file>