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7200"/>
            </a:lvl1pPr>
            <a:lvl2pPr lvl="1">
              <a:spcBef>
                <a:spcPts val="0"/>
              </a:spcBef>
              <a:buSzPct val="100000"/>
              <a:defRPr sz="7200"/>
            </a:lvl2pPr>
            <a:lvl3pPr lvl="2">
              <a:spcBef>
                <a:spcPts val="0"/>
              </a:spcBef>
              <a:buSzPct val="100000"/>
              <a:defRPr sz="7200"/>
            </a:lvl3pPr>
            <a:lvl4pPr lvl="3">
              <a:spcBef>
                <a:spcPts val="0"/>
              </a:spcBef>
              <a:buSzPct val="100000"/>
              <a:defRPr sz="7200"/>
            </a:lvl4pPr>
            <a:lvl5pPr lvl="4">
              <a:spcBef>
                <a:spcPts val="0"/>
              </a:spcBef>
              <a:buSzPct val="100000"/>
              <a:defRPr sz="7200"/>
            </a:lvl5pPr>
            <a:lvl6pPr lvl="5">
              <a:spcBef>
                <a:spcPts val="0"/>
              </a:spcBef>
              <a:buSzPct val="100000"/>
              <a:defRPr sz="7200"/>
            </a:lvl6pPr>
            <a:lvl7pPr lvl="6">
              <a:spcBef>
                <a:spcPts val="0"/>
              </a:spcBef>
              <a:buSzPct val="100000"/>
              <a:defRPr sz="7200"/>
            </a:lvl7pPr>
            <a:lvl8pPr lvl="7">
              <a:spcBef>
                <a:spcPts val="0"/>
              </a:spcBef>
              <a:buSzPct val="100000"/>
              <a:defRPr sz="7200"/>
            </a:lvl8pPr>
            <a:lvl9pPr lvl="8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3" name="Shape 13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Shape 14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19" name="Shape 1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25" name="Shape 2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29" name="Shape 2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33" name="Shape 33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" name="Shape 3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hape 36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8" name="Shape 8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" name="Shape 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t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Java Annotations</a:t>
            </a:r>
          </a:p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CREATE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800"/>
              <a:t>All you have to do is basically creating an annotation class like below: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it" sz="1800"/>
              <a:t>public @interface Copyright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it" sz="1800"/>
              <a:t>   String info() default "";</a:t>
            </a:r>
          </a:p>
          <a:p>
            <a:pPr lvl="0" rtl="0">
              <a:spcBef>
                <a:spcPts val="0"/>
              </a:spcBef>
              <a:buNone/>
            </a:pPr>
            <a:r>
              <a:rPr lang="it" sz="1800"/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it" sz="1800"/>
              <a:t>And that's it. Now it's ready to use! 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it" sz="2400"/>
              <a:t>Annotations are interfaces, 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it" sz="2400"/>
              <a:t>so you don't implement anything in them.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TARGET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it"/>
              <a:t>Since we didn't define any @Target ,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it"/>
              <a:t>you can use this annotation anywhere in your classes by default.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it"/>
              <a:t>If you want your annotation to be only available for class-wise or method-wise,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it"/>
              <a:t>you should define @Target annotation.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TARGET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it"/>
              <a:t>@Target(ElementType.METHOD)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it"/>
              <a:t>public @interface Test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it"/>
              <a:t>   Class expected();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it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TARGET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it" sz="2400"/>
              <a:t>Keep in mind, there are plenty of ElementType options are available in the SDK.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it" sz="2400"/>
              <a:t>If you want your annotation to be available in more than one place, just use array syntax as in: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it" sz="1800"/>
              <a:t>@Target({ ElementType.PARAMETER, ElementType.LOCAL_VARIABLE })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Annotation Types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An </a:t>
            </a:r>
            <a:r>
              <a:rPr b="1" lang="it" u="sng"/>
              <a:t>annotation type declaration</a:t>
            </a:r>
            <a:r>
              <a:rPr lang="it"/>
              <a:t> specifies a new </a:t>
            </a:r>
            <a:r>
              <a:rPr b="1" lang="it" u="sng"/>
              <a:t>annotation type</a:t>
            </a:r>
            <a:r>
              <a:rPr lang="it"/>
              <a:t>, a special kind of interface type.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it"/>
              <a:t>To distinguish an annotation type declaration from a normal interface declaration, the keyword interface is preceded by an at-sign (@).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Annotation Types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i="1" lang="it" sz="2400"/>
              <a:t>AnnotationTypeDeclaration: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i="1" lang="it" sz="2400"/>
              <a:t>{InterfaceModifier} @ interface Identifier AnnotationTypeBody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it" sz="1800"/>
              <a:t>Note that the at-sign (@) and the keyword interface are distinct tokens. It is possible to separate them with whitespace, but this is discouraged as a matter of style.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Annotation Types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it"/>
              <a:t>The direct superinterface of every annotation type is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i="1" lang="it"/>
              <a:t>java.lang.annotation.Annotation.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