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Web Services</a:t>
            </a:r>
          </a:p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my notes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/>
              <a:t>WSDL	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/>
              <a:t>WSDL - Describe a web service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SOAP - Protocol used to communicate with a werb service.</a:t>
            </a:r>
          </a:p>
          <a:p>
            <a:pPr lvl="0" rtl="0">
              <a:spcBef>
                <a:spcPts val="0"/>
              </a:spcBef>
              <a:buNone/>
            </a:pPr>
            <a:r>
              <a:rPr lang="it"/>
              <a:t>SEI (SERVICE ENDPOINT INTERFACE) - converts java to soap</a:t>
            </a:r>
          </a:p>
          <a:p>
            <a:pPr lvl="0">
              <a:spcBef>
                <a:spcPts val="0"/>
              </a:spcBef>
              <a:buNone/>
            </a:pPr>
            <a:r>
              <a:rPr lang="it"/>
              <a:t>UDDI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