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14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32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15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14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20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66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65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4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23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24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21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B7FF-A4E6-47D3-8191-68433FA8ADC5}" type="datetimeFigureOut">
              <a:rPr lang="it-IT" smtClean="0"/>
              <a:t>12/06/2015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F70F-8E08-4F05-ACD4-A52AC7656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Web 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1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Service </a:t>
            </a: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technology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 smtClean="0"/>
              <a:t>To </a:t>
            </a:r>
            <a:r>
              <a:rPr lang="it-IT" dirty="0" err="1" smtClean="0"/>
              <a:t>make</a:t>
            </a:r>
            <a:r>
              <a:rPr lang="it-IT" dirty="0" smtClean="0"/>
              <a:t> best use of web </a:t>
            </a:r>
            <a:r>
              <a:rPr lang="it-IT" dirty="0" err="1" smtClean="0"/>
              <a:t>services</a:t>
            </a:r>
            <a:r>
              <a:rPr lang="it-IT" dirty="0" smtClean="0"/>
              <a:t>, </a:t>
            </a:r>
            <a:r>
              <a:rPr lang="it-IT" dirty="0" err="1" smtClean="0"/>
              <a:t>you</a:t>
            </a:r>
            <a:r>
              <a:rPr lang="it-IT" dirty="0" smtClean="0"/>
              <a:t> must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firm</a:t>
            </a:r>
            <a:r>
              <a:rPr lang="it-IT" dirty="0" smtClean="0"/>
              <a:t> </a:t>
            </a:r>
            <a:r>
              <a:rPr lang="it-IT" dirty="0" err="1" smtClean="0"/>
              <a:t>understanding</a:t>
            </a:r>
            <a:r>
              <a:rPr lang="it-IT" dirty="0" smtClean="0"/>
              <a:t> of the </a:t>
            </a:r>
            <a:r>
              <a:rPr lang="it-IT" dirty="0" err="1" smtClean="0"/>
              <a:t>principles</a:t>
            </a:r>
            <a:r>
              <a:rPr lang="it-IT" dirty="0" smtClean="0"/>
              <a:t> and </a:t>
            </a:r>
            <a:r>
              <a:rPr lang="it-IT" dirty="0" err="1" smtClean="0"/>
              <a:t>technologies</a:t>
            </a:r>
            <a:r>
              <a:rPr lang="it-IT" dirty="0" smtClean="0"/>
              <a:t> </a:t>
            </a:r>
            <a:r>
              <a:rPr lang="it-IT" dirty="0" err="1" smtClean="0"/>
              <a:t>upon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 </a:t>
            </a:r>
            <a:r>
              <a:rPr lang="it-IT" dirty="0" err="1" smtClean="0"/>
              <a:t>they</a:t>
            </a:r>
            <a:r>
              <a:rPr lang="it-IT" dirty="0" smtClean="0"/>
              <a:t> stand.</a:t>
            </a:r>
          </a:p>
          <a:p>
            <a:r>
              <a:rPr lang="it-IT" dirty="0" smtClean="0"/>
              <a:t>SOAP – Simple Object </a:t>
            </a:r>
          </a:p>
          <a:p>
            <a:r>
              <a:rPr lang="it-IT" dirty="0" smtClean="0"/>
              <a:t>WSDL – Web Service </a:t>
            </a:r>
            <a:r>
              <a:rPr lang="it-IT" dirty="0" err="1" smtClean="0"/>
              <a:t>Description</a:t>
            </a:r>
            <a:r>
              <a:rPr lang="it-IT" dirty="0" smtClean="0"/>
              <a:t> Language</a:t>
            </a:r>
          </a:p>
          <a:p>
            <a:r>
              <a:rPr lang="it-IT" dirty="0" smtClean="0"/>
              <a:t>WS-IL – Web Service </a:t>
            </a:r>
            <a:r>
              <a:rPr lang="it-IT" dirty="0" err="1" smtClean="0"/>
              <a:t>Inspection</a:t>
            </a:r>
            <a:r>
              <a:rPr lang="it-IT" dirty="0" smtClean="0"/>
              <a:t> Language</a:t>
            </a:r>
          </a:p>
          <a:p>
            <a:r>
              <a:rPr lang="it-IT" dirty="0" smtClean="0"/>
              <a:t>UDDI – Universal </a:t>
            </a:r>
            <a:r>
              <a:rPr lang="it-IT" dirty="0" err="1" smtClean="0"/>
              <a:t>Description</a:t>
            </a:r>
            <a:r>
              <a:rPr lang="it-IT" dirty="0" smtClean="0"/>
              <a:t>, </a:t>
            </a:r>
            <a:r>
              <a:rPr lang="it-IT" dirty="0" err="1" smtClean="0"/>
              <a:t>Discovery</a:t>
            </a:r>
            <a:r>
              <a:rPr lang="it-IT" dirty="0" smtClean="0"/>
              <a:t>, and Integration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163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Definitions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web service </a:t>
            </a:r>
            <a:r>
              <a:rPr lang="it-IT" dirty="0" err="1" smtClean="0"/>
              <a:t>is</a:t>
            </a:r>
            <a:r>
              <a:rPr lang="it-IT" dirty="0" smtClean="0"/>
              <a:t> a network </a:t>
            </a:r>
            <a:r>
              <a:rPr lang="it-IT" dirty="0" err="1" smtClean="0"/>
              <a:t>accessible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 to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functionality</a:t>
            </a:r>
            <a:r>
              <a:rPr lang="it-IT" dirty="0" smtClean="0"/>
              <a:t>, </a:t>
            </a:r>
            <a:r>
              <a:rPr lang="it-IT" dirty="0" err="1" smtClean="0"/>
              <a:t>built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standard Internet </a:t>
            </a:r>
            <a:r>
              <a:rPr lang="it-IT" dirty="0" err="1" smtClean="0"/>
              <a:t>technologies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an </a:t>
            </a:r>
            <a:r>
              <a:rPr lang="it-IT" dirty="0" err="1" smtClean="0"/>
              <a:t>application</a:t>
            </a:r>
            <a:r>
              <a:rPr lang="it-IT" dirty="0" smtClean="0"/>
              <a:t> can be </a:t>
            </a:r>
            <a:r>
              <a:rPr lang="it-IT" dirty="0" err="1" smtClean="0"/>
              <a:t>accessed</a:t>
            </a:r>
            <a:r>
              <a:rPr lang="it-IT" dirty="0" smtClean="0"/>
              <a:t> over a network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smtClean="0"/>
              <a:t>web service.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2119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</Words>
  <Application>Microsoft Office PowerPoint</Application>
  <PresentationFormat>Presentazione su schermo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Web service</vt:lpstr>
      <vt:lpstr>Web Service stack technology</vt:lpstr>
      <vt:lpstr>Definitions</vt:lpstr>
    </vt:vector>
  </TitlesOfParts>
  <Company>CEFLA 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Baudo Giuseppe</dc:creator>
  <cp:lastModifiedBy>Baudo Giuseppe</cp:lastModifiedBy>
  <cp:revision>2</cp:revision>
  <dcterms:created xsi:type="dcterms:W3CDTF">2015-06-12T15:07:16Z</dcterms:created>
  <dcterms:modified xsi:type="dcterms:W3CDTF">2015-06-12T15:18:06Z</dcterms:modified>
</cp:coreProperties>
</file>