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6" y="16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52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2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39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56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3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7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7126-44EB-4C4D-8A17-A9062F3CE343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9E57-414C-47D3-93AC-7D578CD7C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08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emf"/><Relationship Id="rId7" Type="http://schemas.openxmlformats.org/officeDocument/2006/relationships/package" Target="../embeddings/Document_Microsoft_Word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Document_Microsoft_Word1.docx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 de texte 2"/>
          <p:cNvSpPr txBox="1"/>
          <p:nvPr/>
        </p:nvSpPr>
        <p:spPr>
          <a:xfrm>
            <a:off x="1283945" y="539552"/>
            <a:ext cx="3945255" cy="6673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SITUATION GEOGRAPHIQUE</a:t>
            </a:r>
            <a:r>
              <a:rPr lang="fr-FR" sz="1100" dirty="0">
                <a:effectLst/>
                <a:ea typeface="Calibri"/>
                <a:cs typeface="Times New Roman"/>
              </a:rPr>
              <a:t> 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ADRESSE</a:t>
            </a:r>
            <a:r>
              <a:rPr lang="fr-FR" sz="1100" dirty="0">
                <a:effectLst/>
                <a:ea typeface="Calibri"/>
                <a:cs typeface="Times New Roman"/>
              </a:rPr>
              <a:t> 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TEL</a:t>
            </a:r>
            <a:r>
              <a:rPr lang="fr-FR" sz="1100" dirty="0">
                <a:effectLst/>
                <a:ea typeface="Calibri"/>
                <a:cs typeface="Times New Roman"/>
              </a:rPr>
              <a:t> :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6872" y="1610380"/>
            <a:ext cx="2433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ea typeface="Calibri"/>
                <a:cs typeface="Times New Roman"/>
              </a:rPr>
              <a:t>PAIEMENT FACTURE N° </a:t>
            </a:r>
            <a:endParaRPr lang="fr-FR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8" y="2267744"/>
            <a:ext cx="6034088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9" y="3203848"/>
            <a:ext cx="6034087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51" name="Obje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857598"/>
              </p:ext>
            </p:extLst>
          </p:nvPr>
        </p:nvGraphicFramePr>
        <p:xfrm>
          <a:off x="412750" y="4067944"/>
          <a:ext cx="603408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5" imgW="6033536" imgH="1218020" progId="Word.Document.12">
                  <p:embed/>
                </p:oleObj>
              </mc:Choice>
              <mc:Fallback>
                <p:oleObj name="Document" r:id="rId5" imgW="6033536" imgH="1218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750" y="4067944"/>
                        <a:ext cx="6034088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2052"/>
          <p:cNvSpPr/>
          <p:nvPr/>
        </p:nvSpPr>
        <p:spPr>
          <a:xfrm>
            <a:off x="477650" y="6804248"/>
            <a:ext cx="10791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/>
              <a:t>Reste à payer</a:t>
            </a:r>
            <a:r>
              <a:rPr lang="fr-FR" sz="1100" dirty="0"/>
              <a:t> : </a:t>
            </a:r>
          </a:p>
        </p:txBody>
      </p:sp>
      <p:sp>
        <p:nvSpPr>
          <p:cNvPr id="2054" name="Rectangle 2053"/>
          <p:cNvSpPr/>
          <p:nvPr/>
        </p:nvSpPr>
        <p:spPr>
          <a:xfrm>
            <a:off x="456430" y="7380312"/>
            <a:ext cx="13163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u="sng" dirty="0"/>
              <a:t>Signature du client</a:t>
            </a:r>
            <a:r>
              <a:rPr lang="fr-FR" sz="1100" b="1" dirty="0"/>
              <a:t> </a:t>
            </a:r>
            <a:endParaRPr lang="fr-FR" sz="1100" dirty="0"/>
          </a:p>
        </p:txBody>
      </p:sp>
      <p:sp>
        <p:nvSpPr>
          <p:cNvPr id="2055" name="Rectangle 2054"/>
          <p:cNvSpPr/>
          <p:nvPr/>
        </p:nvSpPr>
        <p:spPr>
          <a:xfrm>
            <a:off x="5001977" y="7391345"/>
            <a:ext cx="13580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u="sng" dirty="0"/>
              <a:t>Signature de l’agent</a:t>
            </a:r>
            <a:endParaRPr lang="fr-FR" sz="1100" dirty="0"/>
          </a:p>
        </p:txBody>
      </p:sp>
      <p:graphicFrame>
        <p:nvGraphicFramePr>
          <p:cNvPr id="2057" name="Obje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891749"/>
              </p:ext>
            </p:extLst>
          </p:nvPr>
        </p:nvGraphicFramePr>
        <p:xfrm>
          <a:off x="520669" y="5412011"/>
          <a:ext cx="590232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7" imgW="5902889" imgH="1396143" progId="Word.Document.12">
                  <p:embed/>
                </p:oleObj>
              </mc:Choice>
              <mc:Fallback>
                <p:oleObj name="Document" r:id="rId7" imgW="5902889" imgH="1396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669" y="5412011"/>
                        <a:ext cx="5902325" cy="139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8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Document Microsoft Word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APOLLON</dc:creator>
  <cp:lastModifiedBy>APOLLON</cp:lastModifiedBy>
  <cp:revision>14</cp:revision>
  <dcterms:created xsi:type="dcterms:W3CDTF">2012-06-03T16:24:00Z</dcterms:created>
  <dcterms:modified xsi:type="dcterms:W3CDTF">2012-06-03T16:45:18Z</dcterms:modified>
</cp:coreProperties>
</file>