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46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E8C3-EC82-43F6-8E3F-1BD847E60AC6}" type="datetimeFigureOut">
              <a:rPr lang="en-US" smtClean="0"/>
              <a:t>6/4/2011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C8F7-2E2A-4A93-915A-5BD93AD4F921}" type="slidenum">
              <a:rPr lang="en-GB" smtClean="0"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E8C3-EC82-43F6-8E3F-1BD847E60AC6}" type="datetimeFigureOut">
              <a:rPr lang="en-US" smtClean="0"/>
              <a:t>6/4/2011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C8F7-2E2A-4A93-915A-5BD93AD4F921}" type="slidenum">
              <a:rPr lang="en-GB" smtClean="0"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E8C3-EC82-43F6-8E3F-1BD847E60AC6}" type="datetimeFigureOut">
              <a:rPr lang="en-US" smtClean="0"/>
              <a:t>6/4/2011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C8F7-2E2A-4A93-915A-5BD93AD4F921}" type="slidenum">
              <a:rPr lang="en-GB" smtClean="0"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E8C3-EC82-43F6-8E3F-1BD847E60AC6}" type="datetimeFigureOut">
              <a:rPr lang="en-US" smtClean="0"/>
              <a:t>6/4/2011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C8F7-2E2A-4A93-915A-5BD93AD4F921}" type="slidenum">
              <a:rPr lang="en-GB" smtClean="0"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E8C3-EC82-43F6-8E3F-1BD847E60AC6}" type="datetimeFigureOut">
              <a:rPr lang="en-US" smtClean="0"/>
              <a:t>6/4/2011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C8F7-2E2A-4A93-915A-5BD93AD4F921}" type="slidenum">
              <a:rPr lang="en-GB" smtClean="0"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E8C3-EC82-43F6-8E3F-1BD847E60AC6}" type="datetimeFigureOut">
              <a:rPr lang="en-US" smtClean="0"/>
              <a:t>6/4/2011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C8F7-2E2A-4A93-915A-5BD93AD4F921}" type="slidenum">
              <a:rPr lang="en-GB" smtClean="0"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E8C3-EC82-43F6-8E3F-1BD847E60AC6}" type="datetimeFigureOut">
              <a:rPr lang="en-US" smtClean="0"/>
              <a:t>6/4/2011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C8F7-2E2A-4A93-915A-5BD93AD4F921}" type="slidenum">
              <a:rPr lang="en-GB" smtClean="0"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E8C3-EC82-43F6-8E3F-1BD847E60AC6}" type="datetimeFigureOut">
              <a:rPr lang="en-US" smtClean="0"/>
              <a:t>6/4/2011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C8F7-2E2A-4A93-915A-5BD93AD4F921}" type="slidenum">
              <a:rPr lang="en-GB" smtClean="0"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E8C3-EC82-43F6-8E3F-1BD847E60AC6}" type="datetimeFigureOut">
              <a:rPr lang="en-US" smtClean="0"/>
              <a:t>6/4/2011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C8F7-2E2A-4A93-915A-5BD93AD4F921}" type="slidenum">
              <a:rPr lang="en-GB" smtClean="0"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E8C3-EC82-43F6-8E3F-1BD847E60AC6}" type="datetimeFigureOut">
              <a:rPr lang="en-US" smtClean="0"/>
              <a:t>6/4/2011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C8F7-2E2A-4A93-915A-5BD93AD4F921}" type="slidenum">
              <a:rPr lang="en-GB" smtClean="0"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E8C3-EC82-43F6-8E3F-1BD847E60AC6}" type="datetimeFigureOut">
              <a:rPr lang="en-US" smtClean="0"/>
              <a:t>6/4/2011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C8F7-2E2A-4A93-915A-5BD93AD4F921}" type="slidenum">
              <a:rPr lang="en-GB" smtClean="0"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6E8C3-EC82-43F6-8E3F-1BD847E60AC6}" type="datetimeFigureOut">
              <a:rPr lang="en-US" smtClean="0"/>
              <a:t>6/4/2011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EC8F7-2E2A-4A93-915A-5BD93AD4F921}" type="slidenum">
              <a:rPr lang="en-GB" smtClean="0"/>
              <a:t>‹N°›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5720" y="2143116"/>
            <a:ext cx="8858280" cy="421484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C:\Program Files\Microsoft Office\MEDIA\CAGCAT10\j0090386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3571876"/>
            <a:ext cx="2698750" cy="2309812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3643306" y="928670"/>
            <a:ext cx="1071570" cy="64294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riangle isocèle 7"/>
          <p:cNvSpPr/>
          <p:nvPr/>
        </p:nvSpPr>
        <p:spPr>
          <a:xfrm>
            <a:off x="3643306" y="500042"/>
            <a:ext cx="1071570" cy="428628"/>
          </a:xfrm>
          <a:prstGeom prst="triangl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5286380" y="928670"/>
            <a:ext cx="1071570" cy="6429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riangle isocèle 9"/>
          <p:cNvSpPr/>
          <p:nvPr/>
        </p:nvSpPr>
        <p:spPr>
          <a:xfrm>
            <a:off x="5286380" y="500042"/>
            <a:ext cx="1071570" cy="428628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500034" y="928670"/>
            <a:ext cx="1071570" cy="64294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riangle isocèle 11"/>
          <p:cNvSpPr/>
          <p:nvPr/>
        </p:nvSpPr>
        <p:spPr>
          <a:xfrm>
            <a:off x="500034" y="500042"/>
            <a:ext cx="1071570" cy="428628"/>
          </a:xfrm>
          <a:prstGeom prst="triangl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714480" y="928670"/>
            <a:ext cx="1071570" cy="6429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riangle isocèle 13"/>
          <p:cNvSpPr/>
          <p:nvPr/>
        </p:nvSpPr>
        <p:spPr>
          <a:xfrm>
            <a:off x="1714480" y="500042"/>
            <a:ext cx="1071570" cy="428628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1616</TotalTime>
  <Words>0</Words>
  <Application>Microsoft Office PowerPoint</Application>
  <PresentationFormat>Affichage à l'écran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SEA</dc:creator>
  <cp:lastModifiedBy>SEA</cp:lastModifiedBy>
  <cp:revision>84</cp:revision>
  <dcterms:created xsi:type="dcterms:W3CDTF">2011-06-04T10:04:26Z</dcterms:created>
  <dcterms:modified xsi:type="dcterms:W3CDTF">2011-06-05T13:01:25Z</dcterms:modified>
</cp:coreProperties>
</file>