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8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3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0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43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7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6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1CEC-0D42-4183-9D63-BE2B09F71840}" type="datetimeFigureOut">
              <a:rPr lang="fr-FR" smtClean="0"/>
              <a:t>08/06/2011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E18D-2DF7-4C5C-982E-C369E36E7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5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Alternative 14"/>
          <p:cNvSpPr/>
          <p:nvPr/>
        </p:nvSpPr>
        <p:spPr>
          <a:xfrm>
            <a:off x="1060376" y="927778"/>
            <a:ext cx="199256" cy="98905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haut 9"/>
          <p:cNvSpPr/>
          <p:nvPr/>
        </p:nvSpPr>
        <p:spPr>
          <a:xfrm>
            <a:off x="2771800" y="998730"/>
            <a:ext cx="180000" cy="18000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 flipV="1">
            <a:off x="5220072" y="4567496"/>
            <a:ext cx="180000" cy="1800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1"/>
          <p:cNvSpPr/>
          <p:nvPr/>
        </p:nvSpPr>
        <p:spPr>
          <a:xfrm>
            <a:off x="4644008" y="2781984"/>
            <a:ext cx="180000" cy="1800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>
          <a:xfrm flipV="1">
            <a:off x="1816460" y="2655970"/>
            <a:ext cx="180000" cy="18000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Alternative 17"/>
          <p:cNvSpPr/>
          <p:nvPr/>
        </p:nvSpPr>
        <p:spPr>
          <a:xfrm>
            <a:off x="2216432" y="4441482"/>
            <a:ext cx="370912" cy="158417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2205584" y="4149080"/>
            <a:ext cx="396000" cy="27027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flipV="1">
            <a:off x="2203888" y="6021288"/>
            <a:ext cx="396000" cy="27027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haut 16"/>
          <p:cNvSpPr/>
          <p:nvPr/>
        </p:nvSpPr>
        <p:spPr>
          <a:xfrm>
            <a:off x="6732240" y="1422305"/>
            <a:ext cx="180000" cy="1800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haut 20"/>
          <p:cNvSpPr/>
          <p:nvPr/>
        </p:nvSpPr>
        <p:spPr>
          <a:xfrm flipV="1">
            <a:off x="5776900" y="3079545"/>
            <a:ext cx="180000" cy="1800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530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MIS-NADIO</dc:creator>
  <cp:lastModifiedBy>MIS-NADIO</cp:lastModifiedBy>
  <cp:revision>12</cp:revision>
  <dcterms:created xsi:type="dcterms:W3CDTF">2011-06-07T22:11:08Z</dcterms:created>
  <dcterms:modified xsi:type="dcterms:W3CDTF">2011-06-09T04:54:51Z</dcterms:modified>
</cp:coreProperties>
</file>