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22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8B02-67C0-4582-9FA8-F7E34805D43B}" type="datetimeFigureOut">
              <a:rPr lang="fr-FR" smtClean="0"/>
              <a:t>26/01/2012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AC9E-C5B2-4F87-B7CE-7C98DF4AF2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667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8B02-67C0-4582-9FA8-F7E34805D43B}" type="datetimeFigureOut">
              <a:rPr lang="fr-FR" smtClean="0"/>
              <a:t>26/01/2012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AC9E-C5B2-4F87-B7CE-7C98DF4AF2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8135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8B02-67C0-4582-9FA8-F7E34805D43B}" type="datetimeFigureOut">
              <a:rPr lang="fr-FR" smtClean="0"/>
              <a:t>26/01/2012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AC9E-C5B2-4F87-B7CE-7C98DF4AF2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3487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8B02-67C0-4582-9FA8-F7E34805D43B}" type="datetimeFigureOut">
              <a:rPr lang="fr-FR" smtClean="0"/>
              <a:t>26/01/2012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AC9E-C5B2-4F87-B7CE-7C98DF4AF2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9327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8B02-67C0-4582-9FA8-F7E34805D43B}" type="datetimeFigureOut">
              <a:rPr lang="fr-FR" smtClean="0"/>
              <a:t>26/01/2012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AC9E-C5B2-4F87-B7CE-7C98DF4AF2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4110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8B02-67C0-4582-9FA8-F7E34805D43B}" type="datetimeFigureOut">
              <a:rPr lang="fr-FR" smtClean="0"/>
              <a:t>26/01/2012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AC9E-C5B2-4F87-B7CE-7C98DF4AF2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3363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8B02-67C0-4582-9FA8-F7E34805D43B}" type="datetimeFigureOut">
              <a:rPr lang="fr-FR" smtClean="0"/>
              <a:t>26/01/2012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AC9E-C5B2-4F87-B7CE-7C98DF4AF2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8142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8B02-67C0-4582-9FA8-F7E34805D43B}" type="datetimeFigureOut">
              <a:rPr lang="fr-FR" smtClean="0"/>
              <a:t>26/01/2012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AC9E-C5B2-4F87-B7CE-7C98DF4AF2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0663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8B02-67C0-4582-9FA8-F7E34805D43B}" type="datetimeFigureOut">
              <a:rPr lang="fr-FR" smtClean="0"/>
              <a:t>26/01/2012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AC9E-C5B2-4F87-B7CE-7C98DF4AF2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1008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8B02-67C0-4582-9FA8-F7E34805D43B}" type="datetimeFigureOut">
              <a:rPr lang="fr-FR" smtClean="0"/>
              <a:t>26/01/2012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AC9E-C5B2-4F87-B7CE-7C98DF4AF2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6270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8B02-67C0-4582-9FA8-F7E34805D43B}" type="datetimeFigureOut">
              <a:rPr lang="fr-FR" smtClean="0"/>
              <a:t>26/01/2012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AC9E-C5B2-4F87-B7CE-7C98DF4AF2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1678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58B02-67C0-4582-9FA8-F7E34805D43B}" type="datetimeFigureOut">
              <a:rPr lang="fr-FR" smtClean="0"/>
              <a:t>26/01/2012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AAC9E-C5B2-4F87-B7CE-7C98DF4AF2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2854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6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/>
          <p:cNvGrpSpPr/>
          <p:nvPr/>
        </p:nvGrpSpPr>
        <p:grpSpPr>
          <a:xfrm>
            <a:off x="2411760" y="2636912"/>
            <a:ext cx="400309" cy="444805"/>
            <a:chOff x="2411760" y="2636912"/>
            <a:chExt cx="400309" cy="444805"/>
          </a:xfrm>
        </p:grpSpPr>
        <p:sp>
          <p:nvSpPr>
            <p:cNvPr id="4" name="Ellipse 3"/>
            <p:cNvSpPr/>
            <p:nvPr/>
          </p:nvSpPr>
          <p:spPr>
            <a:xfrm>
              <a:off x="2411760" y="2636912"/>
              <a:ext cx="360040" cy="36004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Flèche droite 4"/>
            <p:cNvSpPr/>
            <p:nvPr/>
          </p:nvSpPr>
          <p:spPr>
            <a:xfrm>
              <a:off x="2596045" y="2865693"/>
              <a:ext cx="216024" cy="216024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" name="Groupe 9"/>
          <p:cNvGrpSpPr/>
          <p:nvPr/>
        </p:nvGrpSpPr>
        <p:grpSpPr>
          <a:xfrm>
            <a:off x="6763979" y="3392996"/>
            <a:ext cx="400309" cy="419291"/>
            <a:chOff x="6763979" y="3392996"/>
            <a:chExt cx="400309" cy="419291"/>
          </a:xfrm>
        </p:grpSpPr>
        <p:sp>
          <p:nvSpPr>
            <p:cNvPr id="8" name="Ellipse 7"/>
            <p:cNvSpPr/>
            <p:nvPr/>
          </p:nvSpPr>
          <p:spPr>
            <a:xfrm>
              <a:off x="6763979" y="3392996"/>
              <a:ext cx="360040" cy="36004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Flèche droite 6"/>
            <p:cNvSpPr/>
            <p:nvPr/>
          </p:nvSpPr>
          <p:spPr>
            <a:xfrm flipH="1">
              <a:off x="6948264" y="3596263"/>
              <a:ext cx="216024" cy="216024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" name="Letter"/>
          <p:cNvSpPr>
            <a:spLocks noEditPoints="1" noChangeArrowheads="1"/>
          </p:cNvSpPr>
          <p:nvPr/>
        </p:nvSpPr>
        <p:spPr bwMode="auto">
          <a:xfrm>
            <a:off x="597999" y="3949656"/>
            <a:ext cx="1354162" cy="840531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5304 w 21600"/>
              <a:gd name="T17" fmla="*/ 9216 h 21600"/>
              <a:gd name="T18" fmla="*/ 17504 w 21600"/>
              <a:gd name="T19" fmla="*/ 1837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14" y="0"/>
                </a:moveTo>
                <a:lnTo>
                  <a:pt x="21600" y="0"/>
                </a:lnTo>
                <a:lnTo>
                  <a:pt x="21600" y="21628"/>
                </a:lnTo>
                <a:lnTo>
                  <a:pt x="14" y="21628"/>
                </a:lnTo>
                <a:lnTo>
                  <a:pt x="14" y="0"/>
                </a:lnTo>
                <a:close/>
              </a:path>
              <a:path w="21600" h="21600" extrusionOk="0">
                <a:moveTo>
                  <a:pt x="18476" y="2035"/>
                </a:moveTo>
                <a:lnTo>
                  <a:pt x="20539" y="2035"/>
                </a:lnTo>
                <a:lnTo>
                  <a:pt x="20539" y="6559"/>
                </a:lnTo>
                <a:lnTo>
                  <a:pt x="18476" y="6559"/>
                </a:lnTo>
                <a:lnTo>
                  <a:pt x="18476" y="2035"/>
                </a:lnTo>
                <a:close/>
              </a:path>
              <a:path w="21600" h="21600" extrusionOk="0">
                <a:moveTo>
                  <a:pt x="884" y="2092"/>
                </a:moveTo>
                <a:lnTo>
                  <a:pt x="7425" y="2092"/>
                </a:lnTo>
                <a:lnTo>
                  <a:pt x="7425" y="2770"/>
                </a:lnTo>
                <a:lnTo>
                  <a:pt x="884" y="2770"/>
                </a:lnTo>
                <a:lnTo>
                  <a:pt x="884" y="2092"/>
                </a:lnTo>
                <a:close/>
              </a:path>
              <a:path w="21600" h="21600" extrusionOk="0">
                <a:moveTo>
                  <a:pt x="884" y="3109"/>
                </a:moveTo>
                <a:lnTo>
                  <a:pt x="7425" y="3109"/>
                </a:lnTo>
                <a:lnTo>
                  <a:pt x="7425" y="3788"/>
                </a:lnTo>
                <a:lnTo>
                  <a:pt x="884" y="3788"/>
                </a:lnTo>
                <a:lnTo>
                  <a:pt x="884" y="3109"/>
                </a:lnTo>
                <a:close/>
              </a:path>
              <a:path w="21600" h="21600" extrusionOk="0">
                <a:moveTo>
                  <a:pt x="884" y="4127"/>
                </a:moveTo>
                <a:lnTo>
                  <a:pt x="7425" y="4127"/>
                </a:lnTo>
                <a:lnTo>
                  <a:pt x="7425" y="4806"/>
                </a:lnTo>
                <a:lnTo>
                  <a:pt x="884" y="4806"/>
                </a:lnTo>
                <a:lnTo>
                  <a:pt x="884" y="4127"/>
                </a:lnTo>
                <a:close/>
              </a:path>
              <a:path w="21600" h="21600" extrusionOk="0">
                <a:moveTo>
                  <a:pt x="5127" y="5145"/>
                </a:moveTo>
                <a:lnTo>
                  <a:pt x="7425" y="5145"/>
                </a:lnTo>
                <a:lnTo>
                  <a:pt x="7425" y="5824"/>
                </a:lnTo>
                <a:lnTo>
                  <a:pt x="5127" y="5824"/>
                </a:lnTo>
                <a:lnTo>
                  <a:pt x="5127" y="5145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lèche droite 14"/>
          <p:cNvSpPr/>
          <p:nvPr/>
        </p:nvSpPr>
        <p:spPr>
          <a:xfrm flipH="1">
            <a:off x="2432048" y="4925620"/>
            <a:ext cx="648072" cy="64807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 droite 15"/>
          <p:cNvSpPr/>
          <p:nvPr/>
        </p:nvSpPr>
        <p:spPr>
          <a:xfrm>
            <a:off x="2488033" y="4277548"/>
            <a:ext cx="648072" cy="64807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1" name="Groupe 20"/>
          <p:cNvGrpSpPr/>
          <p:nvPr/>
        </p:nvGrpSpPr>
        <p:grpSpPr>
          <a:xfrm>
            <a:off x="3779912" y="3921616"/>
            <a:ext cx="1584176" cy="1523608"/>
            <a:chOff x="3779912" y="3921616"/>
            <a:chExt cx="1584176" cy="1523608"/>
          </a:xfrm>
        </p:grpSpPr>
        <p:sp>
          <p:nvSpPr>
            <p:cNvPr id="18" name="Flèche courbée vers le bas 17"/>
            <p:cNvSpPr/>
            <p:nvPr/>
          </p:nvSpPr>
          <p:spPr>
            <a:xfrm>
              <a:off x="3851920" y="3921616"/>
              <a:ext cx="1512168" cy="731520"/>
            </a:xfrm>
            <a:prstGeom prst="curvedDown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20" name="Flèche courbée vers le bas 19"/>
            <p:cNvSpPr/>
            <p:nvPr/>
          </p:nvSpPr>
          <p:spPr>
            <a:xfrm flipH="1" flipV="1">
              <a:off x="3779912" y="4713704"/>
              <a:ext cx="1512168" cy="731520"/>
            </a:xfrm>
            <a:prstGeom prst="curvedDown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e 29"/>
          <p:cNvGrpSpPr/>
          <p:nvPr/>
        </p:nvGrpSpPr>
        <p:grpSpPr>
          <a:xfrm>
            <a:off x="4237112" y="713966"/>
            <a:ext cx="1098122" cy="1274440"/>
            <a:chOff x="3779912" y="858416"/>
            <a:chExt cx="1098122" cy="1274440"/>
          </a:xfrm>
        </p:grpSpPr>
        <p:sp>
          <p:nvSpPr>
            <p:cNvPr id="23" name="Émoticône 22"/>
            <p:cNvSpPr/>
            <p:nvPr/>
          </p:nvSpPr>
          <p:spPr>
            <a:xfrm>
              <a:off x="3779912" y="858416"/>
              <a:ext cx="914400" cy="914400"/>
            </a:xfrm>
            <a:prstGeom prst="smileyFac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Flèche droite rayée 21"/>
            <p:cNvSpPr/>
            <p:nvPr/>
          </p:nvSpPr>
          <p:spPr>
            <a:xfrm>
              <a:off x="4337974" y="1556792"/>
              <a:ext cx="540060" cy="576064"/>
            </a:xfrm>
            <a:prstGeom prst="striped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1" name="Groupe 30"/>
          <p:cNvGrpSpPr/>
          <p:nvPr/>
        </p:nvGrpSpPr>
        <p:grpSpPr>
          <a:xfrm>
            <a:off x="4211638" y="2247311"/>
            <a:ext cx="1143916" cy="1424136"/>
            <a:chOff x="5948364" y="1500808"/>
            <a:chExt cx="1143916" cy="1424136"/>
          </a:xfrm>
        </p:grpSpPr>
        <p:sp>
          <p:nvSpPr>
            <p:cNvPr id="25" name="Homepage"/>
            <p:cNvSpPr>
              <a:spLocks noEditPoints="1" noChangeArrowheads="1"/>
            </p:cNvSpPr>
            <p:nvPr/>
          </p:nvSpPr>
          <p:spPr bwMode="auto">
            <a:xfrm>
              <a:off x="5948364" y="1500808"/>
              <a:ext cx="815615" cy="1136104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1600 w 21600"/>
                <a:gd name="T9" fmla="*/ 21600 h 21600"/>
                <a:gd name="T10" fmla="*/ 10800 w 21600"/>
                <a:gd name="T11" fmla="*/ 21600 h 21600"/>
                <a:gd name="T12" fmla="*/ 0 w 21600"/>
                <a:gd name="T13" fmla="*/ 10800 h 21600"/>
                <a:gd name="T14" fmla="*/ 999 w 21600"/>
                <a:gd name="T15" fmla="*/ 12174 h 21600"/>
                <a:gd name="T16" fmla="*/ 20813 w 21600"/>
                <a:gd name="T17" fmla="*/ 1714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T14" t="T15" r="T16" b="T17"/>
              <a:pathLst>
                <a:path w="21600" h="21600" extrusionOk="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 extrusionOk="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  <a:path w="21600" h="21600" extrusionOk="0">
                  <a:moveTo>
                    <a:pt x="5251" y="7101"/>
                  </a:moveTo>
                  <a:lnTo>
                    <a:pt x="5251" y="11160"/>
                  </a:lnTo>
                  <a:lnTo>
                    <a:pt x="16306" y="11160"/>
                  </a:lnTo>
                  <a:lnTo>
                    <a:pt x="16306" y="7052"/>
                  </a:lnTo>
                  <a:lnTo>
                    <a:pt x="16901" y="6561"/>
                  </a:lnTo>
                  <a:lnTo>
                    <a:pt x="15264" y="5236"/>
                  </a:lnTo>
                  <a:lnTo>
                    <a:pt x="15264" y="1636"/>
                  </a:lnTo>
                  <a:lnTo>
                    <a:pt x="13478" y="1636"/>
                  </a:lnTo>
                  <a:lnTo>
                    <a:pt x="13478" y="3698"/>
                  </a:lnTo>
                  <a:lnTo>
                    <a:pt x="11182" y="1669"/>
                  </a:lnTo>
                  <a:lnTo>
                    <a:pt x="4847" y="6561"/>
                  </a:lnTo>
                  <a:lnTo>
                    <a:pt x="5251" y="7101"/>
                  </a:lnTo>
                  <a:close/>
                </a:path>
                <a:path w="21600" h="21600" extrusionOk="0">
                  <a:moveTo>
                    <a:pt x="9396" y="11160"/>
                  </a:moveTo>
                  <a:lnTo>
                    <a:pt x="9396" y="7772"/>
                  </a:lnTo>
                  <a:lnTo>
                    <a:pt x="11820" y="7772"/>
                  </a:lnTo>
                  <a:lnTo>
                    <a:pt x="11820" y="11160"/>
                  </a:lnTo>
                  <a:lnTo>
                    <a:pt x="9396" y="1116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lèche droite rayée 23"/>
            <p:cNvSpPr/>
            <p:nvPr/>
          </p:nvSpPr>
          <p:spPr>
            <a:xfrm>
              <a:off x="6552220" y="2348880"/>
              <a:ext cx="540060" cy="576064"/>
            </a:xfrm>
            <a:prstGeom prst="stripedRightArrow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24" name="Groupe 1023"/>
          <p:cNvGrpSpPr/>
          <p:nvPr/>
        </p:nvGrpSpPr>
        <p:grpSpPr>
          <a:xfrm>
            <a:off x="5948364" y="4925619"/>
            <a:ext cx="1215924" cy="1431032"/>
            <a:chOff x="5948364" y="4925619"/>
            <a:chExt cx="1215924" cy="1431032"/>
          </a:xfrm>
        </p:grpSpPr>
        <p:sp>
          <p:nvSpPr>
            <p:cNvPr id="27" name="Parchemin vertical 26"/>
            <p:cNvSpPr/>
            <p:nvPr/>
          </p:nvSpPr>
          <p:spPr>
            <a:xfrm>
              <a:off x="5948364" y="4925619"/>
              <a:ext cx="1033272" cy="1143000"/>
            </a:xfrm>
            <a:prstGeom prst="verticalScroll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Flèche droite rayée 25"/>
            <p:cNvSpPr/>
            <p:nvPr/>
          </p:nvSpPr>
          <p:spPr>
            <a:xfrm>
              <a:off x="6624228" y="5780587"/>
              <a:ext cx="540060" cy="576064"/>
            </a:xfrm>
            <a:prstGeom prst="striped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9" name="Groupe 28"/>
          <p:cNvGrpSpPr/>
          <p:nvPr/>
        </p:nvGrpSpPr>
        <p:grpSpPr>
          <a:xfrm>
            <a:off x="477746" y="1556792"/>
            <a:ext cx="1113646" cy="969640"/>
            <a:chOff x="1034569" y="1163216"/>
            <a:chExt cx="1113646" cy="969640"/>
          </a:xfrm>
        </p:grpSpPr>
        <p:pic>
          <p:nvPicPr>
            <p:cNvPr id="1029" name="Picture 5" descr="C:\Qt\2010.02.1\qt\examples\mainwindows\mdi\images\sav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4569" y="1163216"/>
              <a:ext cx="905644" cy="905644"/>
            </a:xfrm>
            <a:prstGeom prst="rect">
              <a:avLst/>
            </a:prstGeom>
            <a:noFill/>
            <a:effectLst>
              <a:softEdge rad="3175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Éclair 27"/>
            <p:cNvSpPr/>
            <p:nvPr/>
          </p:nvSpPr>
          <p:spPr>
            <a:xfrm>
              <a:off x="1275080" y="1484784"/>
              <a:ext cx="873135" cy="648072"/>
            </a:xfrm>
            <a:prstGeom prst="lightningBol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25" name="Documents"/>
          <p:cNvSpPr>
            <a:spLocks noEditPoints="1" noChangeArrowheads="1"/>
          </p:cNvSpPr>
          <p:nvPr/>
        </p:nvSpPr>
        <p:spPr bwMode="auto">
          <a:xfrm>
            <a:off x="6087704" y="1163215"/>
            <a:ext cx="968572" cy="1298451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1027" name="Groupe 1026"/>
          <p:cNvGrpSpPr/>
          <p:nvPr/>
        </p:nvGrpSpPr>
        <p:grpSpPr>
          <a:xfrm>
            <a:off x="7551893" y="1990947"/>
            <a:ext cx="1619672" cy="1876425"/>
            <a:chOff x="7524328" y="2961764"/>
            <a:chExt cx="1619672" cy="1876425"/>
          </a:xfrm>
        </p:grpSpPr>
        <p:sp>
          <p:nvSpPr>
            <p:cNvPr id="1026" name="Homepage"/>
            <p:cNvSpPr>
              <a:spLocks noEditPoints="1" noChangeArrowheads="1"/>
            </p:cNvSpPr>
            <p:nvPr/>
          </p:nvSpPr>
          <p:spPr bwMode="auto">
            <a:xfrm>
              <a:off x="7524328" y="2961764"/>
              <a:ext cx="1362075" cy="1876425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1600 w 21600"/>
                <a:gd name="T9" fmla="*/ 21600 h 21600"/>
                <a:gd name="T10" fmla="*/ 10800 w 21600"/>
                <a:gd name="T11" fmla="*/ 21600 h 21600"/>
                <a:gd name="T12" fmla="*/ 0 w 21600"/>
                <a:gd name="T13" fmla="*/ 10800 h 21600"/>
                <a:gd name="T14" fmla="*/ 999 w 21600"/>
                <a:gd name="T15" fmla="*/ 12174 h 21600"/>
                <a:gd name="T16" fmla="*/ 20813 w 21600"/>
                <a:gd name="T17" fmla="*/ 1714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T14" t="T15" r="T16" b="T17"/>
              <a:pathLst>
                <a:path w="21600" h="21600" extrusionOk="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 extrusionOk="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  <a:path w="21600" h="21600" extrusionOk="0">
                  <a:moveTo>
                    <a:pt x="5251" y="7101"/>
                  </a:moveTo>
                  <a:lnTo>
                    <a:pt x="5251" y="11160"/>
                  </a:lnTo>
                  <a:lnTo>
                    <a:pt x="16306" y="11160"/>
                  </a:lnTo>
                  <a:lnTo>
                    <a:pt x="16306" y="7052"/>
                  </a:lnTo>
                  <a:lnTo>
                    <a:pt x="16901" y="6561"/>
                  </a:lnTo>
                  <a:lnTo>
                    <a:pt x="15264" y="5236"/>
                  </a:lnTo>
                  <a:lnTo>
                    <a:pt x="15264" y="1636"/>
                  </a:lnTo>
                  <a:lnTo>
                    <a:pt x="13478" y="1636"/>
                  </a:lnTo>
                  <a:lnTo>
                    <a:pt x="13478" y="3698"/>
                  </a:lnTo>
                  <a:lnTo>
                    <a:pt x="11182" y="1669"/>
                  </a:lnTo>
                  <a:lnTo>
                    <a:pt x="4847" y="6561"/>
                  </a:lnTo>
                  <a:lnTo>
                    <a:pt x="5251" y="7101"/>
                  </a:lnTo>
                  <a:close/>
                </a:path>
                <a:path w="21600" h="21600" extrusionOk="0">
                  <a:moveTo>
                    <a:pt x="9396" y="11160"/>
                  </a:moveTo>
                  <a:lnTo>
                    <a:pt x="9396" y="7772"/>
                  </a:lnTo>
                  <a:lnTo>
                    <a:pt x="11820" y="7772"/>
                  </a:lnTo>
                  <a:lnTo>
                    <a:pt x="11820" y="11160"/>
                  </a:lnTo>
                  <a:lnTo>
                    <a:pt x="9396" y="11160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1031" name="Picture 7" descr="C:\Program Files\Microsoft Office\MEDIA\CAGCAT10\j0252349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2820" y="3904314"/>
              <a:ext cx="1531180" cy="931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33" name="Groupe 1032"/>
          <p:cNvGrpSpPr/>
          <p:nvPr/>
        </p:nvGrpSpPr>
        <p:grpSpPr>
          <a:xfrm>
            <a:off x="597999" y="4925619"/>
            <a:ext cx="2157347" cy="2198795"/>
            <a:chOff x="597999" y="4925619"/>
            <a:chExt cx="2157347" cy="2198795"/>
          </a:xfrm>
        </p:grpSpPr>
        <p:sp>
          <p:nvSpPr>
            <p:cNvPr id="1030" name="Lock"/>
            <p:cNvSpPr>
              <a:spLocks noEditPoints="1" noChangeArrowheads="1"/>
            </p:cNvSpPr>
            <p:nvPr/>
          </p:nvSpPr>
          <p:spPr bwMode="auto">
            <a:xfrm>
              <a:off x="597999" y="4925619"/>
              <a:ext cx="1397606" cy="1675959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9606 h 21600"/>
                <a:gd name="T4" fmla="*/ 10800 w 21600"/>
                <a:gd name="T5" fmla="*/ 21600 h 21600"/>
                <a:gd name="T6" fmla="*/ 0 w 21600"/>
                <a:gd name="T7" fmla="*/ 9606 h 21600"/>
                <a:gd name="T8" fmla="*/ 744 w 21600"/>
                <a:gd name="T9" fmla="*/ 9904 h 21600"/>
                <a:gd name="T10" fmla="*/ 21134 w 21600"/>
                <a:gd name="T11" fmla="*/ 153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93" y="9606"/>
                  </a:moveTo>
                  <a:lnTo>
                    <a:pt x="2048" y="9606"/>
                  </a:lnTo>
                  <a:lnTo>
                    <a:pt x="2048" y="4713"/>
                  </a:lnTo>
                  <a:lnTo>
                    <a:pt x="2420" y="3818"/>
                  </a:lnTo>
                  <a:lnTo>
                    <a:pt x="2979" y="3028"/>
                  </a:lnTo>
                  <a:lnTo>
                    <a:pt x="3537" y="2446"/>
                  </a:lnTo>
                  <a:lnTo>
                    <a:pt x="3956" y="1998"/>
                  </a:lnTo>
                  <a:lnTo>
                    <a:pt x="4492" y="1581"/>
                  </a:lnTo>
                  <a:lnTo>
                    <a:pt x="5143" y="1238"/>
                  </a:lnTo>
                  <a:lnTo>
                    <a:pt x="5912" y="880"/>
                  </a:lnTo>
                  <a:lnTo>
                    <a:pt x="6587" y="641"/>
                  </a:lnTo>
                  <a:lnTo>
                    <a:pt x="7518" y="372"/>
                  </a:lnTo>
                  <a:lnTo>
                    <a:pt x="8425" y="208"/>
                  </a:lnTo>
                  <a:lnTo>
                    <a:pt x="9496" y="59"/>
                  </a:lnTo>
                  <a:lnTo>
                    <a:pt x="10637" y="14"/>
                  </a:lnTo>
                  <a:lnTo>
                    <a:pt x="11614" y="59"/>
                  </a:lnTo>
                  <a:lnTo>
                    <a:pt x="12382" y="119"/>
                  </a:lnTo>
                  <a:lnTo>
                    <a:pt x="13034" y="253"/>
                  </a:lnTo>
                  <a:lnTo>
                    <a:pt x="13779" y="417"/>
                  </a:lnTo>
                  <a:lnTo>
                    <a:pt x="14500" y="611"/>
                  </a:lnTo>
                  <a:lnTo>
                    <a:pt x="14733" y="686"/>
                  </a:lnTo>
                  <a:lnTo>
                    <a:pt x="14989" y="790"/>
                  </a:lnTo>
                  <a:lnTo>
                    <a:pt x="15175" y="865"/>
                  </a:lnTo>
                  <a:lnTo>
                    <a:pt x="15385" y="954"/>
                  </a:lnTo>
                  <a:lnTo>
                    <a:pt x="15431" y="969"/>
                  </a:lnTo>
                  <a:lnTo>
                    <a:pt x="15594" y="1059"/>
                  </a:lnTo>
                  <a:lnTo>
                    <a:pt x="15757" y="1148"/>
                  </a:lnTo>
                  <a:lnTo>
                    <a:pt x="15920" y="1267"/>
                  </a:lnTo>
                  <a:lnTo>
                    <a:pt x="16106" y="1372"/>
                  </a:lnTo>
                  <a:lnTo>
                    <a:pt x="16665" y="1730"/>
                  </a:lnTo>
                  <a:lnTo>
                    <a:pt x="17014" y="1998"/>
                  </a:lnTo>
                  <a:lnTo>
                    <a:pt x="17480" y="2356"/>
                  </a:lnTo>
                  <a:lnTo>
                    <a:pt x="17852" y="2804"/>
                  </a:lnTo>
                  <a:lnTo>
                    <a:pt x="18178" y="3192"/>
                  </a:lnTo>
                  <a:lnTo>
                    <a:pt x="18527" y="3639"/>
                  </a:lnTo>
                  <a:lnTo>
                    <a:pt x="18806" y="4132"/>
                  </a:lnTo>
                  <a:lnTo>
                    <a:pt x="19086" y="4713"/>
                  </a:lnTo>
                  <a:lnTo>
                    <a:pt x="19272" y="5191"/>
                  </a:lnTo>
                  <a:lnTo>
                    <a:pt x="19295" y="9606"/>
                  </a:lnTo>
                  <a:lnTo>
                    <a:pt x="21600" y="9606"/>
                  </a:lnTo>
                  <a:lnTo>
                    <a:pt x="21600" y="16289"/>
                  </a:lnTo>
                  <a:lnTo>
                    <a:pt x="21413" y="17184"/>
                  </a:lnTo>
                  <a:lnTo>
                    <a:pt x="21041" y="17900"/>
                  </a:lnTo>
                  <a:lnTo>
                    <a:pt x="20668" y="18377"/>
                  </a:lnTo>
                  <a:lnTo>
                    <a:pt x="20343" y="18855"/>
                  </a:lnTo>
                  <a:lnTo>
                    <a:pt x="19924" y="19332"/>
                  </a:lnTo>
                  <a:lnTo>
                    <a:pt x="19388" y="19809"/>
                  </a:lnTo>
                  <a:lnTo>
                    <a:pt x="18806" y="20242"/>
                  </a:lnTo>
                  <a:lnTo>
                    <a:pt x="18062" y="20585"/>
                  </a:lnTo>
                  <a:lnTo>
                    <a:pt x="17270" y="20883"/>
                  </a:lnTo>
                  <a:lnTo>
                    <a:pt x="16525" y="21182"/>
                  </a:lnTo>
                  <a:lnTo>
                    <a:pt x="15548" y="21420"/>
                  </a:lnTo>
                  <a:lnTo>
                    <a:pt x="14803" y="21540"/>
                  </a:lnTo>
                  <a:lnTo>
                    <a:pt x="13662" y="21674"/>
                  </a:lnTo>
                  <a:lnTo>
                    <a:pt x="8379" y="21659"/>
                  </a:lnTo>
                  <a:lnTo>
                    <a:pt x="7168" y="21540"/>
                  </a:lnTo>
                  <a:lnTo>
                    <a:pt x="6098" y="21331"/>
                  </a:lnTo>
                  <a:lnTo>
                    <a:pt x="5050" y="21092"/>
                  </a:lnTo>
                  <a:lnTo>
                    <a:pt x="4003" y="20764"/>
                  </a:lnTo>
                  <a:lnTo>
                    <a:pt x="3258" y="20391"/>
                  </a:lnTo>
                  <a:lnTo>
                    <a:pt x="2769" y="20123"/>
                  </a:lnTo>
                  <a:lnTo>
                    <a:pt x="2281" y="19720"/>
                  </a:lnTo>
                  <a:lnTo>
                    <a:pt x="1862" y="19407"/>
                  </a:lnTo>
                  <a:lnTo>
                    <a:pt x="1489" y="19079"/>
                  </a:lnTo>
                  <a:lnTo>
                    <a:pt x="1070" y="18676"/>
                  </a:lnTo>
                  <a:lnTo>
                    <a:pt x="744" y="18258"/>
                  </a:lnTo>
                  <a:lnTo>
                    <a:pt x="325" y="17661"/>
                  </a:lnTo>
                  <a:lnTo>
                    <a:pt x="162" y="17035"/>
                  </a:lnTo>
                  <a:lnTo>
                    <a:pt x="93" y="16468"/>
                  </a:lnTo>
                  <a:lnTo>
                    <a:pt x="93" y="9606"/>
                  </a:lnTo>
                  <a:close/>
                  <a:moveTo>
                    <a:pt x="6098" y="9591"/>
                  </a:moveTo>
                  <a:lnTo>
                    <a:pt x="6098" y="5220"/>
                  </a:lnTo>
                  <a:lnTo>
                    <a:pt x="6191" y="4907"/>
                  </a:lnTo>
                  <a:lnTo>
                    <a:pt x="6307" y="4639"/>
                  </a:lnTo>
                  <a:lnTo>
                    <a:pt x="6517" y="4370"/>
                  </a:lnTo>
                  <a:lnTo>
                    <a:pt x="6680" y="4087"/>
                  </a:lnTo>
                  <a:lnTo>
                    <a:pt x="6889" y="3878"/>
                  </a:lnTo>
                  <a:lnTo>
                    <a:pt x="7308" y="3520"/>
                  </a:lnTo>
                  <a:lnTo>
                    <a:pt x="7843" y="3281"/>
                  </a:lnTo>
                  <a:lnTo>
                    <a:pt x="8402" y="3013"/>
                  </a:lnTo>
                  <a:lnTo>
                    <a:pt x="9031" y="2834"/>
                  </a:lnTo>
                  <a:lnTo>
                    <a:pt x="9659" y="2700"/>
                  </a:lnTo>
                  <a:lnTo>
                    <a:pt x="10497" y="2625"/>
                  </a:lnTo>
                  <a:lnTo>
                    <a:pt x="11125" y="2655"/>
                  </a:lnTo>
                  <a:lnTo>
                    <a:pt x="11987" y="2789"/>
                  </a:lnTo>
                  <a:lnTo>
                    <a:pt x="12522" y="2893"/>
                  </a:lnTo>
                  <a:lnTo>
                    <a:pt x="13011" y="3028"/>
                  </a:lnTo>
                  <a:lnTo>
                    <a:pt x="13290" y="3192"/>
                  </a:lnTo>
                  <a:lnTo>
                    <a:pt x="13709" y="3371"/>
                  </a:lnTo>
                  <a:lnTo>
                    <a:pt x="13872" y="3505"/>
                  </a:lnTo>
                  <a:lnTo>
                    <a:pt x="14058" y="3639"/>
                  </a:lnTo>
                  <a:lnTo>
                    <a:pt x="14291" y="3788"/>
                  </a:lnTo>
                  <a:lnTo>
                    <a:pt x="14431" y="3953"/>
                  </a:lnTo>
                  <a:lnTo>
                    <a:pt x="14617" y="4102"/>
                  </a:lnTo>
                  <a:lnTo>
                    <a:pt x="14826" y="4311"/>
                  </a:lnTo>
                  <a:lnTo>
                    <a:pt x="14919" y="4534"/>
                  </a:lnTo>
                  <a:lnTo>
                    <a:pt x="15036" y="4773"/>
                  </a:lnTo>
                  <a:lnTo>
                    <a:pt x="15175" y="5027"/>
                  </a:lnTo>
                  <a:lnTo>
                    <a:pt x="15245" y="5220"/>
                  </a:lnTo>
                  <a:lnTo>
                    <a:pt x="15245" y="9591"/>
                  </a:lnTo>
                  <a:lnTo>
                    <a:pt x="6098" y="9591"/>
                  </a:lnTo>
                  <a:close/>
                </a:path>
                <a:path w="21600" h="21600" extrusionOk="0">
                  <a:moveTo>
                    <a:pt x="93" y="9606"/>
                  </a:moveTo>
                  <a:lnTo>
                    <a:pt x="21600" y="9606"/>
                  </a:lnTo>
                  <a:close/>
                </a:path>
                <a:path w="21600" h="21600" extrusionOk="0">
                  <a:moveTo>
                    <a:pt x="11684" y="17109"/>
                  </a:moveTo>
                  <a:lnTo>
                    <a:pt x="12266" y="19317"/>
                  </a:lnTo>
                  <a:lnTo>
                    <a:pt x="9659" y="19317"/>
                  </a:lnTo>
                  <a:lnTo>
                    <a:pt x="10287" y="17124"/>
                  </a:lnTo>
                  <a:lnTo>
                    <a:pt x="10008" y="16975"/>
                  </a:lnTo>
                  <a:lnTo>
                    <a:pt x="9799" y="16722"/>
                  </a:lnTo>
                  <a:lnTo>
                    <a:pt x="9752" y="16408"/>
                  </a:lnTo>
                  <a:lnTo>
                    <a:pt x="9822" y="16170"/>
                  </a:lnTo>
                  <a:lnTo>
                    <a:pt x="10008" y="16006"/>
                  </a:lnTo>
                  <a:lnTo>
                    <a:pt x="10148" y="15871"/>
                  </a:lnTo>
                  <a:lnTo>
                    <a:pt x="10381" y="15782"/>
                  </a:lnTo>
                  <a:lnTo>
                    <a:pt x="10660" y="15692"/>
                  </a:lnTo>
                  <a:lnTo>
                    <a:pt x="11009" y="15677"/>
                  </a:lnTo>
                  <a:lnTo>
                    <a:pt x="11288" y="15722"/>
                  </a:lnTo>
                  <a:lnTo>
                    <a:pt x="11614" y="15782"/>
                  </a:lnTo>
                  <a:lnTo>
                    <a:pt x="11893" y="15946"/>
                  </a:lnTo>
                  <a:lnTo>
                    <a:pt x="12033" y="16080"/>
                  </a:lnTo>
                  <a:lnTo>
                    <a:pt x="12173" y="16229"/>
                  </a:lnTo>
                  <a:lnTo>
                    <a:pt x="12196" y="16408"/>
                  </a:lnTo>
                  <a:lnTo>
                    <a:pt x="12103" y="16722"/>
                  </a:lnTo>
                  <a:lnTo>
                    <a:pt x="11987" y="16856"/>
                  </a:lnTo>
                  <a:lnTo>
                    <a:pt x="11847" y="16975"/>
                  </a:lnTo>
                  <a:lnTo>
                    <a:pt x="11684" y="17109"/>
                  </a:lnTo>
                </a:path>
              </a:pathLst>
            </a:custGeom>
            <a:solidFill>
              <a:srgbClr val="C0C0C0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1034" name="Picture 10" descr="C:\Program Files\Microsoft Office\MEDIA\CAGCAT10\j0252349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134" y="6013164"/>
              <a:ext cx="1827212" cy="1111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5" name="Picture 11" descr="C:\Program Files\Microsoft Office\MEDIA\CAGCAT10\j0234131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019" y="4573915"/>
            <a:ext cx="1952531" cy="2076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50" name="Groupe 1049"/>
          <p:cNvGrpSpPr/>
          <p:nvPr/>
        </p:nvGrpSpPr>
        <p:grpSpPr>
          <a:xfrm>
            <a:off x="1434389" y="136857"/>
            <a:ext cx="2299791" cy="2389575"/>
            <a:chOff x="1383390" y="72861"/>
            <a:chExt cx="2299791" cy="2389575"/>
          </a:xfrm>
        </p:grpSpPr>
        <p:pic>
          <p:nvPicPr>
            <p:cNvPr id="1032" name="Picture 8" descr="C:\Program Files\Microsoft Office\MEDIA\CAGCAT10\j0234131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3390" y="72861"/>
              <a:ext cx="1952625" cy="2076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10" descr="C:\Program Files\Microsoft Office\MEDIA\CAGCAT10\j0252349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5969" y="1351186"/>
              <a:ext cx="1827212" cy="1111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38" name="Groupe 1037"/>
          <p:cNvGrpSpPr/>
          <p:nvPr/>
        </p:nvGrpSpPr>
        <p:grpSpPr>
          <a:xfrm>
            <a:off x="7515814" y="428575"/>
            <a:ext cx="1394882" cy="1449785"/>
            <a:chOff x="4474992" y="18770"/>
            <a:chExt cx="1394882" cy="1449785"/>
          </a:xfrm>
        </p:grpSpPr>
        <p:pic>
          <p:nvPicPr>
            <p:cNvPr id="1037" name="Picture 13" descr="C:\Program Files\Microsoft Office\MEDIA\CAGCAT10\j0285698.w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4992" y="18770"/>
              <a:ext cx="1104522" cy="11805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10" descr="C:\Program Files\Microsoft Office\MEDIA\CAGCAT10\j0252349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4312" y="753617"/>
              <a:ext cx="1175562" cy="7149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45" name="Groupe 1044"/>
          <p:cNvGrpSpPr/>
          <p:nvPr/>
        </p:nvGrpSpPr>
        <p:grpSpPr>
          <a:xfrm>
            <a:off x="2176956" y="4191274"/>
            <a:ext cx="2444007" cy="2458902"/>
            <a:chOff x="2488033" y="4426482"/>
            <a:chExt cx="2444007" cy="2458902"/>
          </a:xfrm>
        </p:grpSpPr>
        <p:pic>
          <p:nvPicPr>
            <p:cNvPr id="1043" name="Picture 16" descr="C:\Program Files\Microsoft Office\MEDIA\CAGCAT10\j0222021.wm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8033" y="4426482"/>
              <a:ext cx="1781175" cy="1787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44" name="Litebulb"/>
            <p:cNvSpPr>
              <a:spLocks noEditPoints="1" noChangeArrowheads="1"/>
            </p:cNvSpPr>
            <p:nvPr/>
          </p:nvSpPr>
          <p:spPr bwMode="auto">
            <a:xfrm>
              <a:off x="3851920" y="5454479"/>
              <a:ext cx="1080120" cy="1430905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7782 h 21600"/>
                <a:gd name="T4" fmla="*/ 0 w 21600"/>
                <a:gd name="T5" fmla="*/ 7782 h 21600"/>
                <a:gd name="T6" fmla="*/ 10800 w 21600"/>
                <a:gd name="T7" fmla="*/ 21600 h 21600"/>
                <a:gd name="T8" fmla="*/ 3556 w 21600"/>
                <a:gd name="T9" fmla="*/ 2188 h 21600"/>
                <a:gd name="T10" fmla="*/ 18277 w 21600"/>
                <a:gd name="T11" fmla="*/ 928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0825" y="21723"/>
                  </a:moveTo>
                  <a:lnTo>
                    <a:pt x="11215" y="21723"/>
                  </a:lnTo>
                  <a:lnTo>
                    <a:pt x="11552" y="21688"/>
                  </a:lnTo>
                  <a:lnTo>
                    <a:pt x="11916" y="21617"/>
                  </a:lnTo>
                  <a:lnTo>
                    <a:pt x="12253" y="21547"/>
                  </a:lnTo>
                  <a:lnTo>
                    <a:pt x="12617" y="21441"/>
                  </a:lnTo>
                  <a:lnTo>
                    <a:pt x="12902" y="21317"/>
                  </a:lnTo>
                  <a:lnTo>
                    <a:pt x="13162" y="21176"/>
                  </a:lnTo>
                  <a:lnTo>
                    <a:pt x="13396" y="21000"/>
                  </a:lnTo>
                  <a:lnTo>
                    <a:pt x="13655" y="20841"/>
                  </a:lnTo>
                  <a:lnTo>
                    <a:pt x="13863" y="20629"/>
                  </a:lnTo>
                  <a:lnTo>
                    <a:pt x="14045" y="20435"/>
                  </a:lnTo>
                  <a:lnTo>
                    <a:pt x="14200" y="20223"/>
                  </a:lnTo>
                  <a:lnTo>
                    <a:pt x="14356" y="19994"/>
                  </a:lnTo>
                  <a:lnTo>
                    <a:pt x="14460" y="19747"/>
                  </a:lnTo>
                  <a:lnTo>
                    <a:pt x="14512" y="19482"/>
                  </a:lnTo>
                  <a:lnTo>
                    <a:pt x="14512" y="19235"/>
                  </a:lnTo>
                  <a:lnTo>
                    <a:pt x="14512" y="19147"/>
                  </a:lnTo>
                  <a:lnTo>
                    <a:pt x="14512" y="18900"/>
                  </a:lnTo>
                  <a:lnTo>
                    <a:pt x="14512" y="18529"/>
                  </a:lnTo>
                  <a:lnTo>
                    <a:pt x="14512" y="18052"/>
                  </a:lnTo>
                  <a:lnTo>
                    <a:pt x="14512" y="17505"/>
                  </a:lnTo>
                  <a:lnTo>
                    <a:pt x="14512" y="16976"/>
                  </a:lnTo>
                  <a:lnTo>
                    <a:pt x="14512" y="16464"/>
                  </a:lnTo>
                  <a:lnTo>
                    <a:pt x="14512" y="15952"/>
                  </a:lnTo>
                  <a:lnTo>
                    <a:pt x="14512" y="15758"/>
                  </a:lnTo>
                  <a:lnTo>
                    <a:pt x="14616" y="15547"/>
                  </a:lnTo>
                  <a:lnTo>
                    <a:pt x="14694" y="15352"/>
                  </a:lnTo>
                  <a:lnTo>
                    <a:pt x="14798" y="15141"/>
                  </a:lnTo>
                  <a:lnTo>
                    <a:pt x="15161" y="14735"/>
                  </a:lnTo>
                  <a:lnTo>
                    <a:pt x="15602" y="14329"/>
                  </a:lnTo>
                  <a:lnTo>
                    <a:pt x="16745" y="13552"/>
                  </a:lnTo>
                  <a:lnTo>
                    <a:pt x="18043" y="12670"/>
                  </a:lnTo>
                  <a:lnTo>
                    <a:pt x="18744" y="12194"/>
                  </a:lnTo>
                  <a:lnTo>
                    <a:pt x="19341" y="11647"/>
                  </a:lnTo>
                  <a:lnTo>
                    <a:pt x="19938" y="11099"/>
                  </a:lnTo>
                  <a:lnTo>
                    <a:pt x="20483" y="10464"/>
                  </a:lnTo>
                  <a:lnTo>
                    <a:pt x="20743" y="10164"/>
                  </a:lnTo>
                  <a:lnTo>
                    <a:pt x="20950" y="9794"/>
                  </a:lnTo>
                  <a:lnTo>
                    <a:pt x="21132" y="9441"/>
                  </a:lnTo>
                  <a:lnTo>
                    <a:pt x="21288" y="9035"/>
                  </a:lnTo>
                  <a:lnTo>
                    <a:pt x="21444" y="8664"/>
                  </a:lnTo>
                  <a:lnTo>
                    <a:pt x="21548" y="8223"/>
                  </a:lnTo>
                  <a:lnTo>
                    <a:pt x="21600" y="7782"/>
                  </a:lnTo>
                  <a:lnTo>
                    <a:pt x="21600" y="7341"/>
                  </a:lnTo>
                  <a:lnTo>
                    <a:pt x="21600" y="6935"/>
                  </a:lnTo>
                  <a:lnTo>
                    <a:pt x="21548" y="6564"/>
                  </a:lnTo>
                  <a:lnTo>
                    <a:pt x="21496" y="6229"/>
                  </a:lnTo>
                  <a:lnTo>
                    <a:pt x="21392" y="5858"/>
                  </a:lnTo>
                  <a:lnTo>
                    <a:pt x="21288" y="5523"/>
                  </a:lnTo>
                  <a:lnTo>
                    <a:pt x="21132" y="5135"/>
                  </a:lnTo>
                  <a:lnTo>
                    <a:pt x="20950" y="4800"/>
                  </a:lnTo>
                  <a:lnTo>
                    <a:pt x="20743" y="4464"/>
                  </a:lnTo>
                  <a:lnTo>
                    <a:pt x="20535" y="4164"/>
                  </a:lnTo>
                  <a:lnTo>
                    <a:pt x="20301" y="3847"/>
                  </a:lnTo>
                  <a:lnTo>
                    <a:pt x="20042" y="3547"/>
                  </a:lnTo>
                  <a:lnTo>
                    <a:pt x="19782" y="3247"/>
                  </a:lnTo>
                  <a:lnTo>
                    <a:pt x="19133" y="2664"/>
                  </a:lnTo>
                  <a:lnTo>
                    <a:pt x="18458" y="2152"/>
                  </a:lnTo>
                  <a:lnTo>
                    <a:pt x="17705" y="1694"/>
                  </a:lnTo>
                  <a:lnTo>
                    <a:pt x="16849" y="1252"/>
                  </a:lnTo>
                  <a:lnTo>
                    <a:pt x="16407" y="1076"/>
                  </a:lnTo>
                  <a:lnTo>
                    <a:pt x="15940" y="900"/>
                  </a:lnTo>
                  <a:lnTo>
                    <a:pt x="15499" y="741"/>
                  </a:lnTo>
                  <a:lnTo>
                    <a:pt x="15057" y="600"/>
                  </a:lnTo>
                  <a:lnTo>
                    <a:pt x="14564" y="458"/>
                  </a:lnTo>
                  <a:lnTo>
                    <a:pt x="14045" y="335"/>
                  </a:lnTo>
                  <a:lnTo>
                    <a:pt x="13500" y="229"/>
                  </a:lnTo>
                  <a:lnTo>
                    <a:pt x="13006" y="158"/>
                  </a:lnTo>
                  <a:lnTo>
                    <a:pt x="12461" y="88"/>
                  </a:lnTo>
                  <a:lnTo>
                    <a:pt x="11968" y="52"/>
                  </a:lnTo>
                  <a:lnTo>
                    <a:pt x="11423" y="17"/>
                  </a:lnTo>
                  <a:lnTo>
                    <a:pt x="10825" y="17"/>
                  </a:lnTo>
                  <a:lnTo>
                    <a:pt x="10254" y="17"/>
                  </a:lnTo>
                  <a:lnTo>
                    <a:pt x="9709" y="52"/>
                  </a:lnTo>
                  <a:lnTo>
                    <a:pt x="9216" y="88"/>
                  </a:lnTo>
                  <a:lnTo>
                    <a:pt x="8671" y="158"/>
                  </a:lnTo>
                  <a:lnTo>
                    <a:pt x="8177" y="229"/>
                  </a:lnTo>
                  <a:lnTo>
                    <a:pt x="7632" y="335"/>
                  </a:lnTo>
                  <a:lnTo>
                    <a:pt x="7113" y="458"/>
                  </a:lnTo>
                  <a:lnTo>
                    <a:pt x="6620" y="600"/>
                  </a:lnTo>
                  <a:lnTo>
                    <a:pt x="6178" y="741"/>
                  </a:lnTo>
                  <a:lnTo>
                    <a:pt x="5737" y="900"/>
                  </a:lnTo>
                  <a:lnTo>
                    <a:pt x="5270" y="1076"/>
                  </a:lnTo>
                  <a:lnTo>
                    <a:pt x="4828" y="1252"/>
                  </a:lnTo>
                  <a:lnTo>
                    <a:pt x="3972" y="1694"/>
                  </a:lnTo>
                  <a:lnTo>
                    <a:pt x="3219" y="2152"/>
                  </a:lnTo>
                  <a:lnTo>
                    <a:pt x="2544" y="2664"/>
                  </a:lnTo>
                  <a:lnTo>
                    <a:pt x="1895" y="3247"/>
                  </a:lnTo>
                  <a:lnTo>
                    <a:pt x="1635" y="3547"/>
                  </a:lnTo>
                  <a:lnTo>
                    <a:pt x="1375" y="3847"/>
                  </a:lnTo>
                  <a:lnTo>
                    <a:pt x="1142" y="4164"/>
                  </a:lnTo>
                  <a:lnTo>
                    <a:pt x="934" y="4464"/>
                  </a:lnTo>
                  <a:lnTo>
                    <a:pt x="726" y="4800"/>
                  </a:lnTo>
                  <a:lnTo>
                    <a:pt x="545" y="5135"/>
                  </a:lnTo>
                  <a:lnTo>
                    <a:pt x="389" y="5523"/>
                  </a:lnTo>
                  <a:lnTo>
                    <a:pt x="285" y="5858"/>
                  </a:lnTo>
                  <a:lnTo>
                    <a:pt x="181" y="6229"/>
                  </a:lnTo>
                  <a:lnTo>
                    <a:pt x="129" y="6564"/>
                  </a:lnTo>
                  <a:lnTo>
                    <a:pt x="77" y="6935"/>
                  </a:lnTo>
                  <a:lnTo>
                    <a:pt x="77" y="7341"/>
                  </a:lnTo>
                  <a:lnTo>
                    <a:pt x="77" y="7782"/>
                  </a:lnTo>
                  <a:lnTo>
                    <a:pt x="129" y="8223"/>
                  </a:lnTo>
                  <a:lnTo>
                    <a:pt x="233" y="8664"/>
                  </a:lnTo>
                  <a:lnTo>
                    <a:pt x="389" y="9035"/>
                  </a:lnTo>
                  <a:lnTo>
                    <a:pt x="545" y="9441"/>
                  </a:lnTo>
                  <a:lnTo>
                    <a:pt x="726" y="9794"/>
                  </a:lnTo>
                  <a:lnTo>
                    <a:pt x="934" y="10164"/>
                  </a:lnTo>
                  <a:lnTo>
                    <a:pt x="1194" y="10464"/>
                  </a:lnTo>
                  <a:lnTo>
                    <a:pt x="1739" y="11099"/>
                  </a:lnTo>
                  <a:lnTo>
                    <a:pt x="2336" y="11647"/>
                  </a:lnTo>
                  <a:lnTo>
                    <a:pt x="2933" y="12194"/>
                  </a:lnTo>
                  <a:lnTo>
                    <a:pt x="3634" y="12670"/>
                  </a:lnTo>
                  <a:lnTo>
                    <a:pt x="4932" y="13552"/>
                  </a:lnTo>
                  <a:lnTo>
                    <a:pt x="6075" y="14329"/>
                  </a:lnTo>
                  <a:lnTo>
                    <a:pt x="6516" y="14735"/>
                  </a:lnTo>
                  <a:lnTo>
                    <a:pt x="6879" y="15141"/>
                  </a:lnTo>
                  <a:lnTo>
                    <a:pt x="6983" y="15352"/>
                  </a:lnTo>
                  <a:lnTo>
                    <a:pt x="7061" y="15547"/>
                  </a:lnTo>
                  <a:lnTo>
                    <a:pt x="7165" y="15758"/>
                  </a:lnTo>
                  <a:lnTo>
                    <a:pt x="7165" y="15952"/>
                  </a:lnTo>
                  <a:lnTo>
                    <a:pt x="7165" y="16464"/>
                  </a:lnTo>
                  <a:lnTo>
                    <a:pt x="7165" y="16976"/>
                  </a:lnTo>
                  <a:lnTo>
                    <a:pt x="7165" y="17505"/>
                  </a:lnTo>
                  <a:lnTo>
                    <a:pt x="7165" y="18052"/>
                  </a:lnTo>
                  <a:lnTo>
                    <a:pt x="7165" y="18529"/>
                  </a:lnTo>
                  <a:lnTo>
                    <a:pt x="7165" y="18900"/>
                  </a:lnTo>
                  <a:lnTo>
                    <a:pt x="7165" y="19147"/>
                  </a:lnTo>
                  <a:lnTo>
                    <a:pt x="7165" y="19235"/>
                  </a:lnTo>
                  <a:lnTo>
                    <a:pt x="7165" y="19482"/>
                  </a:lnTo>
                  <a:lnTo>
                    <a:pt x="7217" y="19747"/>
                  </a:lnTo>
                  <a:lnTo>
                    <a:pt x="7321" y="19994"/>
                  </a:lnTo>
                  <a:lnTo>
                    <a:pt x="7476" y="20223"/>
                  </a:lnTo>
                  <a:lnTo>
                    <a:pt x="7632" y="20435"/>
                  </a:lnTo>
                  <a:lnTo>
                    <a:pt x="7814" y="20629"/>
                  </a:lnTo>
                  <a:lnTo>
                    <a:pt x="8022" y="20841"/>
                  </a:lnTo>
                  <a:lnTo>
                    <a:pt x="8281" y="21000"/>
                  </a:lnTo>
                  <a:lnTo>
                    <a:pt x="8515" y="21176"/>
                  </a:lnTo>
                  <a:lnTo>
                    <a:pt x="8775" y="21317"/>
                  </a:lnTo>
                  <a:lnTo>
                    <a:pt x="9060" y="21441"/>
                  </a:lnTo>
                  <a:lnTo>
                    <a:pt x="9424" y="21547"/>
                  </a:lnTo>
                  <a:lnTo>
                    <a:pt x="9761" y="21617"/>
                  </a:lnTo>
                  <a:lnTo>
                    <a:pt x="10125" y="21688"/>
                  </a:lnTo>
                  <a:lnTo>
                    <a:pt x="10462" y="21723"/>
                  </a:lnTo>
                  <a:lnTo>
                    <a:pt x="10825" y="21723"/>
                  </a:lnTo>
                  <a:close/>
                </a:path>
                <a:path w="21600" h="21600" extrusionOk="0">
                  <a:moveTo>
                    <a:pt x="9242" y="14417"/>
                  </a:moveTo>
                  <a:lnTo>
                    <a:pt x="8541" y="12035"/>
                  </a:lnTo>
                  <a:lnTo>
                    <a:pt x="7295" y="10129"/>
                  </a:lnTo>
                  <a:lnTo>
                    <a:pt x="6905" y="9652"/>
                  </a:lnTo>
                  <a:lnTo>
                    <a:pt x="8541" y="10182"/>
                  </a:lnTo>
                  <a:lnTo>
                    <a:pt x="9787" y="9547"/>
                  </a:lnTo>
                  <a:lnTo>
                    <a:pt x="11189" y="10129"/>
                  </a:lnTo>
                  <a:lnTo>
                    <a:pt x="12279" y="9547"/>
                  </a:lnTo>
                  <a:lnTo>
                    <a:pt x="13370" y="10076"/>
                  </a:lnTo>
                  <a:lnTo>
                    <a:pt x="14850" y="9652"/>
                  </a:lnTo>
                  <a:lnTo>
                    <a:pt x="12902" y="12247"/>
                  </a:lnTo>
                  <a:lnTo>
                    <a:pt x="12357" y="14417"/>
                  </a:lnTo>
                  <a:moveTo>
                    <a:pt x="7191" y="15952"/>
                  </a:moveTo>
                  <a:lnTo>
                    <a:pt x="14512" y="15952"/>
                  </a:lnTo>
                  <a:lnTo>
                    <a:pt x="14512" y="17064"/>
                  </a:lnTo>
                  <a:lnTo>
                    <a:pt x="7191" y="17047"/>
                  </a:lnTo>
                  <a:lnTo>
                    <a:pt x="7191" y="18123"/>
                  </a:lnTo>
                  <a:lnTo>
                    <a:pt x="14512" y="18158"/>
                  </a:lnTo>
                  <a:lnTo>
                    <a:pt x="14538" y="19182"/>
                  </a:lnTo>
                  <a:lnTo>
                    <a:pt x="7217" y="19182"/>
                  </a:lnTo>
                </a:path>
              </a:pathLst>
            </a:custGeom>
            <a:solidFill>
              <a:srgbClr val="FFFFCC"/>
            </a:solidFill>
            <a:ln w="571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1048" name="Groupe 1047"/>
          <p:cNvGrpSpPr/>
          <p:nvPr/>
        </p:nvGrpSpPr>
        <p:grpSpPr>
          <a:xfrm>
            <a:off x="4986136" y="2447424"/>
            <a:ext cx="2137883" cy="2228959"/>
            <a:chOff x="4768570" y="2963292"/>
            <a:chExt cx="2137883" cy="2228959"/>
          </a:xfrm>
        </p:grpSpPr>
        <p:pic>
          <p:nvPicPr>
            <p:cNvPr id="1040" name="Picture 15" descr="C:\Program Files\Microsoft Office\MEDIA\CAGCAT10\j0222021.wm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8570" y="2963292"/>
              <a:ext cx="1781175" cy="1787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47" name="cddrive"/>
            <p:cNvSpPr>
              <a:spLocks noEditPoints="1" noChangeArrowheads="1"/>
            </p:cNvSpPr>
            <p:nvPr/>
          </p:nvSpPr>
          <p:spPr bwMode="auto">
            <a:xfrm>
              <a:off x="5096703" y="4287376"/>
              <a:ext cx="1809750" cy="904875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686 w 21600"/>
                <a:gd name="T9" fmla="*/ 23059 h 21600"/>
                <a:gd name="T10" fmla="*/ 21005 w 21600"/>
                <a:gd name="T11" fmla="*/ 3050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2563" y="12259"/>
                  </a:moveTo>
                  <a:lnTo>
                    <a:pt x="2563" y="12843"/>
                  </a:lnTo>
                  <a:lnTo>
                    <a:pt x="2746" y="13427"/>
                  </a:lnTo>
                  <a:lnTo>
                    <a:pt x="2929" y="14303"/>
                  </a:lnTo>
                  <a:lnTo>
                    <a:pt x="3112" y="14886"/>
                  </a:lnTo>
                  <a:lnTo>
                    <a:pt x="3478" y="15470"/>
                  </a:lnTo>
                  <a:lnTo>
                    <a:pt x="3844" y="16054"/>
                  </a:lnTo>
                  <a:lnTo>
                    <a:pt x="4393" y="16638"/>
                  </a:lnTo>
                  <a:lnTo>
                    <a:pt x="4942" y="17222"/>
                  </a:lnTo>
                  <a:lnTo>
                    <a:pt x="5492" y="17514"/>
                  </a:lnTo>
                  <a:lnTo>
                    <a:pt x="6224" y="18097"/>
                  </a:lnTo>
                  <a:lnTo>
                    <a:pt x="6773" y="18389"/>
                  </a:lnTo>
                  <a:lnTo>
                    <a:pt x="7505" y="18681"/>
                  </a:lnTo>
                  <a:lnTo>
                    <a:pt x="8237" y="18973"/>
                  </a:lnTo>
                  <a:lnTo>
                    <a:pt x="9153" y="18973"/>
                  </a:lnTo>
                  <a:lnTo>
                    <a:pt x="9885" y="19265"/>
                  </a:lnTo>
                  <a:lnTo>
                    <a:pt x="10800" y="19265"/>
                  </a:lnTo>
                  <a:lnTo>
                    <a:pt x="11532" y="19265"/>
                  </a:lnTo>
                  <a:lnTo>
                    <a:pt x="12447" y="18973"/>
                  </a:lnTo>
                  <a:lnTo>
                    <a:pt x="13180" y="18973"/>
                  </a:lnTo>
                  <a:lnTo>
                    <a:pt x="13912" y="18681"/>
                  </a:lnTo>
                  <a:lnTo>
                    <a:pt x="14644" y="18389"/>
                  </a:lnTo>
                  <a:lnTo>
                    <a:pt x="15376" y="18097"/>
                  </a:lnTo>
                  <a:lnTo>
                    <a:pt x="16108" y="17514"/>
                  </a:lnTo>
                  <a:lnTo>
                    <a:pt x="16658" y="17222"/>
                  </a:lnTo>
                  <a:lnTo>
                    <a:pt x="17207" y="16638"/>
                  </a:lnTo>
                  <a:lnTo>
                    <a:pt x="17573" y="16054"/>
                  </a:lnTo>
                  <a:lnTo>
                    <a:pt x="18122" y="15470"/>
                  </a:lnTo>
                  <a:lnTo>
                    <a:pt x="18305" y="14886"/>
                  </a:lnTo>
                  <a:lnTo>
                    <a:pt x="18671" y="14303"/>
                  </a:lnTo>
                  <a:lnTo>
                    <a:pt x="18854" y="13427"/>
                  </a:lnTo>
                  <a:lnTo>
                    <a:pt x="19037" y="12843"/>
                  </a:lnTo>
                  <a:lnTo>
                    <a:pt x="19037" y="12259"/>
                  </a:lnTo>
                  <a:lnTo>
                    <a:pt x="2563" y="12259"/>
                  </a:lnTo>
                  <a:close/>
                </a:path>
                <a:path w="21600" h="21600" extrusionOk="0">
                  <a:moveTo>
                    <a:pt x="2563" y="12259"/>
                  </a:moveTo>
                  <a:lnTo>
                    <a:pt x="9153" y="12259"/>
                  </a:lnTo>
                  <a:lnTo>
                    <a:pt x="9153" y="12551"/>
                  </a:lnTo>
                  <a:lnTo>
                    <a:pt x="9336" y="12843"/>
                  </a:lnTo>
                  <a:lnTo>
                    <a:pt x="9519" y="13135"/>
                  </a:lnTo>
                  <a:lnTo>
                    <a:pt x="9702" y="13135"/>
                  </a:lnTo>
                  <a:lnTo>
                    <a:pt x="9885" y="13427"/>
                  </a:lnTo>
                  <a:lnTo>
                    <a:pt x="10068" y="13719"/>
                  </a:lnTo>
                  <a:lnTo>
                    <a:pt x="10434" y="13719"/>
                  </a:lnTo>
                  <a:lnTo>
                    <a:pt x="10800" y="13719"/>
                  </a:lnTo>
                  <a:lnTo>
                    <a:pt x="10983" y="13719"/>
                  </a:lnTo>
                  <a:lnTo>
                    <a:pt x="11349" y="13719"/>
                  </a:lnTo>
                  <a:lnTo>
                    <a:pt x="11715" y="13427"/>
                  </a:lnTo>
                  <a:lnTo>
                    <a:pt x="11898" y="13135"/>
                  </a:lnTo>
                  <a:lnTo>
                    <a:pt x="12081" y="13135"/>
                  </a:lnTo>
                  <a:lnTo>
                    <a:pt x="12264" y="12843"/>
                  </a:lnTo>
                  <a:lnTo>
                    <a:pt x="12264" y="12551"/>
                  </a:lnTo>
                  <a:lnTo>
                    <a:pt x="12264" y="12259"/>
                  </a:lnTo>
                  <a:lnTo>
                    <a:pt x="9153" y="12259"/>
                  </a:lnTo>
                  <a:close/>
                </a:path>
                <a:path w="21600" h="21600" extrusionOk="0">
                  <a:moveTo>
                    <a:pt x="21600" y="7589"/>
                  </a:moveTo>
                  <a:lnTo>
                    <a:pt x="17756" y="0"/>
                  </a:lnTo>
                  <a:lnTo>
                    <a:pt x="10800" y="0"/>
                  </a:lnTo>
                  <a:lnTo>
                    <a:pt x="3844" y="0"/>
                  </a:lnTo>
                  <a:lnTo>
                    <a:pt x="0" y="7589"/>
                  </a:lnTo>
                  <a:lnTo>
                    <a:pt x="0" y="10800"/>
                  </a:lnTo>
                  <a:lnTo>
                    <a:pt x="0" y="18097"/>
                  </a:lnTo>
                  <a:lnTo>
                    <a:pt x="1464" y="18097"/>
                  </a:lnTo>
                  <a:lnTo>
                    <a:pt x="1464" y="21600"/>
                  </a:lnTo>
                  <a:lnTo>
                    <a:pt x="10800" y="21600"/>
                  </a:lnTo>
                  <a:lnTo>
                    <a:pt x="19953" y="21600"/>
                  </a:lnTo>
                  <a:lnTo>
                    <a:pt x="19953" y="18097"/>
                  </a:lnTo>
                  <a:lnTo>
                    <a:pt x="21600" y="18097"/>
                  </a:lnTo>
                  <a:lnTo>
                    <a:pt x="21600" y="11092"/>
                  </a:lnTo>
                  <a:lnTo>
                    <a:pt x="21600" y="7589"/>
                  </a:lnTo>
                </a:path>
                <a:path w="21600" h="21600" extrusionOk="0">
                  <a:moveTo>
                    <a:pt x="1647" y="18097"/>
                  </a:moveTo>
                  <a:lnTo>
                    <a:pt x="6407" y="18097"/>
                  </a:lnTo>
                  <a:moveTo>
                    <a:pt x="19953" y="18097"/>
                  </a:moveTo>
                  <a:lnTo>
                    <a:pt x="15010" y="18097"/>
                  </a:lnTo>
                  <a:moveTo>
                    <a:pt x="0" y="7589"/>
                  </a:moveTo>
                  <a:lnTo>
                    <a:pt x="21417" y="7589"/>
                  </a:lnTo>
                  <a:lnTo>
                    <a:pt x="21600" y="7589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1051" name="Groupe 1050"/>
          <p:cNvGrpSpPr/>
          <p:nvPr/>
        </p:nvGrpSpPr>
        <p:grpSpPr>
          <a:xfrm>
            <a:off x="349567" y="2462436"/>
            <a:ext cx="1851025" cy="1762125"/>
            <a:chOff x="4986136" y="104748"/>
            <a:chExt cx="1851025" cy="1762125"/>
          </a:xfrm>
        </p:grpSpPr>
        <p:pic>
          <p:nvPicPr>
            <p:cNvPr id="1049" name="Picture 20" descr="C:\Program Files\Microsoft Office\MEDIA\CAGCAT10\j0297749.wmf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6136" y="104748"/>
              <a:ext cx="1851025" cy="1762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10" descr="C:\Program Files\Microsoft Office\MEDIA\CAGCAT10\j0252349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9949" y="497879"/>
              <a:ext cx="1827212" cy="1111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6742593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</TotalTime>
  <Words>0</Words>
  <Application>Microsoft Office PowerPoint</Application>
  <PresentationFormat>Affichage à l'écran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ADM ALLUI</dc:creator>
  <cp:lastModifiedBy>ADM ALLUI</cp:lastModifiedBy>
  <cp:revision>25</cp:revision>
  <dcterms:created xsi:type="dcterms:W3CDTF">2012-01-26T07:56:37Z</dcterms:created>
  <dcterms:modified xsi:type="dcterms:W3CDTF">2012-01-26T19:17:26Z</dcterms:modified>
</cp:coreProperties>
</file>