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1"/>
  </p:notesMasterIdLst>
  <p:sldIdLst>
    <p:sldId id="256" r:id="rId2"/>
    <p:sldId id="263" r:id="rId3"/>
    <p:sldId id="257" r:id="rId4"/>
    <p:sldId id="262" r:id="rId5"/>
    <p:sldId id="258" r:id="rId6"/>
    <p:sldId id="259" r:id="rId7"/>
    <p:sldId id="260" r:id="rId8"/>
    <p:sldId id="261" r:id="rId9"/>
    <p:sldId id="264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AAFE2-742D-497A-AE80-B67EDD15253B}" type="datetimeFigureOut">
              <a:rPr lang="fr-FR" smtClean="0"/>
              <a:t>26/10/2013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6CBBE-2BE1-4B32-AC46-77DC4A70BA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0098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6CBBE-2BE1-4B32-AC46-77DC4A70BAB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2101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64B3-1B85-4E68-9EFE-887F066B6B0A}" type="datetimeFigureOut">
              <a:rPr lang="fr-FR" smtClean="0"/>
              <a:t>26/10/2013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12BA-1AA9-47A3-B7B8-AB0872ABDB83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64B3-1B85-4E68-9EFE-887F066B6B0A}" type="datetimeFigureOut">
              <a:rPr lang="fr-FR" smtClean="0"/>
              <a:t>26/10/2013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12BA-1AA9-47A3-B7B8-AB0872ABDB8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64B3-1B85-4E68-9EFE-887F066B6B0A}" type="datetimeFigureOut">
              <a:rPr lang="fr-FR" smtClean="0"/>
              <a:t>26/10/2013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12BA-1AA9-47A3-B7B8-AB0872ABDB8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64B3-1B85-4E68-9EFE-887F066B6B0A}" type="datetimeFigureOut">
              <a:rPr lang="fr-FR" smtClean="0"/>
              <a:t>26/10/2013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12BA-1AA9-47A3-B7B8-AB0872ABDB83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64B3-1B85-4E68-9EFE-887F066B6B0A}" type="datetimeFigureOut">
              <a:rPr lang="fr-FR" smtClean="0"/>
              <a:t>26/10/2013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12BA-1AA9-47A3-B7B8-AB0872ABDB8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64B3-1B85-4E68-9EFE-887F066B6B0A}" type="datetimeFigureOut">
              <a:rPr lang="fr-FR" smtClean="0"/>
              <a:t>26/10/2013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12BA-1AA9-47A3-B7B8-AB0872ABDB83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64B3-1B85-4E68-9EFE-887F066B6B0A}" type="datetimeFigureOut">
              <a:rPr lang="fr-FR" smtClean="0"/>
              <a:t>26/10/2013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12BA-1AA9-47A3-B7B8-AB0872ABDB83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64B3-1B85-4E68-9EFE-887F066B6B0A}" type="datetimeFigureOut">
              <a:rPr lang="fr-FR" smtClean="0"/>
              <a:t>26/10/2013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12BA-1AA9-47A3-B7B8-AB0872ABDB8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64B3-1B85-4E68-9EFE-887F066B6B0A}" type="datetimeFigureOut">
              <a:rPr lang="fr-FR" smtClean="0"/>
              <a:t>26/10/2013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12BA-1AA9-47A3-B7B8-AB0872ABDB8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64B3-1B85-4E68-9EFE-887F066B6B0A}" type="datetimeFigureOut">
              <a:rPr lang="fr-FR" smtClean="0"/>
              <a:t>26/10/2013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12BA-1AA9-47A3-B7B8-AB0872ABDB8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64B3-1B85-4E68-9EFE-887F066B6B0A}" type="datetimeFigureOut">
              <a:rPr lang="fr-FR" smtClean="0"/>
              <a:t>26/10/2013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12BA-1AA9-47A3-B7B8-AB0872ABDB83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22364B3-1B85-4E68-9EFE-887F066B6B0A}" type="datetimeFigureOut">
              <a:rPr lang="fr-FR" smtClean="0"/>
              <a:t>26/10/2013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1CC12BA-1AA9-47A3-B7B8-AB0872ABDB83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Progiciel de gestion de complexes hôteliers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HOTEL MANAGER PLUS</a:t>
            </a:r>
            <a:endParaRPr lang="fr-FR" dirty="0"/>
          </a:p>
        </p:txBody>
      </p:sp>
      <p:pic>
        <p:nvPicPr>
          <p:cNvPr id="1026" name="Picture 2" descr="C:\Users\TEST\Music\Données\Developpement HMP v 1.5\Logo\Logo_p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42377"/>
            <a:ext cx="4824536" cy="361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6372199" y="5967819"/>
            <a:ext cx="2518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OURA Olivier Baudouin</a:t>
            </a:r>
          </a:p>
          <a:p>
            <a:pPr algn="r"/>
            <a:r>
              <a:rPr lang="fr-FR" dirty="0" smtClean="0"/>
              <a:t>Ingénieur logiciel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494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1259632" y="2204864"/>
            <a:ext cx="6400800" cy="347472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Architecture client-serveur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 Quatre (4) modules clients multiplateformes (Windows, linux, Mac OS, etc.)</a:t>
            </a:r>
          </a:p>
          <a:p>
            <a:pPr>
              <a:buFont typeface="Wingdings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Source de données attaquée : BDD MySQL 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 Langage de programmation utilisée : C++</a:t>
            </a:r>
          </a:p>
          <a:p>
            <a:pPr>
              <a:buFont typeface="Wingdings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Framework utilisé : </a:t>
            </a:r>
            <a:r>
              <a:rPr lang="fr-FR" dirty="0" err="1" smtClean="0"/>
              <a:t>Qt</a:t>
            </a:r>
            <a:r>
              <a:rPr lang="fr-FR" dirty="0" smtClean="0"/>
              <a:t> 4.6</a:t>
            </a:r>
          </a:p>
          <a:p>
            <a:pPr>
              <a:buFont typeface="Wingdings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Version actuelle du progiciel : 1.5</a:t>
            </a:r>
          </a:p>
          <a:p>
            <a:pPr marL="45720" indent="0">
              <a:buNone/>
            </a:pPr>
            <a:endParaRPr lang="fr-FR" dirty="0" smtClean="0"/>
          </a:p>
          <a:p>
            <a:pPr marL="45720" indent="0">
              <a:buNone/>
            </a:pPr>
            <a:r>
              <a:rPr lang="fr-FR" dirty="0" smtClean="0"/>
              <a:t>N.B. L’installable de chaque module est fourni</a:t>
            </a:r>
            <a:endParaRPr lang="fr-FR" dirty="0"/>
          </a:p>
          <a:p>
            <a:pPr>
              <a:buFont typeface="Wingdings" pitchFamily="2" charset="2"/>
              <a:buChar char="Ø"/>
            </a:pP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79512" y="548680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None/>
            </a:pPr>
            <a:r>
              <a:rPr lang="fr-FR" dirty="0" smtClean="0"/>
              <a:t>CARACTERISTIQUES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20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1259632" y="2204864"/>
            <a:ext cx="6400800" cy="3474720"/>
          </a:xfrm>
        </p:spPr>
        <p:txBody>
          <a:bodyPr/>
          <a:lstStyle/>
          <a:p>
            <a:pPr marL="45720" indent="0">
              <a:buNone/>
            </a:pPr>
            <a:r>
              <a:rPr lang="fr-FR" dirty="0" smtClean="0"/>
              <a:t>HMP est composé de quatre (4) modules :</a:t>
            </a:r>
          </a:p>
          <a:p>
            <a:pPr marL="45720" indent="0">
              <a:buNone/>
            </a:pPr>
            <a:endParaRPr lang="fr-FR" dirty="0" smtClean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 </a:t>
            </a:r>
            <a:r>
              <a:rPr lang="fr-FR" dirty="0" err="1" smtClean="0"/>
              <a:t>Hotel</a:t>
            </a:r>
            <a:r>
              <a:rPr lang="fr-FR" dirty="0" smtClean="0"/>
              <a:t> Manager Administration Plus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 </a:t>
            </a:r>
            <a:r>
              <a:rPr lang="fr-FR" dirty="0" err="1" smtClean="0"/>
              <a:t>Hotel</a:t>
            </a:r>
            <a:r>
              <a:rPr lang="fr-FR" dirty="0" smtClean="0"/>
              <a:t> Manager Réception Plus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 </a:t>
            </a:r>
            <a:r>
              <a:rPr lang="fr-FR" dirty="0" err="1" smtClean="0"/>
              <a:t>Hotel</a:t>
            </a:r>
            <a:r>
              <a:rPr lang="fr-FR" dirty="0" smtClean="0"/>
              <a:t> Manager Restaurant Plus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 </a:t>
            </a:r>
            <a:r>
              <a:rPr lang="fr-FR" dirty="0" err="1" smtClean="0"/>
              <a:t>Hotel</a:t>
            </a:r>
            <a:r>
              <a:rPr lang="fr-FR" dirty="0" smtClean="0"/>
              <a:t> Manager </a:t>
            </a:r>
            <a:r>
              <a:rPr lang="fr-FR" dirty="0" err="1" smtClean="0"/>
              <a:t>Comptablité</a:t>
            </a:r>
            <a:r>
              <a:rPr lang="fr-FR" dirty="0" smtClean="0"/>
              <a:t> Plus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79512" y="548680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None/>
            </a:pPr>
            <a:r>
              <a:rPr lang="fr-FR" dirty="0" smtClean="0"/>
              <a:t>LES MODULES DE HMP</a:t>
            </a:r>
            <a:endParaRPr lang="fr-FR" dirty="0"/>
          </a:p>
        </p:txBody>
      </p:sp>
      <p:pic>
        <p:nvPicPr>
          <p:cNvPr id="2050" name="Picture 2" descr="C:\Users\TEST\Music\Données\Developpement HMP v 1.5\Logo\Logo_a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83240"/>
            <a:ext cx="1965026" cy="147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TEST\Music\Données\Developpement HMP v 1.5\Logo\Logo_c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392" y="4829704"/>
            <a:ext cx="1965026" cy="147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TEST\Music\Données\Developpement HMP v 1.5\Logo\Logo_r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760" y="1857119"/>
            <a:ext cx="1965026" cy="147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TEST\Music\Données\Developpement HMP v 1.5\Logo\Logo_rs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804" y="3330998"/>
            <a:ext cx="1965026" cy="147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32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179512" y="548680"/>
            <a:ext cx="7957595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None/>
            </a:pPr>
            <a:r>
              <a:rPr lang="fr-FR" dirty="0" smtClean="0"/>
              <a:t>ARCHITECTURE </a:t>
            </a:r>
            <a:r>
              <a:rPr lang="fr-FR" dirty="0" smtClean="0"/>
              <a:t>LOGICIELLE</a:t>
            </a:r>
            <a:endParaRPr lang="fr-FR" dirty="0"/>
          </a:p>
        </p:txBody>
      </p:sp>
      <p:pic>
        <p:nvPicPr>
          <p:cNvPr id="9" name="Image 8" descr="poste-de-travai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02" y="2290552"/>
            <a:ext cx="1285884" cy="1285884"/>
          </a:xfrm>
          <a:prstGeom prst="rect">
            <a:avLst/>
          </a:prstGeom>
        </p:spPr>
      </p:pic>
      <p:pic>
        <p:nvPicPr>
          <p:cNvPr id="10" name="Image 9" descr="Xser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033" y="2437418"/>
            <a:ext cx="1643074" cy="1643074"/>
          </a:xfrm>
          <a:prstGeom prst="rect">
            <a:avLst/>
          </a:prstGeom>
        </p:spPr>
      </p:pic>
      <p:pic>
        <p:nvPicPr>
          <p:cNvPr id="11" name="Image 10" descr="poste-de-travai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16" y="4237786"/>
            <a:ext cx="1285884" cy="1285884"/>
          </a:xfrm>
          <a:prstGeom prst="rect">
            <a:avLst/>
          </a:prstGeom>
        </p:spPr>
      </p:pic>
      <p:pic>
        <p:nvPicPr>
          <p:cNvPr id="12" name="Image 11" descr="0003_Footure 4_256x256-2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43547" y="3059840"/>
            <a:ext cx="857256" cy="857256"/>
          </a:xfrm>
          <a:prstGeom prst="rect">
            <a:avLst/>
          </a:prstGeom>
        </p:spPr>
      </p:pic>
      <p:pic>
        <p:nvPicPr>
          <p:cNvPr id="13" name="Image 12" descr="poste-de-travai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751" y="1916832"/>
            <a:ext cx="1285884" cy="1285884"/>
          </a:xfrm>
          <a:prstGeom prst="rect">
            <a:avLst/>
          </a:prstGeom>
        </p:spPr>
      </p:pic>
      <p:cxnSp>
        <p:nvCxnSpPr>
          <p:cNvPr id="14" name="Connecteur droit 13"/>
          <p:cNvCxnSpPr>
            <a:endCxn id="12" idx="1"/>
          </p:cNvCxnSpPr>
          <p:nvPr/>
        </p:nvCxnSpPr>
        <p:spPr>
          <a:xfrm>
            <a:off x="3744619" y="3059840"/>
            <a:ext cx="798928" cy="42862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endCxn id="12" idx="1"/>
          </p:cNvCxnSpPr>
          <p:nvPr/>
        </p:nvCxnSpPr>
        <p:spPr>
          <a:xfrm>
            <a:off x="2119586" y="3274154"/>
            <a:ext cx="2423961" cy="21431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11" idx="3"/>
            <a:endCxn id="12" idx="1"/>
          </p:cNvCxnSpPr>
          <p:nvPr/>
        </p:nvCxnSpPr>
        <p:spPr>
          <a:xfrm flipV="1">
            <a:off x="1993500" y="3488468"/>
            <a:ext cx="2550047" cy="13922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12" idx="3"/>
            <a:endCxn id="10" idx="1"/>
          </p:cNvCxnSpPr>
          <p:nvPr/>
        </p:nvCxnSpPr>
        <p:spPr>
          <a:xfrm flipV="1">
            <a:off x="5400803" y="3258955"/>
            <a:ext cx="1093230" cy="22951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576267" y="3595238"/>
            <a:ext cx="1548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HMP Réception</a:t>
            </a:r>
            <a:endParaRPr lang="fr-FR" sz="1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3909448" y="5640761"/>
            <a:ext cx="1883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HMP Comptabilité</a:t>
            </a:r>
            <a:endParaRPr lang="fr-FR" sz="1400" dirty="0"/>
          </a:p>
        </p:txBody>
      </p:sp>
      <p:sp>
        <p:nvSpPr>
          <p:cNvPr id="20" name="ZoneTexte 19"/>
          <p:cNvSpPr txBox="1"/>
          <p:nvPr/>
        </p:nvSpPr>
        <p:spPr>
          <a:xfrm>
            <a:off x="3844277" y="2283529"/>
            <a:ext cx="1770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HMP Administration</a:t>
            </a:r>
            <a:endParaRPr lang="fr-FR" sz="1400" dirty="0"/>
          </a:p>
        </p:txBody>
      </p:sp>
      <p:pic>
        <p:nvPicPr>
          <p:cNvPr id="21" name="Image 20" descr="poste-de-travai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393" y="5119583"/>
            <a:ext cx="1285884" cy="1285884"/>
          </a:xfrm>
          <a:prstGeom prst="rect">
            <a:avLst/>
          </a:prstGeom>
        </p:spPr>
      </p:pic>
      <p:cxnSp>
        <p:nvCxnSpPr>
          <p:cNvPr id="23" name="Connecteur droit 22"/>
          <p:cNvCxnSpPr>
            <a:stCxn id="21" idx="0"/>
            <a:endCxn id="12" idx="1"/>
          </p:cNvCxnSpPr>
          <p:nvPr/>
        </p:nvCxnSpPr>
        <p:spPr>
          <a:xfrm flipV="1">
            <a:off x="3201335" y="3488468"/>
            <a:ext cx="1342212" cy="163111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432251" y="5569495"/>
            <a:ext cx="2037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HMP Restaurant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6264899" y="4105951"/>
            <a:ext cx="2267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BDD MySQL hébergée sur le serveur</a:t>
            </a:r>
            <a:endParaRPr lang="fr-FR" sz="1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4267032" y="3903015"/>
            <a:ext cx="1853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Intranet ou internet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29613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323527" y="2204864"/>
            <a:ext cx="7802463" cy="3474720"/>
          </a:xfrm>
        </p:spPr>
        <p:txBody>
          <a:bodyPr/>
          <a:lstStyle/>
          <a:p>
            <a:pPr marL="45720" indent="0">
              <a:buNone/>
            </a:pPr>
            <a:r>
              <a:rPr lang="fr-FR" dirty="0" smtClean="0"/>
              <a:t>Ce module gère : </a:t>
            </a:r>
          </a:p>
          <a:p>
            <a:pPr marL="45720" indent="0">
              <a:buNone/>
            </a:pPr>
            <a:endParaRPr lang="fr-FR" dirty="0" smtClean="0"/>
          </a:p>
          <a:p>
            <a:pPr>
              <a:buFont typeface="Wingdings" pitchFamily="2" charset="2"/>
              <a:buChar char="ü"/>
            </a:pPr>
            <a:r>
              <a:rPr lang="fr-FR" dirty="0" smtClean="0"/>
              <a:t> Les configurations des autres modules (chambres, menus de restaurants etc.)</a:t>
            </a:r>
          </a:p>
          <a:p>
            <a:pPr>
              <a:buFont typeface="Wingdings" pitchFamily="2" charset="2"/>
              <a:buChar char="ü"/>
            </a:pPr>
            <a:r>
              <a:rPr lang="fr-FR" dirty="0"/>
              <a:t> </a:t>
            </a:r>
            <a:r>
              <a:rPr lang="fr-FR" dirty="0" smtClean="0"/>
              <a:t>Les comptes utilisateurs</a:t>
            </a:r>
          </a:p>
          <a:p>
            <a:pPr>
              <a:buFont typeface="Wingdings" pitchFamily="2" charset="2"/>
              <a:buChar char="ü"/>
            </a:pPr>
            <a:r>
              <a:rPr lang="fr-FR" dirty="0"/>
              <a:t> </a:t>
            </a:r>
            <a:r>
              <a:rPr lang="fr-FR" dirty="0" smtClean="0"/>
              <a:t>L’historique des recettes et des clôtures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/>
              <a:t> Le suivi de l’activité des utilisateurs</a:t>
            </a:r>
          </a:p>
          <a:p>
            <a:pPr>
              <a:buFont typeface="Wingdings" pitchFamily="2" charset="2"/>
              <a:buChar char="ü"/>
            </a:pPr>
            <a:r>
              <a:rPr lang="fr-FR" dirty="0"/>
              <a:t> </a:t>
            </a:r>
            <a:r>
              <a:rPr lang="fr-FR" dirty="0" smtClean="0"/>
              <a:t>L’édition de rapports sur l’historique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323528" y="404664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buNone/>
            </a:pPr>
            <a:r>
              <a:rPr lang="fr-FR" sz="4400" dirty="0" err="1"/>
              <a:t>Hotel</a:t>
            </a:r>
            <a:r>
              <a:rPr lang="fr-FR" sz="4400" dirty="0"/>
              <a:t> Manager Administration Plus</a:t>
            </a:r>
          </a:p>
        </p:txBody>
      </p:sp>
      <p:pic>
        <p:nvPicPr>
          <p:cNvPr id="2050" name="Picture 2" descr="C:\Users\TEST\Music\Données\Developpement HMP v 1.5\Logo\Logo_a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478" y="383240"/>
            <a:ext cx="1965026" cy="147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79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323527" y="2204864"/>
            <a:ext cx="7802463" cy="3474720"/>
          </a:xfrm>
        </p:spPr>
        <p:txBody>
          <a:bodyPr/>
          <a:lstStyle/>
          <a:p>
            <a:pPr marL="45720" indent="0">
              <a:buNone/>
            </a:pPr>
            <a:r>
              <a:rPr lang="fr-FR" dirty="0" smtClean="0"/>
              <a:t>Ce module gère : </a:t>
            </a:r>
          </a:p>
          <a:p>
            <a:pPr marL="45720" indent="0">
              <a:buNone/>
            </a:pPr>
            <a:endParaRPr lang="fr-FR" dirty="0" smtClean="0"/>
          </a:p>
          <a:p>
            <a:pPr>
              <a:buFont typeface="Wingdings" pitchFamily="2" charset="2"/>
              <a:buChar char="ü"/>
            </a:pPr>
            <a:r>
              <a:rPr lang="fr-FR" dirty="0" smtClean="0"/>
              <a:t> Le planning des réservations</a:t>
            </a:r>
          </a:p>
          <a:p>
            <a:pPr>
              <a:buFont typeface="Wingdings" pitchFamily="2" charset="2"/>
              <a:buChar char="ü"/>
            </a:pPr>
            <a:r>
              <a:rPr lang="fr-FR" dirty="0"/>
              <a:t> </a:t>
            </a:r>
            <a:r>
              <a:rPr lang="fr-FR" dirty="0" smtClean="0"/>
              <a:t>Le plannings des occupations</a:t>
            </a:r>
          </a:p>
          <a:p>
            <a:pPr>
              <a:buFont typeface="Wingdings" pitchFamily="2" charset="2"/>
              <a:buChar char="ü"/>
            </a:pPr>
            <a:r>
              <a:rPr lang="fr-FR" dirty="0"/>
              <a:t> </a:t>
            </a:r>
            <a:r>
              <a:rPr lang="fr-FR" dirty="0" smtClean="0"/>
              <a:t>L’édition de factures de toutes les dépenses du clients (y compris celles du restaurant)</a:t>
            </a:r>
          </a:p>
          <a:p>
            <a:pPr>
              <a:buFont typeface="Wingdings" pitchFamily="2" charset="2"/>
              <a:buChar char="ü"/>
            </a:pPr>
            <a:r>
              <a:rPr lang="fr-FR" dirty="0"/>
              <a:t> </a:t>
            </a:r>
            <a:r>
              <a:rPr lang="fr-FR" dirty="0" smtClean="0"/>
              <a:t>L’édition de reçus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/>
              <a:t> Les clôtures de recettes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323528" y="404664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buNone/>
            </a:pPr>
            <a:r>
              <a:rPr lang="fr-FR" sz="4400" dirty="0" err="1"/>
              <a:t>Hotel</a:t>
            </a:r>
            <a:r>
              <a:rPr lang="fr-FR" sz="4400" dirty="0"/>
              <a:t> Manager </a:t>
            </a:r>
            <a:r>
              <a:rPr lang="fr-FR" sz="4400" dirty="0" smtClean="0"/>
              <a:t>Réception </a:t>
            </a:r>
            <a:r>
              <a:rPr lang="fr-FR" sz="4400" dirty="0"/>
              <a:t>Plus</a:t>
            </a:r>
          </a:p>
        </p:txBody>
      </p:sp>
      <p:pic>
        <p:nvPicPr>
          <p:cNvPr id="6" name="Picture 4" descr="C:\Users\TEST\Music\Données\Developpement HMP v 1.5\Logo\Logo_r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601" y="369446"/>
            <a:ext cx="1965026" cy="147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56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323527" y="2204864"/>
            <a:ext cx="7802463" cy="3816424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fr-FR" dirty="0" smtClean="0"/>
              <a:t>Ce module gère : </a:t>
            </a:r>
          </a:p>
          <a:p>
            <a:pPr marL="45720" indent="0">
              <a:buNone/>
            </a:pPr>
            <a:endParaRPr lang="fr-FR" dirty="0" smtClean="0"/>
          </a:p>
          <a:p>
            <a:pPr>
              <a:buFont typeface="Wingdings" pitchFamily="2" charset="2"/>
              <a:buChar char="ü"/>
            </a:pPr>
            <a:r>
              <a:rPr lang="fr-FR" dirty="0" smtClean="0"/>
              <a:t> Les commandes effectuées par les clients</a:t>
            </a:r>
          </a:p>
          <a:p>
            <a:pPr>
              <a:buFont typeface="Wingdings" pitchFamily="2" charset="2"/>
              <a:buChar char="ü"/>
            </a:pPr>
            <a:r>
              <a:rPr lang="fr-FR" dirty="0"/>
              <a:t> </a:t>
            </a:r>
            <a:r>
              <a:rPr lang="fr-FR" dirty="0" smtClean="0"/>
              <a:t>Les places assises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/>
              <a:t> L’édition de factures et reçus</a:t>
            </a:r>
          </a:p>
          <a:p>
            <a:pPr>
              <a:buFont typeface="Wingdings" pitchFamily="2" charset="2"/>
              <a:buChar char="ü"/>
            </a:pPr>
            <a:r>
              <a:rPr lang="fr-FR" dirty="0"/>
              <a:t> </a:t>
            </a:r>
            <a:r>
              <a:rPr lang="fr-FR" dirty="0" smtClean="0"/>
              <a:t>Les comptes clients</a:t>
            </a:r>
          </a:p>
          <a:p>
            <a:pPr marL="45720" indent="0">
              <a:buNone/>
            </a:pPr>
            <a:endParaRPr lang="fr-FR" dirty="0" smtClean="0"/>
          </a:p>
          <a:p>
            <a:pPr marL="45720" indent="0">
              <a:buNone/>
            </a:pPr>
            <a:r>
              <a:rPr lang="fr-FR" dirty="0" smtClean="0"/>
              <a:t>N.B. Toutes les dépenses d’un client de l’hôtel sont prises en compte à la réception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323528" y="404664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buNone/>
            </a:pPr>
            <a:r>
              <a:rPr lang="fr-FR" sz="4400" dirty="0" err="1"/>
              <a:t>Hotel</a:t>
            </a:r>
            <a:r>
              <a:rPr lang="fr-FR" sz="4400" dirty="0"/>
              <a:t> Manager </a:t>
            </a:r>
            <a:r>
              <a:rPr lang="fr-FR" sz="4400" dirty="0" smtClean="0"/>
              <a:t>Restaurant </a:t>
            </a:r>
            <a:r>
              <a:rPr lang="fr-FR" sz="4400" dirty="0"/>
              <a:t>Plus</a:t>
            </a:r>
          </a:p>
        </p:txBody>
      </p:sp>
      <p:pic>
        <p:nvPicPr>
          <p:cNvPr id="7" name="Picture 5" descr="C:\Users\TEST\Music\Données\Developpement HMP v 1.5\Logo\Logo_rs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550" y="298937"/>
            <a:ext cx="1965026" cy="147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4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323527" y="2204864"/>
            <a:ext cx="7802463" cy="381642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fr-FR" dirty="0" smtClean="0"/>
              <a:t>Ce module gère : </a:t>
            </a:r>
          </a:p>
          <a:p>
            <a:pPr marL="45720" indent="0">
              <a:buNone/>
            </a:pPr>
            <a:endParaRPr lang="fr-FR" dirty="0" smtClean="0"/>
          </a:p>
          <a:p>
            <a:pPr>
              <a:buFont typeface="Wingdings" pitchFamily="2" charset="2"/>
              <a:buChar char="ü"/>
            </a:pPr>
            <a:r>
              <a:rPr lang="fr-FR" dirty="0" smtClean="0"/>
              <a:t> Les clôtures de la réception et du restaurant</a:t>
            </a:r>
          </a:p>
          <a:p>
            <a:pPr>
              <a:buFont typeface="Wingdings" pitchFamily="2" charset="2"/>
              <a:buChar char="ü"/>
            </a:pPr>
            <a:r>
              <a:rPr lang="fr-FR" dirty="0"/>
              <a:t> </a:t>
            </a:r>
            <a:r>
              <a:rPr lang="fr-FR" dirty="0" smtClean="0"/>
              <a:t>Les opérations comptables</a:t>
            </a:r>
          </a:p>
          <a:p>
            <a:pPr>
              <a:buFont typeface="Wingdings" pitchFamily="2" charset="2"/>
              <a:buChar char="ü"/>
            </a:pPr>
            <a:endParaRPr lang="fr-FR" dirty="0"/>
          </a:p>
          <a:p>
            <a:pPr marL="45720" indent="0">
              <a:buNone/>
            </a:pPr>
            <a:r>
              <a:rPr lang="fr-FR" dirty="0"/>
              <a:t>N.B. </a:t>
            </a:r>
            <a:r>
              <a:rPr lang="fr-FR" dirty="0" smtClean="0"/>
              <a:t>Environ 1000 comptes comptables pris en compte</a:t>
            </a:r>
            <a:endParaRPr lang="fr-FR" dirty="0"/>
          </a:p>
          <a:p>
            <a:pPr marL="45720" indent="0">
              <a:buNone/>
            </a:pPr>
            <a:endParaRPr lang="fr-FR" dirty="0" smtClean="0"/>
          </a:p>
          <a:p>
            <a:pPr marL="45720" indent="0">
              <a:buNone/>
            </a:pPr>
            <a:endParaRPr lang="fr-FR" dirty="0" smtClean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323528" y="404664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buNone/>
            </a:pPr>
            <a:r>
              <a:rPr lang="fr-FR" sz="4400" dirty="0" err="1"/>
              <a:t>Hotel</a:t>
            </a:r>
            <a:r>
              <a:rPr lang="fr-FR" sz="4400" dirty="0"/>
              <a:t> Manager </a:t>
            </a:r>
            <a:r>
              <a:rPr lang="fr-FR" sz="4400" dirty="0" smtClean="0"/>
              <a:t>Comptabilité </a:t>
            </a:r>
            <a:r>
              <a:rPr lang="fr-FR" sz="4400" dirty="0"/>
              <a:t>Plus</a:t>
            </a:r>
          </a:p>
        </p:txBody>
      </p:sp>
      <p:pic>
        <p:nvPicPr>
          <p:cNvPr id="6" name="Picture 3" descr="C:\Users\TEST\Music\Données\Developpement HMP v 1.5\Logo\Logo_c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974" y="239224"/>
            <a:ext cx="1965026" cy="147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24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TEST\Music\Données\Developpement HMP v 1.5\Logo\Logo_p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970825"/>
            <a:ext cx="4824536" cy="361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826158" y="4005064"/>
            <a:ext cx="7719245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buNone/>
            </a:pPr>
            <a:r>
              <a:rPr lang="fr-FR" sz="4400" dirty="0" smtClean="0"/>
              <a:t>Merci pour votre attention.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24919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llage">
  <a:themeElements>
    <a:clrScheme name="Sillage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illage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illage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243</TotalTime>
  <Words>297</Words>
  <Application>Microsoft Office PowerPoint</Application>
  <PresentationFormat>Affichage à l'écran (4:3)</PresentationFormat>
  <Paragraphs>61</Paragraphs>
  <Slides>9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Sillage</vt:lpstr>
      <vt:lpstr>HOTEL MANAGER PLUS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TEST</dc:creator>
  <cp:lastModifiedBy>TEST</cp:lastModifiedBy>
  <cp:revision>32</cp:revision>
  <dcterms:created xsi:type="dcterms:W3CDTF">2013-10-23T10:40:44Z</dcterms:created>
  <dcterms:modified xsi:type="dcterms:W3CDTF">2013-10-26T12:01:45Z</dcterms:modified>
</cp:coreProperties>
</file>