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16/07/2012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2666" r="7737" b="18155"/>
          <a:stretch/>
        </p:blipFill>
        <p:spPr>
          <a:xfrm>
            <a:off x="254114" y="188640"/>
            <a:ext cx="2589694" cy="21593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843808" y="126876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Progiciel distribué par </a:t>
            </a:r>
            <a:r>
              <a:rPr lang="fr-FR" sz="1200" b="1" dirty="0" smtClean="0"/>
              <a:t>SITIFEL</a:t>
            </a:r>
            <a:r>
              <a:rPr lang="fr-FR" sz="1200" dirty="0" smtClean="0"/>
              <a:t>, </a:t>
            </a:r>
            <a:r>
              <a:rPr lang="fr-FR" sz="1200" dirty="0"/>
              <a:t>intégrateur de solutions informatiques et électriques.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</a:t>
            </a:r>
            <a:r>
              <a:rPr lang="fr-FR" sz="1100" dirty="0" smtClean="0"/>
              <a:t>1.5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50206" y="2022575"/>
            <a:ext cx="471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/>
              <a:t>Maître d’œuvre </a:t>
            </a:r>
            <a:r>
              <a:rPr lang="fr-FR" sz="1200" dirty="0" smtClean="0"/>
              <a:t>: M. OURA Olivier B., chef de projets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181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Plus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2012 SITIFEL, tous droits réservés</a:t>
            </a:r>
            <a:endParaRPr lang="fr-FR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9912" y="2287905"/>
            <a:ext cx="403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baudoliver@yahoo.fr / +225 44 348 657 / +225 03 297 995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85226" y="1639833"/>
            <a:ext cx="13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/>
              <a:t>www.sitifel.ci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APOLLON</cp:lastModifiedBy>
  <cp:revision>33</cp:revision>
  <dcterms:created xsi:type="dcterms:W3CDTF">2012-01-26T21:58:47Z</dcterms:created>
  <dcterms:modified xsi:type="dcterms:W3CDTF">2012-07-16T06:12:24Z</dcterms:modified>
</cp:coreProperties>
</file>