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7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5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2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89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63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1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00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6E78-985A-4445-8177-111449AAC227}" type="datetimeFigureOut">
              <a:rPr lang="fr-FR" smtClean="0"/>
              <a:t>11/07/2012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B5CC-CDF2-4676-B5B8-21FEE5AE2D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64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E:\www.lavoixdelarchange.org\images\msg_e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628800"/>
            <a:ext cx="741259" cy="504056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www.lavoixdelarchange.org\images\msg_e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73" y="1781200"/>
            <a:ext cx="741259" cy="504056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POLLON\Documents\Mes travaux\Site ACL\Archange_Forum\images_forum\mess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3243"/>
            <a:ext cx="1532295" cy="997645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APOLLON\Documents\Mes travaux\Site ACL\Archange_Forum\images_forum\mess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14" y="2788220"/>
            <a:ext cx="1532295" cy="99764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36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APOLLON</dc:creator>
  <cp:lastModifiedBy>APOLLON</cp:lastModifiedBy>
  <cp:revision>2</cp:revision>
  <dcterms:created xsi:type="dcterms:W3CDTF">2012-07-11T18:22:15Z</dcterms:created>
  <dcterms:modified xsi:type="dcterms:W3CDTF">2012-07-11T22:42:16Z</dcterms:modified>
</cp:coreProperties>
</file>