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6C0-1D59-49A3-8C2A-12B62B23E1EC}" type="datetimeFigureOut">
              <a:rPr lang="fr-FR" smtClean="0"/>
              <a:t>16/06/2012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4C28-53A6-4A3E-8BDF-F33744E0C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96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6C0-1D59-49A3-8C2A-12B62B23E1EC}" type="datetimeFigureOut">
              <a:rPr lang="fr-FR" smtClean="0"/>
              <a:t>16/06/2012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4C28-53A6-4A3E-8BDF-F33744E0C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06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6C0-1D59-49A3-8C2A-12B62B23E1EC}" type="datetimeFigureOut">
              <a:rPr lang="fr-FR" smtClean="0"/>
              <a:t>16/06/2012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4C28-53A6-4A3E-8BDF-F33744E0C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34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6C0-1D59-49A3-8C2A-12B62B23E1EC}" type="datetimeFigureOut">
              <a:rPr lang="fr-FR" smtClean="0"/>
              <a:t>16/06/2012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4C28-53A6-4A3E-8BDF-F33744E0C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49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6C0-1D59-49A3-8C2A-12B62B23E1EC}" type="datetimeFigureOut">
              <a:rPr lang="fr-FR" smtClean="0"/>
              <a:t>16/06/2012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4C28-53A6-4A3E-8BDF-F33744E0C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27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6C0-1D59-49A3-8C2A-12B62B23E1EC}" type="datetimeFigureOut">
              <a:rPr lang="fr-FR" smtClean="0"/>
              <a:t>16/06/2012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4C28-53A6-4A3E-8BDF-F33744E0C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4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6C0-1D59-49A3-8C2A-12B62B23E1EC}" type="datetimeFigureOut">
              <a:rPr lang="fr-FR" smtClean="0"/>
              <a:t>16/06/2012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4C28-53A6-4A3E-8BDF-F33744E0C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09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6C0-1D59-49A3-8C2A-12B62B23E1EC}" type="datetimeFigureOut">
              <a:rPr lang="fr-FR" smtClean="0"/>
              <a:t>16/06/2012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4C28-53A6-4A3E-8BDF-F33744E0C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79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6C0-1D59-49A3-8C2A-12B62B23E1EC}" type="datetimeFigureOut">
              <a:rPr lang="fr-FR" smtClean="0"/>
              <a:t>16/06/2012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4C28-53A6-4A3E-8BDF-F33744E0C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62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6C0-1D59-49A3-8C2A-12B62B23E1EC}" type="datetimeFigureOut">
              <a:rPr lang="fr-FR" smtClean="0"/>
              <a:t>16/06/2012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4C28-53A6-4A3E-8BDF-F33744E0C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78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6C0-1D59-49A3-8C2A-12B62B23E1EC}" type="datetimeFigureOut">
              <a:rPr lang="fr-FR" smtClean="0"/>
              <a:t>16/06/2012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4C28-53A6-4A3E-8BDF-F33744E0C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14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6C0-1D59-49A3-8C2A-12B62B23E1EC}" type="datetimeFigureOut">
              <a:rPr lang="fr-FR" smtClean="0"/>
              <a:t>16/06/2012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4C28-53A6-4A3E-8BDF-F33744E0C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3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Carré corné 3"/>
          <p:cNvSpPr/>
          <p:nvPr/>
        </p:nvSpPr>
        <p:spPr>
          <a:xfrm>
            <a:off x="2627784" y="908720"/>
            <a:ext cx="504056" cy="432048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4860032" y="1087325"/>
            <a:ext cx="648072" cy="523038"/>
            <a:chOff x="4860032" y="1087325"/>
            <a:chExt cx="648072" cy="523038"/>
          </a:xfrm>
        </p:grpSpPr>
        <p:sp>
          <p:nvSpPr>
            <p:cNvPr id="5" name="Carré corné 4"/>
            <p:cNvSpPr/>
            <p:nvPr/>
          </p:nvSpPr>
          <p:spPr>
            <a:xfrm>
              <a:off x="5004048" y="1178315"/>
              <a:ext cx="504056" cy="432048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Carré corné 5"/>
            <p:cNvSpPr/>
            <p:nvPr/>
          </p:nvSpPr>
          <p:spPr>
            <a:xfrm>
              <a:off x="4860032" y="1087325"/>
              <a:ext cx="504056" cy="432048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Flèche droite 7"/>
          <p:cNvSpPr/>
          <p:nvPr/>
        </p:nvSpPr>
        <p:spPr>
          <a:xfrm>
            <a:off x="827584" y="1610362"/>
            <a:ext cx="720080" cy="5945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823537" y="61132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516216" y="611325"/>
            <a:ext cx="504056" cy="7294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499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APOLLON</dc:creator>
  <cp:lastModifiedBy>APOLLON</cp:lastModifiedBy>
  <cp:revision>4</cp:revision>
  <dcterms:created xsi:type="dcterms:W3CDTF">2012-06-16T18:57:07Z</dcterms:created>
  <dcterms:modified xsi:type="dcterms:W3CDTF">2012-06-18T08:18:15Z</dcterms:modified>
</cp:coreProperties>
</file>