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6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4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7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2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5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0AF9-EC0B-4F00-B11E-AC6251B6BE02}" type="datetimeFigureOut">
              <a:rPr lang="fr-FR" smtClean="0"/>
              <a:t>11/08/2012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00D9-D12B-4B74-9BD0-5A4CAD1BF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0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55776" y="2420888"/>
            <a:ext cx="2232248" cy="396044"/>
          </a:xfrm>
          <a:prstGeom prst="roundRect">
            <a:avLst/>
          </a:prstGeom>
          <a:effectLst>
            <a:glow rad="228600">
              <a:schemeClr val="accent6">
                <a:lumMod val="5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Veuillez patienter…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00908"/>
            <a:ext cx="216024" cy="216024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627784" y="5013176"/>
            <a:ext cx="2664296" cy="576064"/>
          </a:xfrm>
          <a:prstGeom prst="roundRect">
            <a:avLst/>
          </a:prstGeom>
          <a:effectLst>
            <a:glow rad="228600">
              <a:schemeClr val="accent6">
                <a:lumMod val="5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9</cp:revision>
  <dcterms:created xsi:type="dcterms:W3CDTF">2012-08-11T11:40:45Z</dcterms:created>
  <dcterms:modified xsi:type="dcterms:W3CDTF">2012-08-12T21:38:47Z</dcterms:modified>
</cp:coreProperties>
</file>