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15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8" t="4478" r="8381" b="17500"/>
          <a:stretch/>
        </p:blipFill>
        <p:spPr>
          <a:xfrm>
            <a:off x="107504" y="155836"/>
            <a:ext cx="2736304" cy="226505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3436" y="2348880"/>
            <a:ext cx="162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Chargement en cours…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119675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Application cliente</a:t>
            </a:r>
            <a:r>
              <a:rPr lang="fr-FR" sz="1200" dirty="0" smtClean="0"/>
              <a:t> pour la gestion de l’administration d’un complexe hôtelier. 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890198" y="5893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Version 1.5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2843808" y="192786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E-mail</a:t>
            </a:r>
            <a:r>
              <a:rPr lang="fr-FR" sz="1200" b="1" dirty="0" smtClean="0"/>
              <a:t> </a:t>
            </a:r>
            <a:r>
              <a:rPr lang="fr-FR" sz="1200" dirty="0" smtClean="0"/>
              <a:t>: baudolivier.oura@gmail.com / baudolivier@yahoo.fr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880425" y="188640"/>
            <a:ext cx="3096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Hotel</a:t>
            </a:r>
            <a:r>
              <a:rPr lang="fr-FR" sz="1600" dirty="0" smtClean="0"/>
              <a:t> Manager Administration Plus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878198" y="84716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Copyright © 2011 – </a:t>
            </a:r>
            <a:r>
              <a:rPr lang="fr-FR" sz="1000" b="1" dirty="0" smtClean="0"/>
              <a:t>2013 </a:t>
            </a:r>
            <a:r>
              <a:rPr lang="fr-FR" sz="1000" b="1" dirty="0" smtClean="0"/>
              <a:t>OURA Olivier B.</a:t>
            </a:r>
            <a:r>
              <a:rPr lang="fr-FR" sz="1000" b="1" dirty="0" smtClean="0"/>
              <a:t>, </a:t>
            </a:r>
            <a:r>
              <a:rPr lang="fr-FR" sz="1000" b="1" dirty="0" smtClean="0"/>
              <a:t>tous droits </a:t>
            </a:r>
            <a:r>
              <a:rPr lang="fr-FR" sz="1000" b="1" dirty="0" smtClean="0"/>
              <a:t>réservés.</a:t>
            </a:r>
            <a:endParaRPr lang="fr-FR" sz="1000" b="1" dirty="0"/>
          </a:p>
        </p:txBody>
      </p:sp>
      <p:sp>
        <p:nvSpPr>
          <p:cNvPr id="15" name="ZoneTexte 9"/>
          <p:cNvSpPr txBox="1"/>
          <p:nvPr/>
        </p:nvSpPr>
        <p:spPr>
          <a:xfrm>
            <a:off x="2843808" y="218947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Téléphone</a:t>
            </a:r>
            <a:r>
              <a:rPr lang="fr-FR" sz="1200" b="1" dirty="0" smtClean="0"/>
              <a:t> </a:t>
            </a:r>
            <a:r>
              <a:rPr lang="fr-FR" sz="1200" dirty="0" smtClean="0"/>
              <a:t>: </a:t>
            </a:r>
            <a:r>
              <a:rPr lang="fr-FR" sz="1200" dirty="0"/>
              <a:t>+225 44 34 86 57 / +225 61 26 74 00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14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EDDOH</cp:lastModifiedBy>
  <cp:revision>28</cp:revision>
  <dcterms:created xsi:type="dcterms:W3CDTF">2012-01-26T21:58:47Z</dcterms:created>
  <dcterms:modified xsi:type="dcterms:W3CDTF">2013-01-25T23:07:24Z</dcterms:modified>
</cp:coreProperties>
</file>