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B597-1159-44AD-B53F-E9368CE32465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ED4-63F3-4569-AD2A-29B4753DE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86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B597-1159-44AD-B53F-E9368CE32465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ED4-63F3-4569-AD2A-29B4753DE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42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B597-1159-44AD-B53F-E9368CE32465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ED4-63F3-4569-AD2A-29B4753DE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B597-1159-44AD-B53F-E9368CE32465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ED4-63F3-4569-AD2A-29B4753DE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17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B597-1159-44AD-B53F-E9368CE32465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ED4-63F3-4569-AD2A-29B4753DE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93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B597-1159-44AD-B53F-E9368CE32465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ED4-63F3-4569-AD2A-29B4753DE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06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B597-1159-44AD-B53F-E9368CE32465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ED4-63F3-4569-AD2A-29B4753DE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7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B597-1159-44AD-B53F-E9368CE32465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ED4-63F3-4569-AD2A-29B4753DE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65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B597-1159-44AD-B53F-E9368CE32465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ED4-63F3-4569-AD2A-29B4753DE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3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B597-1159-44AD-B53F-E9368CE32465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ED4-63F3-4569-AD2A-29B4753DE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80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B597-1159-44AD-B53F-E9368CE32465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ED4-63F3-4569-AD2A-29B4753DE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79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B597-1159-44AD-B53F-E9368CE32465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A9ED4-63F3-4569-AD2A-29B4753DE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979712" y="2708920"/>
            <a:ext cx="4608512" cy="43204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C</a:t>
            </a:r>
            <a:r>
              <a:rPr lang="fr-FR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hargement</a:t>
            </a:r>
            <a:endParaRPr lang="fr-FR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5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APOLLON</dc:creator>
  <cp:lastModifiedBy>APOLLON</cp:lastModifiedBy>
  <cp:revision>1</cp:revision>
  <dcterms:created xsi:type="dcterms:W3CDTF">2012-07-13T23:44:57Z</dcterms:created>
  <dcterms:modified xsi:type="dcterms:W3CDTF">2012-07-13T23:49:30Z</dcterms:modified>
</cp:coreProperties>
</file>