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1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6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2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1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76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5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4766-2BB5-42D4-9612-9F832D725D4E}" type="datetimeFigureOut">
              <a:rPr lang="fr-FR" smtClean="0"/>
              <a:t>29/06/2012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E6D9-F9CD-430F-97CC-1807217AD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12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moticône 3"/>
          <p:cNvSpPr/>
          <p:nvPr/>
        </p:nvSpPr>
        <p:spPr>
          <a:xfrm>
            <a:off x="3059832" y="2780928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arré corné 4"/>
          <p:cNvSpPr/>
          <p:nvPr/>
        </p:nvSpPr>
        <p:spPr>
          <a:xfrm>
            <a:off x="5076056" y="2780928"/>
            <a:ext cx="914400" cy="9144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987824" y="4221088"/>
            <a:ext cx="216024" cy="648072"/>
            <a:chOff x="2987824" y="4221088"/>
            <a:chExt cx="216024" cy="648072"/>
          </a:xfrm>
        </p:grpSpPr>
        <p:cxnSp>
          <p:nvCxnSpPr>
            <p:cNvPr id="3" name="Connecteur droit 2"/>
            <p:cNvCxnSpPr/>
            <p:nvPr/>
          </p:nvCxnSpPr>
          <p:spPr>
            <a:xfrm>
              <a:off x="2987824" y="4437112"/>
              <a:ext cx="0" cy="4320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2987824" y="4221088"/>
              <a:ext cx="216024" cy="6480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4788024" y="4329100"/>
            <a:ext cx="360040" cy="648072"/>
            <a:chOff x="4788024" y="4329100"/>
            <a:chExt cx="360040" cy="648072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4788024" y="4545124"/>
              <a:ext cx="0" cy="43204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4788024" y="4329100"/>
              <a:ext cx="360040" cy="64807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8272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APOLLON</dc:creator>
  <cp:lastModifiedBy>APOLLON</cp:lastModifiedBy>
  <cp:revision>3</cp:revision>
  <dcterms:created xsi:type="dcterms:W3CDTF">2012-06-29T07:23:24Z</dcterms:created>
  <dcterms:modified xsi:type="dcterms:W3CDTF">2012-06-30T08:23:01Z</dcterms:modified>
</cp:coreProperties>
</file>