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4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88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5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3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1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5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B854-5C55-48B6-9F40-71217C111C19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2AA-53EF-4173-8354-36BBDD766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0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4815" r="7485" b="16255"/>
          <a:stretch/>
        </p:blipFill>
        <p:spPr>
          <a:xfrm>
            <a:off x="107506" y="116632"/>
            <a:ext cx="2712438" cy="23042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3436" y="2348880"/>
            <a:ext cx="1620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Chargement en cours…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1196752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/>
              <a:t>Application cliente pour la gestion de la réception d’un complexe hôtelier.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890198" y="58933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Version 1.5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880425" y="188640"/>
            <a:ext cx="270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Hotel</a:t>
            </a:r>
            <a:r>
              <a:rPr lang="fr-FR" sz="1600" dirty="0" smtClean="0"/>
              <a:t> Manager Réception Plus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878198" y="847165"/>
            <a:ext cx="3816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Copyright © 2011 – </a:t>
            </a:r>
            <a:r>
              <a:rPr lang="fr-FR" sz="1000" b="1" dirty="0" smtClean="0"/>
              <a:t>2013 OURA Olivier B., </a:t>
            </a:r>
            <a:r>
              <a:rPr lang="fr-FR" sz="1000" b="1" dirty="0" smtClean="0"/>
              <a:t>tous droits réservés</a:t>
            </a:r>
            <a:endParaRPr lang="fr-FR" sz="1000" b="1" dirty="0"/>
          </a:p>
        </p:txBody>
      </p:sp>
      <p:sp>
        <p:nvSpPr>
          <p:cNvPr id="15" name="ZoneTexte 9"/>
          <p:cNvSpPr txBox="1"/>
          <p:nvPr/>
        </p:nvSpPr>
        <p:spPr>
          <a:xfrm>
            <a:off x="2843808" y="192786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E-mail</a:t>
            </a:r>
            <a:r>
              <a:rPr lang="fr-FR" sz="1200" b="1" dirty="0" smtClean="0"/>
              <a:t> </a:t>
            </a:r>
            <a:r>
              <a:rPr lang="fr-FR" sz="1200" dirty="0" smtClean="0"/>
              <a:t>: baudolivier.oura@gmail.com / baudolivier@yahoo.fr</a:t>
            </a:r>
            <a:endParaRPr lang="fr-FR" sz="1200" dirty="0"/>
          </a:p>
        </p:txBody>
      </p:sp>
      <p:sp>
        <p:nvSpPr>
          <p:cNvPr id="16" name="ZoneTexte 9"/>
          <p:cNvSpPr txBox="1"/>
          <p:nvPr/>
        </p:nvSpPr>
        <p:spPr>
          <a:xfrm>
            <a:off x="2843808" y="2189475"/>
            <a:ext cx="479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u="sng" dirty="0" smtClean="0"/>
              <a:t>Téléphone</a:t>
            </a:r>
            <a:r>
              <a:rPr lang="fr-FR" sz="1200" b="1" dirty="0" smtClean="0"/>
              <a:t> </a:t>
            </a:r>
            <a:r>
              <a:rPr lang="fr-FR" sz="1200" dirty="0" smtClean="0"/>
              <a:t>: </a:t>
            </a:r>
            <a:r>
              <a:rPr lang="fr-FR" sz="1200" dirty="0"/>
              <a:t>+225 44 34 86 57 / +225 61 26 74 00</a:t>
            </a:r>
          </a:p>
        </p:txBody>
      </p:sp>
    </p:spTree>
    <p:extLst>
      <p:ext uri="{BB962C8B-B14F-4D97-AF65-F5344CB8AC3E}">
        <p14:creationId xmlns:p14="http://schemas.microsoft.com/office/powerpoint/2010/main" val="3214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 ALLUI</dc:creator>
  <cp:lastModifiedBy>EDDOH</cp:lastModifiedBy>
  <cp:revision>17</cp:revision>
  <dcterms:created xsi:type="dcterms:W3CDTF">2012-01-26T21:58:47Z</dcterms:created>
  <dcterms:modified xsi:type="dcterms:W3CDTF">2013-01-25T23:09:14Z</dcterms:modified>
</cp:coreProperties>
</file>