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8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2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3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8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5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3" t="4662" r="7195" b="16630"/>
          <a:stretch/>
        </p:blipFill>
        <p:spPr>
          <a:xfrm>
            <a:off x="179512" y="181013"/>
            <a:ext cx="2583642" cy="216786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3436" y="2348880"/>
            <a:ext cx="1620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Chargement en cours…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890198" y="58933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Version 1.5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880425" y="188640"/>
            <a:ext cx="293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Hotel</a:t>
            </a:r>
            <a:r>
              <a:rPr lang="fr-FR" sz="1600" dirty="0" smtClean="0"/>
              <a:t> Manager Comptabilité Plus</a:t>
            </a:r>
            <a:endParaRPr lang="fr-FR" sz="1600" dirty="0"/>
          </a:p>
        </p:txBody>
      </p:sp>
      <p:sp>
        <p:nvSpPr>
          <p:cNvPr id="15" name="ZoneTexte 7"/>
          <p:cNvSpPr txBox="1"/>
          <p:nvPr/>
        </p:nvSpPr>
        <p:spPr>
          <a:xfrm>
            <a:off x="2843808" y="119675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Application cliente pour la gestion de </a:t>
            </a:r>
            <a:r>
              <a:rPr lang="fr-FR" sz="1200" dirty="0" smtClean="0"/>
              <a:t>la comptabilité </a:t>
            </a:r>
            <a:r>
              <a:rPr lang="fr-FR" sz="1200" dirty="0" smtClean="0"/>
              <a:t>d’un complexe hôtelier. </a:t>
            </a:r>
            <a:endParaRPr lang="fr-FR" sz="1200" dirty="0"/>
          </a:p>
        </p:txBody>
      </p:sp>
      <p:sp>
        <p:nvSpPr>
          <p:cNvPr id="16" name="ZoneTexte 9"/>
          <p:cNvSpPr txBox="1"/>
          <p:nvPr/>
        </p:nvSpPr>
        <p:spPr>
          <a:xfrm>
            <a:off x="2843808" y="192786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u="sng" dirty="0" smtClean="0"/>
              <a:t>E-mail</a:t>
            </a:r>
            <a:r>
              <a:rPr lang="fr-FR" sz="1200" b="1" dirty="0" smtClean="0"/>
              <a:t> </a:t>
            </a:r>
            <a:r>
              <a:rPr lang="fr-FR" sz="1200" dirty="0" smtClean="0"/>
              <a:t>: baudolivier.oura@gmail.com / baudolivier@yahoo.fr</a:t>
            </a:r>
            <a:endParaRPr lang="fr-FR" sz="1200" dirty="0"/>
          </a:p>
        </p:txBody>
      </p:sp>
      <p:sp>
        <p:nvSpPr>
          <p:cNvPr id="17" name="ZoneTexte 12"/>
          <p:cNvSpPr txBox="1"/>
          <p:nvPr/>
        </p:nvSpPr>
        <p:spPr>
          <a:xfrm>
            <a:off x="2878198" y="847165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Copyright © 2011 – 2013 OURA Olivier B., tous droits réservés.</a:t>
            </a:r>
            <a:endParaRPr lang="fr-FR" sz="1000" b="1" dirty="0"/>
          </a:p>
        </p:txBody>
      </p:sp>
      <p:sp>
        <p:nvSpPr>
          <p:cNvPr id="18" name="ZoneTexte 9"/>
          <p:cNvSpPr txBox="1"/>
          <p:nvPr/>
        </p:nvSpPr>
        <p:spPr>
          <a:xfrm>
            <a:off x="2843808" y="218947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u="sng" dirty="0" smtClean="0"/>
              <a:t>Téléphone</a:t>
            </a:r>
            <a:r>
              <a:rPr lang="fr-FR" sz="1200" b="1" dirty="0" smtClean="0"/>
              <a:t> </a:t>
            </a:r>
            <a:r>
              <a:rPr lang="fr-FR" sz="1200" dirty="0" smtClean="0"/>
              <a:t>: </a:t>
            </a:r>
            <a:r>
              <a:rPr lang="fr-FR" sz="1200" dirty="0"/>
              <a:t>+225 44 34 86 57 / +225 61 26 74 00</a:t>
            </a:r>
          </a:p>
        </p:txBody>
      </p:sp>
    </p:spTree>
    <p:extLst>
      <p:ext uri="{BB962C8B-B14F-4D97-AF65-F5344CB8AC3E}">
        <p14:creationId xmlns:p14="http://schemas.microsoft.com/office/powerpoint/2010/main" val="32140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 ALLUI</dc:creator>
  <cp:lastModifiedBy>EDDOH</cp:lastModifiedBy>
  <cp:revision>28</cp:revision>
  <dcterms:created xsi:type="dcterms:W3CDTF">2012-01-26T21:58:47Z</dcterms:created>
  <dcterms:modified xsi:type="dcterms:W3CDTF">2013-01-25T23:15:54Z</dcterms:modified>
</cp:coreProperties>
</file>