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4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26/05/2012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5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26/05/2012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9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26/05/2012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87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26/05/2012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4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26/05/2012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88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26/05/2012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25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26/05/2012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3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26/05/2012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0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26/05/2012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41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26/05/2012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88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26/05/2012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5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B854-5C55-48B6-9F40-71217C111C19}" type="datetimeFigureOut">
              <a:rPr lang="fr-FR" smtClean="0"/>
              <a:t>26/05/2012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92AA-53EF-4173-8354-36BBDD76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0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8" t="4478" r="8381" b="17500"/>
          <a:stretch/>
        </p:blipFill>
        <p:spPr>
          <a:xfrm>
            <a:off x="107504" y="155836"/>
            <a:ext cx="2736304" cy="226505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3436" y="2348880"/>
            <a:ext cx="1620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Chargement en cours…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843808" y="119675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Logiciel distribué par </a:t>
            </a:r>
            <a:r>
              <a:rPr lang="fr-FR" sz="1200" b="1" dirty="0" smtClean="0"/>
              <a:t>SITIFEL</a:t>
            </a:r>
            <a:r>
              <a:rPr lang="fr-FR" sz="1200" dirty="0" smtClean="0"/>
              <a:t>, </a:t>
            </a:r>
            <a:r>
              <a:rPr lang="fr-FR" sz="1200" dirty="0" smtClean="0"/>
              <a:t>intégrateur de solutions informatiques et électriques.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890198" y="589330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Version </a:t>
            </a:r>
            <a:r>
              <a:rPr lang="fr-FR" sz="1100" dirty="0" smtClean="0"/>
              <a:t>1.3</a:t>
            </a:r>
            <a:endParaRPr lang="fr-FR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2843808" y="1927865"/>
            <a:ext cx="4790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 smtClean="0"/>
              <a:t>Maître d’œuvre </a:t>
            </a:r>
            <a:r>
              <a:rPr lang="fr-FR" sz="1200" dirty="0" smtClean="0"/>
              <a:t>: M. OURA Olivier B., </a:t>
            </a:r>
            <a:r>
              <a:rPr lang="fr-FR" sz="1200" dirty="0"/>
              <a:t>c</a:t>
            </a:r>
            <a:r>
              <a:rPr lang="fr-FR" sz="1200" dirty="0" smtClean="0"/>
              <a:t>hef </a:t>
            </a:r>
            <a:r>
              <a:rPr lang="fr-FR" sz="1200" dirty="0" smtClean="0"/>
              <a:t>de projets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880425" y="188640"/>
            <a:ext cx="3096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Hotel</a:t>
            </a:r>
            <a:r>
              <a:rPr lang="fr-FR" sz="1600" dirty="0" smtClean="0"/>
              <a:t> Manager Administration Plus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878198" y="847165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Copyright © 2011 – 2012 SITIFEL, tous droits réservés</a:t>
            </a:r>
            <a:endParaRPr lang="fr-FR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635896" y="2132856"/>
            <a:ext cx="403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200" dirty="0" smtClean="0"/>
              <a:t>baudoliver@yahoo.fr / +225 </a:t>
            </a:r>
            <a:r>
              <a:rPr lang="fr-FR" sz="1200" dirty="0" smtClean="0"/>
              <a:t>44 348 657 </a:t>
            </a:r>
            <a:r>
              <a:rPr lang="fr-FR" sz="1200" dirty="0" smtClean="0"/>
              <a:t>/ +225 </a:t>
            </a:r>
            <a:r>
              <a:rPr lang="fr-FR" sz="1200" dirty="0" smtClean="0"/>
              <a:t>03 297 995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444208" y="1578858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200" b="1" dirty="0" smtClean="0"/>
              <a:t>www.sitifel.ci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2140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58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 ALLUI</dc:creator>
  <cp:lastModifiedBy>APOLLON</cp:lastModifiedBy>
  <cp:revision>21</cp:revision>
  <dcterms:created xsi:type="dcterms:W3CDTF">2012-01-26T21:58:47Z</dcterms:created>
  <dcterms:modified xsi:type="dcterms:W3CDTF">2012-05-26T17:43:46Z</dcterms:modified>
</cp:coreProperties>
</file>