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543-FF49-4CCB-BD5B-1C99AFEFCCBF}" type="datetimeFigureOut">
              <a:rPr lang="fr-FR" smtClean="0"/>
              <a:t>24/11/2011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F4A4-0569-4CE0-A0F9-5F50C8E2F3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543-FF49-4CCB-BD5B-1C99AFEFCCBF}" type="datetimeFigureOut">
              <a:rPr lang="fr-FR" smtClean="0"/>
              <a:t>24/11/2011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F4A4-0569-4CE0-A0F9-5F50C8E2F3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543-FF49-4CCB-BD5B-1C99AFEFCCBF}" type="datetimeFigureOut">
              <a:rPr lang="fr-FR" smtClean="0"/>
              <a:t>24/11/2011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F4A4-0569-4CE0-A0F9-5F50C8E2F3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543-FF49-4CCB-BD5B-1C99AFEFCCBF}" type="datetimeFigureOut">
              <a:rPr lang="fr-FR" smtClean="0"/>
              <a:t>24/11/2011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F4A4-0569-4CE0-A0F9-5F50C8E2F3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543-FF49-4CCB-BD5B-1C99AFEFCCBF}" type="datetimeFigureOut">
              <a:rPr lang="fr-FR" smtClean="0"/>
              <a:t>24/11/2011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F4A4-0569-4CE0-A0F9-5F50C8E2F3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543-FF49-4CCB-BD5B-1C99AFEFCCBF}" type="datetimeFigureOut">
              <a:rPr lang="fr-FR" smtClean="0"/>
              <a:t>24/11/2011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F4A4-0569-4CE0-A0F9-5F50C8E2F3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543-FF49-4CCB-BD5B-1C99AFEFCCBF}" type="datetimeFigureOut">
              <a:rPr lang="fr-FR" smtClean="0"/>
              <a:t>24/11/2011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F4A4-0569-4CE0-A0F9-5F50C8E2F3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543-FF49-4CCB-BD5B-1C99AFEFCCBF}" type="datetimeFigureOut">
              <a:rPr lang="fr-FR" smtClean="0"/>
              <a:t>24/11/2011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F4A4-0569-4CE0-A0F9-5F50C8E2F3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543-FF49-4CCB-BD5B-1C99AFEFCCBF}" type="datetimeFigureOut">
              <a:rPr lang="fr-FR" smtClean="0"/>
              <a:t>24/11/2011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F4A4-0569-4CE0-A0F9-5F50C8E2F3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543-FF49-4CCB-BD5B-1C99AFEFCCBF}" type="datetimeFigureOut">
              <a:rPr lang="fr-FR" smtClean="0"/>
              <a:t>24/11/2011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F4A4-0569-4CE0-A0F9-5F50C8E2F3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543-FF49-4CCB-BD5B-1C99AFEFCCBF}" type="datetimeFigureOut">
              <a:rPr lang="fr-FR" smtClean="0"/>
              <a:t>24/11/2011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F4A4-0569-4CE0-A0F9-5F50C8E2F3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AD543-FF49-4CCB-BD5B-1C99AFEFCCBF}" type="datetimeFigureOut">
              <a:rPr lang="fr-FR" smtClean="0"/>
              <a:t>24/11/2011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F4A4-0569-4CE0-A0F9-5F50C8E2F35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tter"/>
          <p:cNvSpPr>
            <a:spLocks noEditPoints="1" noChangeArrowheads="1"/>
          </p:cNvSpPr>
          <p:nvPr/>
        </p:nvSpPr>
        <p:spPr bwMode="auto">
          <a:xfrm>
            <a:off x="2425700" y="2162175"/>
            <a:ext cx="1641600" cy="8568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2357422" y="4786322"/>
            <a:ext cx="1643074" cy="857256"/>
            <a:chOff x="2357422" y="4786322"/>
            <a:chExt cx="1643074" cy="857256"/>
          </a:xfrm>
        </p:grpSpPr>
        <p:sp>
          <p:nvSpPr>
            <p:cNvPr id="5" name="Organigramme : Processus 4"/>
            <p:cNvSpPr/>
            <p:nvPr/>
          </p:nvSpPr>
          <p:spPr>
            <a:xfrm>
              <a:off x="2357422" y="4786322"/>
              <a:ext cx="1643074" cy="857256"/>
            </a:xfrm>
            <a:prstGeom prst="flowChartProcess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2357422" y="4786322"/>
              <a:ext cx="1643074" cy="857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V="1">
              <a:off x="2357422" y="4786322"/>
              <a:ext cx="1643074" cy="857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428868"/>
            <a:ext cx="1952531" cy="2076261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463" y="144463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GEE</dc:creator>
  <cp:lastModifiedBy>GEE</cp:lastModifiedBy>
  <cp:revision>56</cp:revision>
  <dcterms:created xsi:type="dcterms:W3CDTF">2011-11-24T16:15:43Z</dcterms:created>
  <dcterms:modified xsi:type="dcterms:W3CDTF">2011-11-25T01:25:39Z</dcterms:modified>
</cp:coreProperties>
</file>