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4D65-B0E4-4E6D-8CDC-DE5682DF5B7C}" type="datetimeFigureOut">
              <a:rPr lang="fr-FR" smtClean="0"/>
              <a:t>23/08/2013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D5ED-7104-4046-B442-5C2BEB7A7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68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4D65-B0E4-4E6D-8CDC-DE5682DF5B7C}" type="datetimeFigureOut">
              <a:rPr lang="fr-FR" smtClean="0"/>
              <a:t>23/08/2013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D5ED-7104-4046-B442-5C2BEB7A7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53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4D65-B0E4-4E6D-8CDC-DE5682DF5B7C}" type="datetimeFigureOut">
              <a:rPr lang="fr-FR" smtClean="0"/>
              <a:t>23/08/2013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D5ED-7104-4046-B442-5C2BEB7A7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38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4D65-B0E4-4E6D-8CDC-DE5682DF5B7C}" type="datetimeFigureOut">
              <a:rPr lang="fr-FR" smtClean="0"/>
              <a:t>23/08/2013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D5ED-7104-4046-B442-5C2BEB7A7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28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4D65-B0E4-4E6D-8CDC-DE5682DF5B7C}" type="datetimeFigureOut">
              <a:rPr lang="fr-FR" smtClean="0"/>
              <a:t>23/08/2013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D5ED-7104-4046-B442-5C2BEB7A7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0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4D65-B0E4-4E6D-8CDC-DE5682DF5B7C}" type="datetimeFigureOut">
              <a:rPr lang="fr-FR" smtClean="0"/>
              <a:t>23/08/2013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D5ED-7104-4046-B442-5C2BEB7A7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21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4D65-B0E4-4E6D-8CDC-DE5682DF5B7C}" type="datetimeFigureOut">
              <a:rPr lang="fr-FR" smtClean="0"/>
              <a:t>23/08/2013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D5ED-7104-4046-B442-5C2BEB7A7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32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4D65-B0E4-4E6D-8CDC-DE5682DF5B7C}" type="datetimeFigureOut">
              <a:rPr lang="fr-FR" smtClean="0"/>
              <a:t>23/08/2013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D5ED-7104-4046-B442-5C2BEB7A7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41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4D65-B0E4-4E6D-8CDC-DE5682DF5B7C}" type="datetimeFigureOut">
              <a:rPr lang="fr-FR" smtClean="0"/>
              <a:t>23/08/2013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D5ED-7104-4046-B442-5C2BEB7A7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4D65-B0E4-4E6D-8CDC-DE5682DF5B7C}" type="datetimeFigureOut">
              <a:rPr lang="fr-FR" smtClean="0"/>
              <a:t>23/08/2013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D5ED-7104-4046-B442-5C2BEB7A7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57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4D65-B0E4-4E6D-8CDC-DE5682DF5B7C}" type="datetimeFigureOut">
              <a:rPr lang="fr-FR" smtClean="0"/>
              <a:t>23/08/2013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D5ED-7104-4046-B442-5C2BEB7A7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50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54D65-B0E4-4E6D-8CDC-DE5682DF5B7C}" type="datetimeFigureOut">
              <a:rPr lang="fr-FR" smtClean="0"/>
              <a:t>23/08/2013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ED5ED-7104-4046-B442-5C2BEB7A7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18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3808" y="2492896"/>
            <a:ext cx="1008112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</a:rPr>
              <a:t>TS</a:t>
            </a:r>
            <a:endParaRPr lang="fr-FR" sz="4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3789040"/>
            <a:ext cx="1008112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</a:rPr>
              <a:t>TD</a:t>
            </a:r>
            <a:endParaRPr lang="fr-FR" sz="4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3608" y="3726516"/>
            <a:ext cx="1008112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</a:rPr>
              <a:t>TER</a:t>
            </a:r>
            <a:endParaRPr lang="fr-FR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555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TEST</dc:creator>
  <cp:lastModifiedBy>TEST</cp:lastModifiedBy>
  <cp:revision>2</cp:revision>
  <dcterms:created xsi:type="dcterms:W3CDTF">2013-08-23T13:34:39Z</dcterms:created>
  <dcterms:modified xsi:type="dcterms:W3CDTF">2013-08-23T18:13:52Z</dcterms:modified>
</cp:coreProperties>
</file>