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9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8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0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0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6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352E-07DC-432D-8457-5DEFBE326B5E}" type="datetimeFigureOut">
              <a:rPr lang="fr-FR" smtClean="0"/>
              <a:t>08/08/2013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F6A8-FB6D-4A90-9CCC-7E0453FE8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3923928" y="1924472"/>
            <a:ext cx="864096" cy="288032"/>
            <a:chOff x="3923928" y="1924472"/>
            <a:chExt cx="864096" cy="288032"/>
          </a:xfrm>
        </p:grpSpPr>
        <p:grpSp>
          <p:nvGrpSpPr>
            <p:cNvPr id="13" name="Groupe 12"/>
            <p:cNvGrpSpPr/>
            <p:nvPr/>
          </p:nvGrpSpPr>
          <p:grpSpPr>
            <a:xfrm>
              <a:off x="4644008" y="1924472"/>
              <a:ext cx="144016" cy="144016"/>
              <a:chOff x="4644008" y="1916832"/>
              <a:chExt cx="144016" cy="144016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4644008" y="1916832"/>
                <a:ext cx="144016" cy="144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4644008" y="1916832"/>
                <a:ext cx="144016" cy="144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necteur droit 7"/>
            <p:cNvCxnSpPr/>
            <p:nvPr/>
          </p:nvCxnSpPr>
          <p:spPr>
            <a:xfrm>
              <a:off x="3923928" y="2068488"/>
              <a:ext cx="144016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3923928" y="2068488"/>
              <a:ext cx="144016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3995936" y="1988840"/>
              <a:ext cx="720080" cy="15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Bouée 15"/>
          <p:cNvSpPr/>
          <p:nvPr/>
        </p:nvSpPr>
        <p:spPr>
          <a:xfrm>
            <a:off x="4355976" y="3140968"/>
            <a:ext cx="360040" cy="360040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43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3</cp:revision>
  <dcterms:created xsi:type="dcterms:W3CDTF">2013-08-08T22:59:47Z</dcterms:created>
  <dcterms:modified xsi:type="dcterms:W3CDTF">2013-08-09T00:06:46Z</dcterms:modified>
</cp:coreProperties>
</file>