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3" r:id="rId3"/>
    <p:sldId id="261" r:id="rId4"/>
    <p:sldId id="257" r:id="rId5"/>
    <p:sldId id="260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7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73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7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46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4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1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2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Emergency Hospital Locator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Hongbin</a:t>
            </a:r>
            <a:r>
              <a:rPr lang="en-US" dirty="0" smtClean="0"/>
              <a:t> Sun, Morgan Rose, Aaron Bauer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8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lot of user input required for “Google Maps” to search urgent care – if there’s an emergency, you want the least amount of input to get what you want to know</a:t>
            </a:r>
          </a:p>
          <a:p>
            <a:r>
              <a:rPr lang="en-US" sz="2400" dirty="0" smtClean="0"/>
              <a:t>You also want family/spouse to know there was an issue, but what if a stranger/friend is helping you and doesn’t know this information?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02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 </a:t>
            </a:r>
            <a:r>
              <a:rPr lang="en-US" dirty="0"/>
              <a:t>- in case of </a:t>
            </a:r>
            <a:r>
              <a:rPr lang="en-US" dirty="0" smtClean="0"/>
              <a:t>emergency</a:t>
            </a:r>
          </a:p>
          <a:p>
            <a:pPr lvl="1"/>
            <a:r>
              <a:rPr lang="en-US" dirty="0" smtClean="0"/>
              <a:t>Has Emergency Contact List and medical information, but doesn’t locate hospital</a:t>
            </a:r>
          </a:p>
          <a:p>
            <a:pPr lvl="1"/>
            <a:endParaRPr lang="en-US" dirty="0"/>
          </a:p>
          <a:p>
            <a:r>
              <a:rPr lang="en-US" dirty="0" smtClean="0"/>
              <a:t>Find Help</a:t>
            </a:r>
          </a:p>
          <a:p>
            <a:pPr lvl="1"/>
            <a:r>
              <a:rPr lang="en-US" dirty="0" smtClean="0"/>
              <a:t>Very nice for locating nearest hospitals/dentist/pharmacies, but does not send information to emergency contact and not default accessible from lock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6" y="1730960"/>
            <a:ext cx="869022" cy="85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19" y="3562220"/>
            <a:ext cx="827657" cy="835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751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856" y="103514"/>
            <a:ext cx="10854586" cy="988459"/>
          </a:xfrm>
        </p:spPr>
        <p:txBody>
          <a:bodyPr/>
          <a:lstStyle/>
          <a:p>
            <a:pPr algn="l"/>
            <a:r>
              <a:rPr lang="en-US" dirty="0"/>
              <a:t>What does </a:t>
            </a:r>
            <a:r>
              <a:rPr lang="en-US" dirty="0" smtClean="0"/>
              <a:t>ours </a:t>
            </a:r>
            <a:r>
              <a:rPr lang="en-US" dirty="0"/>
              <a:t>do?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0856" y="1455755"/>
            <a:ext cx="7688360" cy="5129683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Searches for the nearest location of “Urgent Care” in Google Maps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Directs user to this location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Is able to send this information to the phone owner’s emergency contact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Is accessible from the Lock Screen for emergency use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Shows patient history</a:t>
            </a:r>
          </a:p>
          <a:p>
            <a:pPr marL="514350" indent="-514350" algn="l">
              <a:buAutoNum type="arabicPeriod"/>
            </a:pPr>
            <a:endParaRPr lang="en-US" sz="2800" dirty="0" smtClean="0"/>
          </a:p>
          <a:p>
            <a:pPr marL="514350" indent="-514350" algn="l">
              <a:buAutoNum type="arabicPeriod"/>
            </a:pPr>
            <a:endParaRPr lang="en-US" sz="2800" dirty="0"/>
          </a:p>
          <a:p>
            <a:pPr algn="l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60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From Lock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70" y="158261"/>
            <a:ext cx="4113335" cy="6581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46" y="4184054"/>
            <a:ext cx="1868854" cy="18127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996354" y="5574811"/>
            <a:ext cx="1397977" cy="571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075" y="1450730"/>
            <a:ext cx="692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accessible, especially if there’s a problem with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Intended as well for friends/passerby if they notice an issue with the phone-owner, as they don’t need to enter the lock-code</a:t>
            </a:r>
          </a:p>
        </p:txBody>
      </p:sp>
    </p:spTree>
    <p:extLst>
      <p:ext uri="{BB962C8B-B14F-4D97-AF65-F5344CB8AC3E}">
        <p14:creationId xmlns:p14="http://schemas.microsoft.com/office/powerpoint/2010/main" val="309263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Concept – Nearest Hospital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1937"/>
            <a:ext cx="3039845" cy="4994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89" y="1441937"/>
            <a:ext cx="3095403" cy="5085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02" y="1431448"/>
            <a:ext cx="3101788" cy="5095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1553" y="6488668"/>
            <a:ext cx="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1644" y="65272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43496" y="65008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Concept – Emergency Contact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03" y="1334110"/>
            <a:ext cx="3072081" cy="5046992"/>
          </a:xfrm>
        </p:spPr>
      </p:pic>
      <p:sp>
        <p:nvSpPr>
          <p:cNvPr id="5" name="TextBox 4"/>
          <p:cNvSpPr txBox="1"/>
          <p:nvPr/>
        </p:nvSpPr>
        <p:spPr>
          <a:xfrm>
            <a:off x="931207" y="1457203"/>
            <a:ext cx="3727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By clicking the “Send to Emergency Contact” button, a pre-written message will be sent to the first emergency contact the phone has on file that includes the name of the hospital that has been chosen by the user</a:t>
            </a:r>
          </a:p>
        </p:txBody>
      </p:sp>
    </p:spTree>
    <p:extLst>
      <p:ext uri="{BB962C8B-B14F-4D97-AF65-F5344CB8AC3E}">
        <p14:creationId xmlns:p14="http://schemas.microsoft.com/office/powerpoint/2010/main" val="403125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83" y="1270000"/>
            <a:ext cx="8596668" cy="3880773"/>
          </a:xfrm>
        </p:spPr>
        <p:txBody>
          <a:bodyPr/>
          <a:lstStyle/>
          <a:p>
            <a:r>
              <a:rPr lang="en-US" dirty="0"/>
              <a:t>With Google Maps Android API v2, you can embed maps into an activity as a fragment with a simple XML </a:t>
            </a:r>
            <a:r>
              <a:rPr lang="en-US" dirty="0"/>
              <a:t>snippet (http://</a:t>
            </a:r>
            <a:r>
              <a:rPr lang="en-US" dirty="0" smtClean="0"/>
              <a:t>developer.android.com/training/maps/index.html).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Trouble with Emulator – including “Google Play Services”, despite downloading SDK</a:t>
            </a:r>
          </a:p>
          <a:p>
            <a:pPr lvl="1"/>
            <a:endParaRPr lang="en-US" dirty="0"/>
          </a:p>
          <a:p>
            <a:r>
              <a:rPr lang="en-US" dirty="0" smtClean="0"/>
              <a:t>Needed more time to make the actual interfaces</a:t>
            </a:r>
          </a:p>
        </p:txBody>
      </p:sp>
    </p:spTree>
    <p:extLst>
      <p:ext uri="{BB962C8B-B14F-4D97-AF65-F5344CB8AC3E}">
        <p14:creationId xmlns:p14="http://schemas.microsoft.com/office/powerpoint/2010/main" val="28057120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283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Emergency Hospital Locator</vt:lpstr>
      <vt:lpstr>The Problem</vt:lpstr>
      <vt:lpstr>Similar Apps</vt:lpstr>
      <vt:lpstr>What does ours do?</vt:lpstr>
      <vt:lpstr>Accessibility From Lock Screen</vt:lpstr>
      <vt:lpstr>Visual Concept – Nearest Hospital</vt:lpstr>
      <vt:lpstr>Visual Concept – Emergency Contact</vt:lpstr>
      <vt:lpstr>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Hospital Locator</dc:title>
  <dc:creator>Morgan Rose</dc:creator>
  <cp:lastModifiedBy>Morgan Rose</cp:lastModifiedBy>
  <cp:revision>9</cp:revision>
  <dcterms:created xsi:type="dcterms:W3CDTF">2016-02-20T20:03:10Z</dcterms:created>
  <dcterms:modified xsi:type="dcterms:W3CDTF">2016-02-20T21:11:14Z</dcterms:modified>
</cp:coreProperties>
</file>