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hu"/>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hu"/>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hu"/>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hu"/>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hu"/>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hu"/>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5DAE62A-D99F-45E8-8F1E-8398A366C415}" type="datetime1">
              <a:rPr lang="hu-HU" smtClean="0"/>
              <a:t>2024. 03. 06.</a:t>
            </a:fld>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355339E-A8B3-4E96-B26A-62B98246AA83}" type="datetime1">
              <a:rPr lang="hu-HU" smtClean="0"/>
              <a:t>2024. 03. 06.</a:t>
            </a:fld>
            <a:endParaRPr lang="en-US"/>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a:t>Mintaszöveg szerkesztése</a:t>
            </a:r>
            <a:endParaRPr lang="en-US"/>
          </a:p>
          <a:p>
            <a:pPr lvl="1" rtl="0"/>
            <a:r>
              <a:rPr lang="hu"/>
              <a:t>Második szint</a:t>
            </a:r>
          </a:p>
          <a:p>
            <a:pPr lvl="2" rtl="0"/>
            <a:r>
              <a:rPr lang="hu"/>
              <a:t>Harmadik szint</a:t>
            </a:r>
          </a:p>
          <a:p>
            <a:pPr lvl="3" rtl="0"/>
            <a:r>
              <a:rPr lang="hu"/>
              <a:t>Negyedik szint</a:t>
            </a:r>
          </a:p>
          <a:p>
            <a:pPr lvl="4" rtl="0"/>
            <a:r>
              <a:rPr lang="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7" name="Téglalap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hu-HU"/>
              <a:t>Mintacím szerkesztése</a:t>
            </a:r>
            <a:endParaRPr lang="en-US" dirty="0"/>
          </a:p>
        </p:txBody>
      </p:sp>
      <p:sp>
        <p:nvSpPr>
          <p:cNvPr id="3" name="Alcím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hu-HU"/>
              <a:t>Kattintson ide az alcím mintájának szerkesztéséhez</a:t>
            </a:r>
            <a:endParaRPr lang="en-US" dirty="0"/>
          </a:p>
        </p:txBody>
      </p:sp>
      <p:sp>
        <p:nvSpPr>
          <p:cNvPr id="8" name="Dátum hely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51DBBACF-7D59-4C09-8A13-44D0181A435A}" type="datetime1">
              <a:rPr lang="hu-HU" smtClean="0"/>
              <a:t>2024. 03. 06.</a:t>
            </a:fld>
            <a:endParaRPr lang="en-US" dirty="0"/>
          </a:p>
        </p:txBody>
      </p:sp>
      <p:sp>
        <p:nvSpPr>
          <p:cNvPr id="9" name="Élőláb hely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9" name="Cím 1"/>
          <p:cNvSpPr>
            <a:spLocks noGrp="1"/>
          </p:cNvSpPr>
          <p:nvPr>
            <p:ph type="title"/>
          </p:nvPr>
        </p:nvSpPr>
        <p:spPr>
          <a:xfrm>
            <a:off x="581192" y="702156"/>
            <a:ext cx="11029616" cy="1013800"/>
          </a:xfrm>
        </p:spPr>
        <p:txBody>
          <a:bodyPr rtlCol="0"/>
          <a:lstStyle/>
          <a:p>
            <a:pPr rtl="0"/>
            <a:r>
              <a:rPr lang="hu-HU"/>
              <a:t>Mintacím szerkesztése</a:t>
            </a:r>
            <a:endParaRPr lang="en-US" dirty="0"/>
          </a:p>
        </p:txBody>
      </p:sp>
      <p:sp>
        <p:nvSpPr>
          <p:cNvPr id="3" name="Függőleges szöveg hely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10126248-8C71-4D39-9544-09D417FBF935}" type="datetime1">
              <a:rPr lang="hu-HU" smtClean="0"/>
              <a:t>2024. 03. 06.</a:t>
            </a:fld>
            <a:endParaRPr lang="en-US" dirty="0"/>
          </a:p>
        </p:txBody>
      </p:sp>
      <p:sp>
        <p:nvSpPr>
          <p:cNvPr id="5" name="Élőláb helye 4"/>
          <p:cNvSpPr>
            <a:spLocks noGrp="1"/>
          </p:cNvSpPr>
          <p:nvPr>
            <p:ph type="ftr" sz="quarter" idx="11"/>
          </p:nvPr>
        </p:nvSpPr>
        <p:spPr/>
        <p:txBody>
          <a:bodyPr rtlCol="0"/>
          <a:lstStyle/>
          <a:p>
            <a:pPr rtl="0"/>
            <a:endParaRPr lang="en-US" dirty="0"/>
          </a:p>
        </p:txBody>
      </p:sp>
      <p:sp>
        <p:nvSpPr>
          <p:cNvPr id="6" name="Dia számának helye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Téglalap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Függőleges cím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hu-HU"/>
              <a:t>Mintacím szerkesztése</a:t>
            </a:r>
            <a:endParaRPr lang="en-US" dirty="0"/>
          </a:p>
        </p:txBody>
      </p:sp>
      <p:sp>
        <p:nvSpPr>
          <p:cNvPr id="3" name="Függőleges szöveg helye 2"/>
          <p:cNvSpPr>
            <a:spLocks noGrp="1"/>
          </p:cNvSpPr>
          <p:nvPr>
            <p:ph type="body" orient="vert" idx="1"/>
          </p:nvPr>
        </p:nvSpPr>
        <p:spPr>
          <a:xfrm>
            <a:off x="774923" y="863600"/>
            <a:ext cx="7161625" cy="4807326"/>
          </a:xfrm>
        </p:spPr>
        <p:txBody>
          <a:bodyPr vert="eaVert" rtlCol="0" anchor="t"/>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Téglalap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églalap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átum hely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72CE80B1-4D46-471D-BE8B-C33022AF0238}" type="datetime1">
              <a:rPr lang="hu-HU" smtClean="0"/>
              <a:t>2024. 03. 06.</a:t>
            </a:fld>
            <a:endParaRPr lang="en-US" dirty="0"/>
          </a:p>
        </p:txBody>
      </p:sp>
      <p:sp>
        <p:nvSpPr>
          <p:cNvPr id="12" name="Élőláb hely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Dia számának hely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581192" y="702156"/>
            <a:ext cx="11029616" cy="1188720"/>
          </a:xfrm>
        </p:spPr>
        <p:txBody>
          <a:bodyPr rtlCol="0"/>
          <a:lstStyle/>
          <a:p>
            <a:pPr rtl="0"/>
            <a:r>
              <a:rPr lang="hu-HU"/>
              <a:t>Mintacím szerkesztése</a:t>
            </a:r>
            <a:endParaRPr lang="en-US" dirty="0"/>
          </a:p>
        </p:txBody>
      </p:sp>
      <p:sp>
        <p:nvSpPr>
          <p:cNvPr id="3" name="Tartalom helye 2"/>
          <p:cNvSpPr>
            <a:spLocks noGrp="1"/>
          </p:cNvSpPr>
          <p:nvPr>
            <p:ph idx="1"/>
          </p:nvPr>
        </p:nvSpPr>
        <p:spPr>
          <a:xfrm>
            <a:off x="581192" y="2340864"/>
            <a:ext cx="11029615" cy="3634486"/>
          </a:xfrm>
        </p:spPr>
        <p:txBody>
          <a:bodyPr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Dátum hely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459A803-987E-4B65-903F-6E262CC9AC91}" type="datetime1">
              <a:rPr lang="hu-HU" smtClean="0"/>
              <a:t>2024. 03. 06.</a:t>
            </a:fld>
            <a:endParaRPr lang="en-US" dirty="0"/>
          </a:p>
        </p:txBody>
      </p:sp>
      <p:sp>
        <p:nvSpPr>
          <p:cNvPr id="9" name="Élőláb hely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8" name="Téglalap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hu-HU"/>
              <a:t>Mintacím szerkesztése</a:t>
            </a:r>
            <a:endParaRPr lang="en-US" dirty="0"/>
          </a:p>
        </p:txBody>
      </p:sp>
      <p:sp>
        <p:nvSpPr>
          <p:cNvPr id="3" name="Szöveg hely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a:t>Mintaszöveg szerkesztése</a:t>
            </a:r>
          </a:p>
        </p:txBody>
      </p:sp>
      <p:sp>
        <p:nvSpPr>
          <p:cNvPr id="7" name="Dátum hely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7C774C0-759F-4206-9FC4-1513DC3B7B44}" type="datetime1">
              <a:rPr lang="hu-HU" smtClean="0"/>
              <a:t>2024. 03. 06.</a:t>
            </a:fld>
            <a:endParaRPr lang="en-US" dirty="0"/>
          </a:p>
        </p:txBody>
      </p:sp>
      <p:sp>
        <p:nvSpPr>
          <p:cNvPr id="9" name="Élőláb hely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Tartalom helye 2"/>
          <p:cNvSpPr>
            <a:spLocks noGrp="1"/>
          </p:cNvSpPr>
          <p:nvPr>
            <p:ph sz="half" idx="1"/>
          </p:nvPr>
        </p:nvSpPr>
        <p:spPr>
          <a:xfrm>
            <a:off x="581193" y="2228003"/>
            <a:ext cx="5194767"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Tartalom helye 3"/>
          <p:cNvSpPr>
            <a:spLocks noGrp="1"/>
          </p:cNvSpPr>
          <p:nvPr>
            <p:ph sz="half" idx="2"/>
          </p:nvPr>
        </p:nvSpPr>
        <p:spPr>
          <a:xfrm>
            <a:off x="6416039" y="2228003"/>
            <a:ext cx="5194769"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Dátum helye 4"/>
          <p:cNvSpPr>
            <a:spLocks noGrp="1"/>
          </p:cNvSpPr>
          <p:nvPr>
            <p:ph type="dt" sz="half" idx="10"/>
          </p:nvPr>
        </p:nvSpPr>
        <p:spPr/>
        <p:txBody>
          <a:bodyPr rtlCol="0"/>
          <a:lstStyle/>
          <a:p>
            <a:pPr rtl="0"/>
            <a:fld id="{42E7CE26-0F92-425F-AAE2-085FB7D31021}" type="datetime1">
              <a:rPr lang="hu-HU" smtClean="0"/>
              <a:t>2024. 03. 06.</a:t>
            </a:fld>
            <a:endParaRPr lang="en-US" dirty="0"/>
          </a:p>
        </p:txBody>
      </p:sp>
      <p:sp>
        <p:nvSpPr>
          <p:cNvPr id="6" name="Élőláb helye 5"/>
          <p:cNvSpPr>
            <a:spLocks noGrp="1"/>
          </p:cNvSpPr>
          <p:nvPr>
            <p:ph type="ftr" sz="quarter" idx="11"/>
          </p:nvPr>
        </p:nvSpPr>
        <p:spPr/>
        <p:txBody>
          <a:bodyPr rtlCol="0"/>
          <a:lstStyle/>
          <a:p>
            <a:pPr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Összehasonlítás">
    <p:spTree>
      <p:nvGrpSpPr>
        <p:cNvPr id="1" name=""/>
        <p:cNvGrpSpPr/>
        <p:nvPr/>
      </p:nvGrpSpPr>
      <p:grpSpPr>
        <a:xfrm>
          <a:off x="0" y="0"/>
          <a:ext cx="0" cy="0"/>
          <a:chOff x="0" y="0"/>
          <a:chExt cx="0" cy="0"/>
        </a:xfrm>
      </p:grpSpPr>
      <p:sp>
        <p:nvSpPr>
          <p:cNvPr id="1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Szöveg hely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4" name="Tartalom helye 3"/>
          <p:cNvSpPr>
            <a:spLocks noGrp="1"/>
          </p:cNvSpPr>
          <p:nvPr>
            <p:ph sz="half" idx="2"/>
          </p:nvPr>
        </p:nvSpPr>
        <p:spPr>
          <a:xfrm>
            <a:off x="581194" y="2926052"/>
            <a:ext cx="5194766"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Szöveg hely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hu-HU"/>
              <a:t>Mintaszöveg szerkesztése</a:t>
            </a:r>
          </a:p>
        </p:txBody>
      </p:sp>
      <p:sp>
        <p:nvSpPr>
          <p:cNvPr id="6" name="Tartalom helye 5"/>
          <p:cNvSpPr>
            <a:spLocks noGrp="1"/>
          </p:cNvSpPr>
          <p:nvPr>
            <p:ph sz="quarter" idx="4"/>
          </p:nvPr>
        </p:nvSpPr>
        <p:spPr>
          <a:xfrm>
            <a:off x="6416037" y="2926052"/>
            <a:ext cx="5194771"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7" name="Dátum helye 6"/>
          <p:cNvSpPr>
            <a:spLocks noGrp="1"/>
          </p:cNvSpPr>
          <p:nvPr>
            <p:ph type="dt" sz="half" idx="10"/>
          </p:nvPr>
        </p:nvSpPr>
        <p:spPr/>
        <p:txBody>
          <a:bodyPr rtlCol="0"/>
          <a:lstStyle/>
          <a:p>
            <a:pPr rtl="0"/>
            <a:fld id="{8D990B8C-6534-442D-A364-CFA264F82568}" type="datetime1">
              <a:rPr lang="hu-HU" smtClean="0"/>
              <a:t>2024. 03. 06.</a:t>
            </a:fld>
            <a:endParaRPr lang="en-US" dirty="0"/>
          </a:p>
        </p:txBody>
      </p:sp>
      <p:sp>
        <p:nvSpPr>
          <p:cNvPr id="8" name="Élőláb helye 7"/>
          <p:cNvSpPr>
            <a:spLocks noGrp="1"/>
          </p:cNvSpPr>
          <p:nvPr>
            <p:ph type="ftr" sz="quarter" idx="11"/>
          </p:nvPr>
        </p:nvSpPr>
        <p:spPr/>
        <p:txBody>
          <a:bodyPr rtlCol="0"/>
          <a:lstStyle/>
          <a:p>
            <a:pPr rtl="0"/>
            <a:endParaRPr lang="en-US" dirty="0"/>
          </a:p>
        </p:txBody>
      </p:sp>
      <p:sp>
        <p:nvSpPr>
          <p:cNvPr id="9" name="Dia számának helye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8" name="Cím 1"/>
          <p:cNvSpPr>
            <a:spLocks noGrp="1"/>
          </p:cNvSpPr>
          <p:nvPr>
            <p:ph type="title"/>
          </p:nvPr>
        </p:nvSpPr>
        <p:spPr>
          <a:xfrm>
            <a:off x="575894" y="729658"/>
            <a:ext cx="11029616" cy="988332"/>
          </a:xfrm>
        </p:spPr>
        <p:txBody>
          <a:bodyPr rtlCol="0"/>
          <a:lstStyle/>
          <a:p>
            <a:pPr rtl="0"/>
            <a:r>
              <a:rPr lang="hu-HU"/>
              <a:t>Mintacím szerkesztése</a:t>
            </a:r>
            <a:endParaRPr lang="en-US" dirty="0"/>
          </a:p>
        </p:txBody>
      </p:sp>
      <p:sp>
        <p:nvSpPr>
          <p:cNvPr id="3" name="Dátum helye 2"/>
          <p:cNvSpPr>
            <a:spLocks noGrp="1"/>
          </p:cNvSpPr>
          <p:nvPr>
            <p:ph type="dt" sz="half" idx="10"/>
          </p:nvPr>
        </p:nvSpPr>
        <p:spPr/>
        <p:txBody>
          <a:bodyPr rtlCol="0"/>
          <a:lstStyle/>
          <a:p>
            <a:pPr rtl="0"/>
            <a:fld id="{566D24DE-5611-49D0-ACEB-A949B958932D}" type="datetime1">
              <a:rPr lang="hu-HU" smtClean="0"/>
              <a:t>2024. 03. 06.</a:t>
            </a:fld>
            <a:endParaRPr lang="en-US" dirty="0"/>
          </a:p>
        </p:txBody>
      </p:sp>
      <p:sp>
        <p:nvSpPr>
          <p:cNvPr id="4" name="Élőláb helye 3"/>
          <p:cNvSpPr>
            <a:spLocks noGrp="1"/>
          </p:cNvSpPr>
          <p:nvPr>
            <p:ph type="ftr" sz="quarter" idx="11"/>
          </p:nvPr>
        </p:nvSpPr>
        <p:spPr/>
        <p:txBody>
          <a:bodyPr rtlCol="0"/>
          <a:lstStyle/>
          <a:p>
            <a:pPr rtl="0"/>
            <a:endParaRPr lang="en-US" dirty="0"/>
          </a:p>
        </p:txBody>
      </p:sp>
      <p:sp>
        <p:nvSpPr>
          <p:cNvPr id="5" name="Dia számának helye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rtlCol="0"/>
          <a:lstStyle/>
          <a:p>
            <a:pPr rtl="0"/>
            <a:fld id="{6BDEA2F1-37BA-48B0-AC94-A709473EDAF5}" type="datetime1">
              <a:rPr lang="hu-HU" smtClean="0"/>
              <a:t>2024. 03. 06.</a:t>
            </a:fld>
            <a:endParaRPr lang="en-US" dirty="0"/>
          </a:p>
        </p:txBody>
      </p:sp>
      <p:sp>
        <p:nvSpPr>
          <p:cNvPr id="3" name="Élőláb helye 2"/>
          <p:cNvSpPr>
            <a:spLocks noGrp="1"/>
          </p:cNvSpPr>
          <p:nvPr>
            <p:ph type="ftr" sz="quarter" idx="11"/>
          </p:nvPr>
        </p:nvSpPr>
        <p:spPr/>
        <p:txBody>
          <a:bodyPr rtlCol="0"/>
          <a:lstStyle/>
          <a:p>
            <a:pPr rtl="0"/>
            <a:endParaRPr lang="en-US" dirty="0"/>
          </a:p>
        </p:txBody>
      </p:sp>
      <p:sp>
        <p:nvSpPr>
          <p:cNvPr id="4" name="Dia számának helye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9" name="Téglalap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hu-HU"/>
              <a:t>Mintacím szerkesztése</a:t>
            </a:r>
            <a:endParaRPr lang="en-US" dirty="0"/>
          </a:p>
        </p:txBody>
      </p:sp>
      <p:sp>
        <p:nvSpPr>
          <p:cNvPr id="3" name="Tartalom helye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Szöveg hely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8" name="Dátum hely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8E36CDD0-238B-4F40-902D-B0ABB84BD03D}" type="datetime1">
              <a:rPr lang="hu-HU" smtClean="0"/>
              <a:t>2024. 03. 06.</a:t>
            </a:fld>
            <a:endParaRPr lang="en-US" dirty="0"/>
          </a:p>
        </p:txBody>
      </p:sp>
      <p:sp>
        <p:nvSpPr>
          <p:cNvPr id="10" name="Élőláb hely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Dia számának hely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hu-HU"/>
              <a:t>Mintacím szerkesztése</a:t>
            </a:r>
            <a:endParaRPr lang="en-US" dirty="0"/>
          </a:p>
        </p:txBody>
      </p:sp>
      <p:sp>
        <p:nvSpPr>
          <p:cNvPr id="3" name="Kép helyőrzőj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hu-HU"/>
              <a:t>Kép beszúrásához kattintson az ikonra</a:t>
            </a:r>
            <a:endParaRPr lang="en-US" dirty="0"/>
          </a:p>
        </p:txBody>
      </p:sp>
      <p:sp>
        <p:nvSpPr>
          <p:cNvPr id="4" name="Szöveg hely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5" name="Dátum helye 4"/>
          <p:cNvSpPr>
            <a:spLocks noGrp="1"/>
          </p:cNvSpPr>
          <p:nvPr>
            <p:ph type="dt" sz="half" idx="10"/>
          </p:nvPr>
        </p:nvSpPr>
        <p:spPr/>
        <p:txBody>
          <a:bodyPr rtlCol="0"/>
          <a:lstStyle/>
          <a:p>
            <a:pPr rtl="0"/>
            <a:fld id="{E050160C-9879-40AE-A525-CEAF600ABAE0}" type="datetime1">
              <a:rPr lang="hu-HU" smtClean="0"/>
              <a:t>2024. 03. 06.</a:t>
            </a:fld>
            <a:endParaRPr lang="en-US" dirty="0"/>
          </a:p>
        </p:txBody>
      </p:sp>
      <p:sp>
        <p:nvSpPr>
          <p:cNvPr id="6" name="Élőláb helye 5"/>
          <p:cNvSpPr>
            <a:spLocks noGrp="1"/>
          </p:cNvSpPr>
          <p:nvPr>
            <p:ph type="ftr" sz="quarter" idx="11"/>
          </p:nvPr>
        </p:nvSpPr>
        <p:spPr/>
        <p:txBody>
          <a:bodyPr rtlCol="0"/>
          <a:lstStyle/>
          <a:p>
            <a:pPr algn="l"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hu"/>
              <a:t>Mintacím stílusának szerkesztése</a:t>
            </a:r>
            <a:endParaRPr lang="en-US" dirty="0"/>
          </a:p>
        </p:txBody>
      </p:sp>
      <p:sp>
        <p:nvSpPr>
          <p:cNvPr id="3" name="Szöveg hely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hu"/>
              <a:t>Mintaszöveg szerkesztése</a:t>
            </a:r>
          </a:p>
          <a:p>
            <a:pPr lvl="1" rtl="0"/>
            <a:r>
              <a:rPr lang="hu"/>
              <a:t>Második szint</a:t>
            </a:r>
          </a:p>
          <a:p>
            <a:pPr lvl="2" rtl="0"/>
            <a:r>
              <a:rPr lang="hu"/>
              <a:t>Harmadik szint</a:t>
            </a:r>
          </a:p>
          <a:p>
            <a:pPr lvl="3" rtl="0"/>
            <a:r>
              <a:rPr lang="hu"/>
              <a:t>Negyedik szint</a:t>
            </a:r>
          </a:p>
          <a:p>
            <a:pPr lvl="4" rtl="0"/>
            <a:r>
              <a:rPr lang="hu"/>
              <a:t>Ötödik szint</a:t>
            </a:r>
            <a:endParaRPr lang="en-US" dirty="0"/>
          </a:p>
        </p:txBody>
      </p:sp>
      <p:sp>
        <p:nvSpPr>
          <p:cNvPr id="4" name="Dátum hely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73467763-A444-456E-9B90-780721D4CC30}" type="datetime1">
              <a:rPr lang="hu-HU" smtClean="0"/>
              <a:t>2024. 03. 06.</a:t>
            </a:fld>
            <a:endParaRPr lang="en-US" dirty="0"/>
          </a:p>
        </p:txBody>
      </p:sp>
      <p:sp>
        <p:nvSpPr>
          <p:cNvPr id="5" name="Élőláb hely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Dia számának hely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Téglalap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Téglalap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Téglalap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Cím 1">
            <a:extLst>
              <a:ext uri="{FF2B5EF4-FFF2-40B4-BE49-F238E27FC236}">
                <a16:creationId xmlns:a16="http://schemas.microsoft.com/office/drawing/2014/main" id="{1C21E816-31F5-48BB-BD02-D15F2F18B48A}"/>
              </a:ext>
            </a:extLst>
          </p:cNvPr>
          <p:cNvSpPr>
            <a:spLocks noGrp="1"/>
          </p:cNvSpPr>
          <p:nvPr>
            <p:ph type="ctrTitle"/>
          </p:nvPr>
        </p:nvSpPr>
        <p:spPr>
          <a:xfrm>
            <a:off x="510171" y="830795"/>
            <a:ext cx="10993549" cy="1475013"/>
          </a:xfrm>
        </p:spPr>
        <p:txBody>
          <a:bodyPr rtlCol="0">
            <a:normAutofit/>
          </a:bodyPr>
          <a:lstStyle/>
          <a:p>
            <a:pPr algn="ctr" rtl="0"/>
            <a:r>
              <a:rPr lang="hu" sz="7200" dirty="0"/>
              <a:t>Kiberbiztonság</a:t>
            </a:r>
          </a:p>
        </p:txBody>
      </p:sp>
      <p:sp>
        <p:nvSpPr>
          <p:cNvPr id="3" name="Alcím 2">
            <a:extLst>
              <a:ext uri="{FF2B5EF4-FFF2-40B4-BE49-F238E27FC236}">
                <a16:creationId xmlns:a16="http://schemas.microsoft.com/office/drawing/2014/main" id="{835D6E6B-3353-491C-A3C6-F278D6CED8B3}"/>
              </a:ext>
            </a:extLst>
          </p:cNvPr>
          <p:cNvSpPr>
            <a:spLocks noGrp="1"/>
          </p:cNvSpPr>
          <p:nvPr>
            <p:ph type="subTitle" idx="1"/>
          </p:nvPr>
        </p:nvSpPr>
        <p:spPr>
          <a:xfrm>
            <a:off x="446534" y="2295270"/>
            <a:ext cx="10993546" cy="468233"/>
          </a:xfrm>
        </p:spPr>
        <p:txBody>
          <a:bodyPr rtlCol="0">
            <a:noAutofit/>
          </a:bodyPr>
          <a:lstStyle/>
          <a:p>
            <a:pPr algn="ctr" rtl="0"/>
            <a:r>
              <a:rPr lang="hu" sz="4400" dirty="0"/>
              <a:t>GIPSZ JAKAB</a:t>
            </a:r>
          </a:p>
        </p:txBody>
      </p:sp>
      <p:sp>
        <p:nvSpPr>
          <p:cNvPr id="20" name="Téglalap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sp>
        <p:nvSpPr>
          <p:cNvPr id="22" name="Téglalap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sp>
        <p:nvSpPr>
          <p:cNvPr id="24" name="Téglalap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u-HU"/>
          </a:p>
        </p:txBody>
      </p:sp>
      <p:pic>
        <p:nvPicPr>
          <p:cNvPr id="7" name="Kép 6">
            <a:extLst>
              <a:ext uri="{FF2B5EF4-FFF2-40B4-BE49-F238E27FC236}">
                <a16:creationId xmlns:a16="http://schemas.microsoft.com/office/drawing/2014/main" id="{663C90EF-8951-3300-7CEF-D30D111976BC}"/>
              </a:ext>
            </a:extLst>
          </p:cNvPr>
          <p:cNvPicPr>
            <a:picLocks noChangeAspect="1"/>
          </p:cNvPicPr>
          <p:nvPr/>
        </p:nvPicPr>
        <p:blipFill>
          <a:blip r:embed="rId2"/>
          <a:stretch>
            <a:fillRect/>
          </a:stretch>
        </p:blipFill>
        <p:spPr>
          <a:xfrm>
            <a:off x="2687166" y="4917161"/>
            <a:ext cx="1227181" cy="1227181"/>
          </a:xfrm>
          <a:prstGeom prst="rect">
            <a:avLst/>
          </a:prstGeom>
        </p:spPr>
      </p:pic>
      <p:pic>
        <p:nvPicPr>
          <p:cNvPr id="8" name="Kép 7">
            <a:extLst>
              <a:ext uri="{FF2B5EF4-FFF2-40B4-BE49-F238E27FC236}">
                <a16:creationId xmlns:a16="http://schemas.microsoft.com/office/drawing/2014/main" id="{466F5955-967E-D642-C0F7-B0A36F5B7958}"/>
              </a:ext>
            </a:extLst>
          </p:cNvPr>
          <p:cNvPicPr>
            <a:picLocks noChangeAspect="1"/>
          </p:cNvPicPr>
          <p:nvPr/>
        </p:nvPicPr>
        <p:blipFill>
          <a:blip r:embed="rId3"/>
          <a:stretch>
            <a:fillRect/>
          </a:stretch>
        </p:blipFill>
        <p:spPr>
          <a:xfrm>
            <a:off x="7635425" y="5024846"/>
            <a:ext cx="1144347" cy="1227181"/>
          </a:xfrm>
          <a:prstGeom prst="rect">
            <a:avLst/>
          </a:prstGeom>
        </p:spPr>
      </p:pic>
      <p:pic>
        <p:nvPicPr>
          <p:cNvPr id="11" name="Kép 10">
            <a:extLst>
              <a:ext uri="{FF2B5EF4-FFF2-40B4-BE49-F238E27FC236}">
                <a16:creationId xmlns:a16="http://schemas.microsoft.com/office/drawing/2014/main" id="{3009F44A-6F5B-0B8C-47F2-F4391022E2A7}"/>
              </a:ext>
            </a:extLst>
          </p:cNvPr>
          <p:cNvPicPr>
            <a:picLocks noChangeAspect="1"/>
          </p:cNvPicPr>
          <p:nvPr/>
        </p:nvPicPr>
        <p:blipFill>
          <a:blip r:embed="rId4"/>
          <a:stretch>
            <a:fillRect/>
          </a:stretch>
        </p:blipFill>
        <p:spPr>
          <a:xfrm>
            <a:off x="5170090" y="4809477"/>
            <a:ext cx="1341801" cy="1442550"/>
          </a:xfrm>
          <a:prstGeom prst="rect">
            <a:avLst/>
          </a:prstGeom>
        </p:spPr>
      </p:pic>
      <p:sp>
        <p:nvSpPr>
          <p:cNvPr id="15" name="Szövegdoboz 14">
            <a:extLst>
              <a:ext uri="{FF2B5EF4-FFF2-40B4-BE49-F238E27FC236}">
                <a16:creationId xmlns:a16="http://schemas.microsoft.com/office/drawing/2014/main" id="{18350E49-815C-32D1-8D2D-8E9A34803A01}"/>
              </a:ext>
            </a:extLst>
          </p:cNvPr>
          <p:cNvSpPr txBox="1"/>
          <p:nvPr/>
        </p:nvSpPr>
        <p:spPr>
          <a:xfrm>
            <a:off x="3696423" y="3124733"/>
            <a:ext cx="4794133" cy="769441"/>
          </a:xfrm>
          <a:prstGeom prst="rect">
            <a:avLst/>
          </a:prstGeom>
          <a:noFill/>
        </p:spPr>
        <p:txBody>
          <a:bodyPr wrap="none" rtlCol="0">
            <a:spAutoFit/>
          </a:bodyPr>
          <a:lstStyle/>
          <a:p>
            <a:r>
              <a:rPr lang="hu-HU" sz="4400" b="1" dirty="0"/>
              <a:t>PÉCS, 2024.03.05.</a:t>
            </a:r>
          </a:p>
        </p:txBody>
      </p:sp>
      <p:sp>
        <p:nvSpPr>
          <p:cNvPr id="16" name="Szövegdoboz 15">
            <a:extLst>
              <a:ext uri="{FF2B5EF4-FFF2-40B4-BE49-F238E27FC236}">
                <a16:creationId xmlns:a16="http://schemas.microsoft.com/office/drawing/2014/main" id="{E5C16A7F-B148-4338-E777-A17E3A0A56C6}"/>
              </a:ext>
            </a:extLst>
          </p:cNvPr>
          <p:cNvSpPr txBox="1"/>
          <p:nvPr/>
        </p:nvSpPr>
        <p:spPr>
          <a:xfrm>
            <a:off x="1026160" y="6292121"/>
            <a:ext cx="9961573" cy="400110"/>
          </a:xfrm>
          <a:prstGeom prst="rect">
            <a:avLst/>
          </a:prstGeom>
          <a:noFill/>
        </p:spPr>
        <p:txBody>
          <a:bodyPr wrap="none" rtlCol="0">
            <a:spAutoFit/>
          </a:bodyPr>
          <a:lstStyle/>
          <a:p>
            <a:r>
              <a:rPr lang="hu-HU" sz="2000" b="1" dirty="0"/>
              <a:t>Nemzetközi </a:t>
            </a:r>
            <a:r>
              <a:rPr lang="hu-HU" sz="2000" b="1" dirty="0" err="1"/>
              <a:t>kiberbiztonsági</a:t>
            </a:r>
            <a:r>
              <a:rPr lang="hu-HU" sz="2000" b="1" dirty="0"/>
              <a:t> tudatosság növelése programsorozat a dél-dunántúli régióban.</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hu"/>
              <a:t>Title Lorem Ipsum Dolor Sit Amet</a:t>
            </a:r>
          </a:p>
        </p:txBody>
      </p:sp>
      <p:graphicFrame>
        <p:nvGraphicFramePr>
          <p:cNvPr id="4" name="Tartalom helye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33_TF33552983" id="{B3EE83EE-CCFB-4CB3-9AFB-F793C354D2BB}" vid="{A0A712A1-0E18-4ECB-AC9C-D8B615D25E24}"/>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{3FF49EF2-E7EE-4D5A-9464-DE731CD88F54}tf33552983_win32</Template>
  <TotalTime>16</TotalTime>
  <Words>40</Words>
  <Application>Microsoft Office PowerPoint</Application>
  <PresentationFormat>Szélesvásznú</PresentationFormat>
  <Paragraphs>11</Paragraphs>
  <Slides>2</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vt:i4>
      </vt:variant>
    </vt:vector>
  </HeadingPairs>
  <TitlesOfParts>
    <vt:vector size="8" baseType="lpstr">
      <vt:lpstr>Arial</vt:lpstr>
      <vt:lpstr>Calibri</vt:lpstr>
      <vt:lpstr>Franklin Gothic Book</vt:lpstr>
      <vt:lpstr>Franklin Gothic Demi</vt:lpstr>
      <vt:lpstr>Wingdings 2</vt:lpstr>
      <vt:lpstr>DividendVTI</vt:lpstr>
      <vt:lpstr>Kiberbiztonság</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Kiberbiztonság</dc:title>
  <dc:creator>Gyurák Gábor</dc:creator>
  <cp:lastModifiedBy>Gyurák Gábor</cp:lastModifiedBy>
  <cp:revision>2</cp:revision>
  <dcterms:created xsi:type="dcterms:W3CDTF">2024-03-06T06:50:08Z</dcterms:created>
  <dcterms:modified xsi:type="dcterms:W3CDTF">2024-03-06T07:06:47Z</dcterms:modified>
</cp:coreProperties>
</file>