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69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3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9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5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7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00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3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3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6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95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3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690E-D474-44DA-AAC6-69708E30280E}" type="datetimeFigureOut">
              <a:rPr lang="es-CO" smtClean="0"/>
              <a:t>22/04/2020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6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3376" y="2214893"/>
            <a:ext cx="9144000" cy="2387600"/>
          </a:xfrm>
        </p:spPr>
        <p:txBody>
          <a:bodyPr/>
          <a:lstStyle/>
          <a:p>
            <a:r>
              <a:rPr lang="es-CO" b="1" dirty="0" err="1"/>
              <a:t>Association</a:t>
            </a:r>
            <a:r>
              <a:rPr lang="es-CO" b="1" dirty="0"/>
              <a:t> Rules Discovery</a:t>
            </a:r>
            <a:br>
              <a:rPr lang="es-CO" b="1" dirty="0"/>
            </a:br>
            <a:r>
              <a:rPr lang="es-CO" sz="2800" b="1" dirty="0">
                <a:solidFill>
                  <a:schemeClr val="bg1">
                    <a:lumMod val="65000"/>
                  </a:schemeClr>
                </a:solidFill>
              </a:rPr>
              <a:t>Machine </a:t>
            </a:r>
            <a:r>
              <a:rPr lang="es-CO" sz="2800" b="1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es-CO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" y="244455"/>
            <a:ext cx="2657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Association</a:t>
            </a:r>
            <a:r>
              <a:rPr lang="es-CO" dirty="0"/>
              <a:t> Rules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1460665"/>
            <a:ext cx="110740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An </a:t>
            </a:r>
            <a:r>
              <a:rPr lang="en-US" sz="2900" b="1" dirty="0"/>
              <a:t>association rule </a:t>
            </a:r>
            <a:r>
              <a:rPr lang="en-US" sz="2900" dirty="0"/>
              <a:t>is a statement of the type:</a:t>
            </a:r>
          </a:p>
          <a:p>
            <a:r>
              <a:rPr lang="en-US" sz="2900" b="1" dirty="0">
                <a:solidFill>
                  <a:srgbClr val="0070C0"/>
                </a:solidFill>
              </a:rPr>
              <a:t>If</a:t>
            </a:r>
            <a:r>
              <a:rPr lang="en-US" sz="2900" dirty="0"/>
              <a:t> {</a:t>
            </a:r>
            <a:r>
              <a:rPr lang="en-US" sz="2900" i="1" dirty="0"/>
              <a:t>Conditions</a:t>
            </a:r>
            <a:r>
              <a:rPr lang="en-US" sz="2900" dirty="0"/>
              <a:t>} </a:t>
            </a:r>
            <a:r>
              <a:rPr lang="en-US" sz="2900" b="1" dirty="0">
                <a:solidFill>
                  <a:srgbClr val="0070C0"/>
                </a:solidFill>
              </a:rPr>
              <a:t>Possibly</a:t>
            </a:r>
            <a:r>
              <a:rPr lang="en-US" sz="2900" dirty="0"/>
              <a:t> {</a:t>
            </a:r>
            <a:r>
              <a:rPr lang="en-US" sz="2900" i="1" dirty="0"/>
              <a:t>Consequences</a:t>
            </a:r>
            <a:r>
              <a:rPr lang="en-US" sz="2900" dirty="0"/>
              <a:t>} [</a:t>
            </a:r>
            <a:r>
              <a:rPr lang="en-US" sz="2900" i="1" dirty="0"/>
              <a:t>support</a:t>
            </a:r>
            <a:r>
              <a:rPr lang="en-US" sz="2900" dirty="0"/>
              <a:t> = x%, </a:t>
            </a:r>
            <a:r>
              <a:rPr lang="en-US" sz="2900" i="1" dirty="0"/>
              <a:t>confidence</a:t>
            </a:r>
            <a:r>
              <a:rPr lang="en-US" sz="2900" dirty="0"/>
              <a:t> = y%]</a:t>
            </a:r>
            <a:endParaRPr lang="es-CO" sz="29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90" y="3030325"/>
            <a:ext cx="6445643" cy="36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Support</a:t>
            </a:r>
            <a:r>
              <a:rPr lang="es-CO" dirty="0"/>
              <a:t>, </a:t>
            </a:r>
            <a:r>
              <a:rPr lang="es-CO" dirty="0" err="1"/>
              <a:t>Confidence</a:t>
            </a:r>
            <a:r>
              <a:rPr lang="es-CO" dirty="0"/>
              <a:t> and </a:t>
            </a:r>
            <a:r>
              <a:rPr lang="es-CO" dirty="0" err="1"/>
              <a:t>Lift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5534"/>
              </p:ext>
            </p:extLst>
          </p:nvPr>
        </p:nvGraphicFramePr>
        <p:xfrm>
          <a:off x="6183937" y="3676977"/>
          <a:ext cx="5003656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7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Lift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/>
                        <a:t>Explanation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independent of Y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dependency of X with Y (good)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presence of X has a negative effect on the presence of Y, and vice versa.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D533026-E6C6-4E4A-ACF1-2D73DF51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2" y="2753986"/>
            <a:ext cx="5236715" cy="31609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EA5E30A-10D5-43D5-AA5B-DD0510FAE6EA}"/>
              </a:ext>
            </a:extLst>
          </p:cNvPr>
          <p:cNvSpPr/>
          <p:nvPr/>
        </p:nvSpPr>
        <p:spPr>
          <a:xfrm>
            <a:off x="838199" y="1428423"/>
            <a:ext cx="1034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CO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X={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cond1, …,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condN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es-CO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Possibly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Y={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consq1, …,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consqM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</a:p>
          <a:p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s-CO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support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x%, </a:t>
            </a:r>
            <a:r>
              <a:rPr lang="es-CO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confidence</a:t>
            </a:r>
            <a:r>
              <a:rPr lang="es-CO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y%]</a:t>
            </a:r>
          </a:p>
        </p:txBody>
      </p:sp>
    </p:spTree>
    <p:extLst>
      <p:ext uri="{BB962C8B-B14F-4D97-AF65-F5344CB8AC3E}">
        <p14:creationId xmlns:p14="http://schemas.microsoft.com/office/powerpoint/2010/main" val="32580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419" y="191600"/>
            <a:ext cx="10515600" cy="1325563"/>
          </a:xfrm>
        </p:spPr>
        <p:txBody>
          <a:bodyPr/>
          <a:lstStyle/>
          <a:p>
            <a:r>
              <a:rPr lang="es-CO" dirty="0" err="1"/>
              <a:t>Apriori</a:t>
            </a:r>
            <a:r>
              <a:rPr lang="es-CO" dirty="0"/>
              <a:t> </a:t>
            </a:r>
            <a:r>
              <a:rPr lang="es-CO" dirty="0" err="1"/>
              <a:t>algorithm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432" y="142948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Apriori</a:t>
            </a:r>
            <a:r>
              <a:rPr lang="en-US" dirty="0"/>
              <a:t> is the algorithm commonly used to obtain </a:t>
            </a:r>
            <a:r>
              <a:rPr lang="en-US" b="1" dirty="0"/>
              <a:t>association rules</a:t>
            </a:r>
            <a:r>
              <a:rPr lang="en-US" dirty="0"/>
              <a:t>. Identify frequent individual items and extend them iteratively.</a:t>
            </a:r>
          </a:p>
          <a:p>
            <a:pPr algn="just"/>
            <a:r>
              <a:rPr lang="en-US" dirty="0" err="1"/>
              <a:t>Apriori</a:t>
            </a:r>
            <a:r>
              <a:rPr lang="en-US" dirty="0"/>
              <a:t> works on Categorical or Discretized data sets.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55" y="3007772"/>
            <a:ext cx="6739865" cy="33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Attribute</a:t>
            </a:r>
            <a:r>
              <a:rPr lang="es-CO" dirty="0"/>
              <a:t> </a:t>
            </a:r>
            <a:r>
              <a:rPr lang="es-CO" dirty="0" err="1"/>
              <a:t>Discretization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Association rules work with nominal attributes. To convert a continuous attribute into a discrete one, discretization techniques are used.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Interval discretization</a:t>
            </a:r>
          </a:p>
          <a:p>
            <a:pPr algn="just"/>
            <a:r>
              <a:rPr lang="en-US" dirty="0"/>
              <a:t>Frequency discretization</a:t>
            </a:r>
          </a:p>
          <a:p>
            <a:pPr algn="just"/>
            <a:r>
              <a:rPr lang="en-US" dirty="0"/>
              <a:t>Discretization by entropy</a:t>
            </a:r>
          </a:p>
        </p:txBody>
      </p:sp>
    </p:spTree>
    <p:extLst>
      <p:ext uri="{BB962C8B-B14F-4D97-AF65-F5344CB8AC3E}">
        <p14:creationId xmlns:p14="http://schemas.microsoft.com/office/powerpoint/2010/main" val="1499149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Association Rules Discovery Machine Learning</vt:lpstr>
      <vt:lpstr>Association Rules </vt:lpstr>
      <vt:lpstr>Support, Confidence and Lift</vt:lpstr>
      <vt:lpstr>Apriori algorithm</vt:lpstr>
      <vt:lpstr>Attribute Discretization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Atributos Aprendizaje de Máquina</dc:title>
  <dc:creator>FRANK</dc:creator>
  <cp:lastModifiedBy>Fran Ernesto Romero Alvarez</cp:lastModifiedBy>
  <cp:revision>29</cp:revision>
  <dcterms:created xsi:type="dcterms:W3CDTF">2017-09-29T12:56:48Z</dcterms:created>
  <dcterms:modified xsi:type="dcterms:W3CDTF">2020-04-22T16:53:44Z</dcterms:modified>
</cp:coreProperties>
</file>