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3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Financial Stock Data </a:t>
            </a:r>
            <a:r>
              <a:rPr lang="en-CA" dirty="0"/>
              <a:t>Info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5432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University of Toronto SCS - Data Analytics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Sayeed Haque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3" y="353900"/>
            <a:ext cx="1927506" cy="15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710000" cy="30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b="0"/>
              <a:t>Present and demo Data Visualization from multiple data sources using Python Jupyter notebook, D3 JavaScript  </a:t>
            </a:r>
            <a:endParaRPr sz="2200" b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0"/>
              <a:t>The Visualization uses HTML, CSS, JavaScript, D3, Leaflet to provide a rich multimedia view.</a:t>
            </a:r>
            <a:endParaRPr sz="2200" b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0"/>
              <a:t>The Visual dashboard focuses on eight selected companies:</a:t>
            </a:r>
            <a:endParaRPr sz="2200" b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b="0"/>
              <a:t>Alphabet, Apple, Cognizant, Facebook, IBM, McDonalds, Microsoft and Tesla </a:t>
            </a:r>
            <a:endParaRPr sz="2200" b="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300" y="510650"/>
            <a:ext cx="1046226" cy="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Case:</a:t>
            </a:r>
            <a:endParaRPr sz="3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visual dashboard a day trader user to use and manage their stock portfolio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dedicated page for each company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custom charts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historical data for each company stock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top 5 twitter market news data and for each companies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youtube video of each company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Challenges:</a:t>
            </a:r>
            <a:endParaRPr sz="3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Configuring Javascript and MySQL database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the filter base on stock ticker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data array with leaflet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Obtaining Data set with Latitude and Longitude for Dow Jones 30 company address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Lato</vt:lpstr>
      <vt:lpstr>Raleway</vt:lpstr>
      <vt:lpstr>Swiss</vt:lpstr>
      <vt:lpstr>Financial Stock Data Info </vt:lpstr>
      <vt:lpstr>Objective</vt:lpstr>
      <vt:lpstr>Use Case: Create a visual dashboard a day trader user to use and manage their stock portfolio  Create a dedicated page for each company Provide custom charts Provide historical data for each company stock Provide top 5 twitter market news data and for each companies Provide youtube video of each company  Challenges: Configuring Javascript and MySQL database Creating the filter base on stock ticker Using data array with leaflet Obtaining Data set with Latitude and Longitude for Dow Jones 30 company address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Stock Data Info </dc:title>
  <cp:lastModifiedBy>Dr. Sayeed Haque</cp:lastModifiedBy>
  <cp:revision>1</cp:revision>
  <dcterms:modified xsi:type="dcterms:W3CDTF">2019-07-20T15:05:05Z</dcterms:modified>
</cp:coreProperties>
</file>