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c944ac4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c944ac4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c944ac4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c944ac4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answer these questions as we walk through the paths take for each of the three amigos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3c944ac4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3c944ac4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cd380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cd380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2cd380c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2cd380c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c5ba795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c5ba795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5ba795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c5ba795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c5ba795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c5ba795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a career in Cyber Security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57550" y="38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03450"/>
            <a:ext cx="7505700" cy="31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Father of 3 - 2 Boys and 1 Girl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Husband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enjoy Coaching Basketball, Camping spending time outside with my family.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Purposefully</a:t>
            </a:r>
            <a:r>
              <a:rPr lang="en"/>
              <a:t> not talking about </a:t>
            </a:r>
            <a:r>
              <a:rPr lang="en"/>
              <a:t>career</a:t>
            </a:r>
            <a:r>
              <a:rPr lang="en"/>
              <a:t> because I am one of the people in the presentation.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you guess which one?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ask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7300" y="2125650"/>
            <a:ext cx="75057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need a degree in Cyber Security or Information Security? 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194050" y="2443450"/>
            <a:ext cx="7472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 you need to work Help Desk before getting a Job in Cyber Security?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1194050" y="3103125"/>
            <a:ext cx="5891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an Entry Level Job in Cyber Security?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167800" y="2801338"/>
            <a:ext cx="5943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can you do to get into Cyber Security?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94050" y="3477050"/>
            <a:ext cx="4107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do I want to do?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390900" y="832475"/>
            <a:ext cx="209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No Degree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836750" y="2517413"/>
            <a:ext cx="7353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 Years Sales B2B Mobile Carrier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39750" y="3044100"/>
            <a:ext cx="7347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Pentester at Accuvant - 8 Year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52875" y="3595200"/>
            <a:ext cx="7353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Red Team Accenture - Current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36750" y="4146300"/>
            <a:ext cx="735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Certs - OSCP, OSCE, OSWP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374250" y="740650"/>
            <a:ext cx="2395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662500"/>
            <a:ext cx="7505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Army - Airborne Infantry - 5 Years</a:t>
            </a:r>
            <a:endParaRPr sz="5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19150" y="2060025"/>
            <a:ext cx="7308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Army National Guard - Administrative Specialist - 1 Year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819150" y="2436450"/>
            <a:ext cx="7505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Bachelor's Degree Information Technology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19150" y="2781700"/>
            <a:ext cx="6849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Help Desk Level 1 - 2 Years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19150" y="3214600"/>
            <a:ext cx="7209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Cyber Security Specialist - 3 Years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32350" y="3581900"/>
            <a:ext cx="7182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Information Security Administrator - 3 years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82000" y="3992750"/>
            <a:ext cx="7380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Cyber Security Operations Lead - Current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662850" y="806250"/>
            <a:ext cx="18183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26625" y="1522050"/>
            <a:ext cx="37455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Vocational School while in High school Computer Technologies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Associates of Applied Science - Computer Information Systems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Technician - 2 Years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r>
              <a:rPr lang="en"/>
              <a:t>Administrator</a:t>
            </a:r>
            <a:r>
              <a:rPr lang="en"/>
              <a:t> - 3 Years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Information Security Administrator - 5 years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Senior Security Engineer (MSSP) - 3 Years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Senior Security Engineer (Internal) - 3 Years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 Security Engineer - Current 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867950" y="1627025"/>
            <a:ext cx="36516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Certs -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A+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Network+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Security+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C|EH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CPT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Certified Forensic Analyst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GSEC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Linux+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LPIC 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BTL1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646000" y="871850"/>
            <a:ext cx="3852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I get asked 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79100" y="1990725"/>
            <a:ext cx="75057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What certification do I need to get started? 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sp>
        <p:nvSpPr>
          <p:cNvPr id="181" name="Google Shape;181;p19"/>
          <p:cNvSpPr txBox="1"/>
          <p:nvPr/>
        </p:nvSpPr>
        <p:spPr>
          <a:xfrm>
            <a:off x="879100" y="2359950"/>
            <a:ext cx="7046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training should I take?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879100" y="2783550"/>
            <a:ext cx="6836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 you tell me where to start?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879100" y="3141550"/>
            <a:ext cx="639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the way that makes most money?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879100" y="3576375"/>
            <a:ext cx="6521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do I get Practical experience?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498900" y="609425"/>
            <a:ext cx="21462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791700" y="1490150"/>
            <a:ext cx="7505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tryhackme.com  - Free/Paid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vulnhub.com - Free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cybrary.it - Free/Paid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ine.com - Paid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academy.tcm-sec.com  - Free/Paid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https://pauljerimy.com/security-certification-roadmap/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Questions/Thank You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718875" y="3280300"/>
            <a:ext cx="604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@bauldini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https://linkedin.com/in/chrismaulding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