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8" r:id="rId12"/>
    <p:sldId id="270" r:id="rId13"/>
    <p:sldId id="271" r:id="rId14"/>
    <p:sldId id="272" r:id="rId15"/>
    <p:sldId id="273" r:id="rId16"/>
    <p:sldId id="274" r:id="rId17"/>
    <p:sldId id="266" r:id="rId18"/>
    <p:sldId id="267" r:id="rId19"/>
  </p:sldIdLst>
  <p:sldSz cx="12192000" cy="6858000"/>
  <p:notesSz cx="6858000" cy="9144000"/>
  <p:embeddedFontLst>
    <p:embeddedFont>
      <p:font typeface="Abril Fatface" panose="020B0604020202020204" charset="0"/>
      <p:regular r:id="rId21"/>
    </p:embeddedFont>
    <p:embeddedFont>
      <p:font typeface="Barlow Condensed" panose="00000506000000000000" pitchFamily="2" charset="0"/>
      <p:regular r:id="rId22"/>
      <p:bold r:id="rId23"/>
      <p:italic r:id="rId24"/>
      <p:boldItalic r:id="rId25"/>
    </p:embeddedFont>
    <p:embeddedFont>
      <p:font typeface="Darker Grotesque" panose="020B0604020202020204" charset="0"/>
      <p:regular r:id="rId26"/>
      <p:bold r:id="rId27"/>
    </p:embeddedFont>
    <p:embeddedFont>
      <p:font typeface="Darker Grotesque SemiBold" panose="020B0604020202020204" charset="0"/>
      <p:regular r:id="rId28"/>
      <p:bold r:id="rId29"/>
    </p:embeddedFont>
    <p:embeddedFont>
      <p:font typeface="DM Serif Display" panose="020B0604020202020204" charset="0"/>
      <p:regular r:id="rId30"/>
      <p:italic r:id="rId31"/>
    </p:embeddedFont>
    <p:embeddedFont>
      <p:font typeface="Homemade Apple" panose="020B0604020202020204" charset="0"/>
      <p:regular r:id="rId32"/>
    </p:embeddedFont>
    <p:embeddedFont>
      <p:font typeface="Poppins" panose="00000500000000000000" pitchFamily="2" charset="0"/>
      <p:regular r:id="rId33"/>
      <p:bold r:id="rId34"/>
      <p:italic r:id="rId35"/>
      <p:boldItalic r:id="rId36"/>
    </p:embeddedFont>
    <p:embeddedFont>
      <p:font typeface="Roboto" panose="02000000000000000000" pitchFamily="2"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6" d="100"/>
          <a:sy n="76" d="100"/>
        </p:scale>
        <p:origin x="917" y="4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font" Target="fonts/font19.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font" Target="fonts/font14.fntdata"/><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font" Target="fonts/font1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font" Target="fonts/font2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fd1156f799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fd1156f799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fd1156f799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fd1156f799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a073618e60_0_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a073618e60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a073618e6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a073618e6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fd1156f799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fd1156f799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fd1156f799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fd1156f799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fd1156f799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fd1156f799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fd1156f799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fd1156f799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a073618e60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a073618e60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twitter.com/SlidesManiaSM/" TargetMode="External"/><Relationship Id="rId12" Type="http://schemas.openxmlformats.org/officeDocument/2006/relationships/image" Target="../media/image5.png"/><Relationship Id="rId2" Type="http://schemas.openxmlformats.org/officeDocument/2006/relationships/hyperlink" Target="https://slidesmania.com/" TargetMode="External"/><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instagram.com/slidesmania/" TargetMode="External"/><Relationship Id="rId5" Type="http://schemas.openxmlformats.org/officeDocument/2006/relationships/hyperlink" Target="https://www.facebook.com/SlidesManiaSM/" TargetMode="External"/><Relationship Id="rId10" Type="http://schemas.openxmlformats.org/officeDocument/2006/relationships/image" Target="../media/image4.png"/><Relationship Id="rId4" Type="http://schemas.openxmlformats.org/officeDocument/2006/relationships/hyperlink" Target="https://slidesmania.com/questions-powerpoint-google-slides/can-i-use-these-templates/" TargetMode="External"/><Relationship Id="rId9" Type="http://schemas.openxmlformats.org/officeDocument/2006/relationships/hyperlink" Target="https://www.pinterest.com/slidesmania/"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 name="Shape 10"/>
        <p:cNvGrpSpPr/>
        <p:nvPr/>
      </p:nvGrpSpPr>
      <p:grpSpPr>
        <a:xfrm>
          <a:off x="0" y="0"/>
          <a:ext cx="0" cy="0"/>
          <a:chOff x="0" y="0"/>
          <a:chExt cx="0" cy="0"/>
        </a:xfrm>
      </p:grpSpPr>
      <p:sp>
        <p:nvSpPr>
          <p:cNvPr id="11" name="Google Shape;11;p2"/>
          <p:cNvSpPr/>
          <p:nvPr/>
        </p:nvSpPr>
        <p:spPr>
          <a:xfrm>
            <a:off x="6281625" y="4488100"/>
            <a:ext cx="5910300" cy="2370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 name="Google Shape;12;p2"/>
          <p:cNvCxnSpPr/>
          <p:nvPr/>
        </p:nvCxnSpPr>
        <p:spPr>
          <a:xfrm>
            <a:off x="7261100" y="4767825"/>
            <a:ext cx="1550100" cy="0"/>
          </a:xfrm>
          <a:prstGeom prst="straightConnector1">
            <a:avLst/>
          </a:prstGeom>
          <a:noFill/>
          <a:ln w="38100" cap="rnd" cmpd="sng">
            <a:solidFill>
              <a:schemeClr val="lt1"/>
            </a:solidFill>
            <a:prstDash val="solid"/>
            <a:round/>
            <a:headEnd type="none" w="med" len="med"/>
            <a:tailEnd type="none" w="med" len="med"/>
          </a:ln>
        </p:spPr>
      </p:cxnSp>
      <p:sp>
        <p:nvSpPr>
          <p:cNvPr id="13" name="Google Shape;13;p2"/>
          <p:cNvSpPr txBox="1">
            <a:spLocks noGrp="1"/>
          </p:cNvSpPr>
          <p:nvPr>
            <p:ph type="title"/>
          </p:nvPr>
        </p:nvSpPr>
        <p:spPr>
          <a:xfrm>
            <a:off x="6605400" y="1765275"/>
            <a:ext cx="3985200" cy="1230600"/>
          </a:xfrm>
          <a:prstGeom prst="rect">
            <a:avLst/>
          </a:prstGeom>
        </p:spPr>
        <p:txBody>
          <a:bodyPr spcFirstLastPara="1" wrap="square" lIns="121900" tIns="121900" rIns="121900" bIns="121900" anchor="t" anchorCtr="0">
            <a:noAutofit/>
          </a:bodyPr>
          <a:lstStyle>
            <a:lvl1pPr lvl="0">
              <a:spcBef>
                <a:spcPts val="0"/>
              </a:spcBef>
              <a:spcAft>
                <a:spcPts val="0"/>
              </a:spcAft>
              <a:buSzPts val="6000"/>
              <a:buNone/>
              <a:defRPr sz="6000"/>
            </a:lvl1pPr>
            <a:lvl2pPr lvl="1">
              <a:spcBef>
                <a:spcPts val="0"/>
              </a:spcBef>
              <a:spcAft>
                <a:spcPts val="0"/>
              </a:spcAft>
              <a:buSzPts val="7000"/>
              <a:buNone/>
              <a:defRPr sz="7000"/>
            </a:lvl2pPr>
            <a:lvl3pPr lvl="2">
              <a:spcBef>
                <a:spcPts val="0"/>
              </a:spcBef>
              <a:spcAft>
                <a:spcPts val="0"/>
              </a:spcAft>
              <a:buSzPts val="7000"/>
              <a:buNone/>
              <a:defRPr sz="7000"/>
            </a:lvl3pPr>
            <a:lvl4pPr lvl="3">
              <a:spcBef>
                <a:spcPts val="0"/>
              </a:spcBef>
              <a:spcAft>
                <a:spcPts val="0"/>
              </a:spcAft>
              <a:buSzPts val="7000"/>
              <a:buNone/>
              <a:defRPr sz="7000"/>
            </a:lvl4pPr>
            <a:lvl5pPr lvl="4">
              <a:spcBef>
                <a:spcPts val="0"/>
              </a:spcBef>
              <a:spcAft>
                <a:spcPts val="0"/>
              </a:spcAft>
              <a:buSzPts val="7000"/>
              <a:buNone/>
              <a:defRPr sz="7000"/>
            </a:lvl5pPr>
            <a:lvl6pPr lvl="5">
              <a:spcBef>
                <a:spcPts val="0"/>
              </a:spcBef>
              <a:spcAft>
                <a:spcPts val="0"/>
              </a:spcAft>
              <a:buSzPts val="7000"/>
              <a:buNone/>
              <a:defRPr sz="7000"/>
            </a:lvl6pPr>
            <a:lvl7pPr lvl="6">
              <a:spcBef>
                <a:spcPts val="0"/>
              </a:spcBef>
              <a:spcAft>
                <a:spcPts val="0"/>
              </a:spcAft>
              <a:buSzPts val="7000"/>
              <a:buNone/>
              <a:defRPr sz="7000"/>
            </a:lvl7pPr>
            <a:lvl8pPr lvl="7">
              <a:spcBef>
                <a:spcPts val="0"/>
              </a:spcBef>
              <a:spcAft>
                <a:spcPts val="0"/>
              </a:spcAft>
              <a:buSzPts val="7000"/>
              <a:buNone/>
              <a:defRPr sz="7000"/>
            </a:lvl8pPr>
            <a:lvl9pPr lvl="8">
              <a:spcBef>
                <a:spcPts val="0"/>
              </a:spcBef>
              <a:spcAft>
                <a:spcPts val="0"/>
              </a:spcAft>
              <a:buSzPts val="7000"/>
              <a:buNone/>
              <a:defRPr sz="7000"/>
            </a:lvl9pPr>
          </a:lstStyle>
          <a:p>
            <a:endParaRPr/>
          </a:p>
        </p:txBody>
      </p:sp>
      <p:sp>
        <p:nvSpPr>
          <p:cNvPr id="14" name="Google Shape;14;p2"/>
          <p:cNvSpPr txBox="1">
            <a:spLocks noGrp="1"/>
          </p:cNvSpPr>
          <p:nvPr>
            <p:ph type="subTitle" idx="1"/>
          </p:nvPr>
        </p:nvSpPr>
        <p:spPr>
          <a:xfrm>
            <a:off x="6840034" y="4829799"/>
            <a:ext cx="3992100" cy="7179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lt1"/>
              </a:buClr>
              <a:buSzPts val="2200"/>
              <a:buNone/>
              <a:defRPr>
                <a:solidFill>
                  <a:schemeClr val="lt1"/>
                </a:solidFill>
              </a:defRPr>
            </a:lvl1pPr>
            <a:lvl2pPr lvl="1">
              <a:spcBef>
                <a:spcPts val="2100"/>
              </a:spcBef>
              <a:spcAft>
                <a:spcPts val="0"/>
              </a:spcAft>
              <a:buSzPts val="2200"/>
              <a:buNone/>
              <a:defRPr/>
            </a:lvl2pPr>
            <a:lvl3pPr lvl="2">
              <a:spcBef>
                <a:spcPts val="2100"/>
              </a:spcBef>
              <a:spcAft>
                <a:spcPts val="0"/>
              </a:spcAft>
              <a:buSzPts val="2200"/>
              <a:buNone/>
              <a:defRPr/>
            </a:lvl3pPr>
            <a:lvl4pPr lvl="3">
              <a:spcBef>
                <a:spcPts val="2100"/>
              </a:spcBef>
              <a:spcAft>
                <a:spcPts val="0"/>
              </a:spcAft>
              <a:buSzPts val="2200"/>
              <a:buNone/>
              <a:defRPr/>
            </a:lvl4pPr>
            <a:lvl5pPr lvl="4">
              <a:spcBef>
                <a:spcPts val="2100"/>
              </a:spcBef>
              <a:spcAft>
                <a:spcPts val="0"/>
              </a:spcAft>
              <a:buSzPts val="2200"/>
              <a:buNone/>
              <a:defRPr/>
            </a:lvl5pPr>
            <a:lvl6pPr lvl="5">
              <a:spcBef>
                <a:spcPts val="2100"/>
              </a:spcBef>
              <a:spcAft>
                <a:spcPts val="0"/>
              </a:spcAft>
              <a:buSzPts val="2200"/>
              <a:buNone/>
              <a:defRPr/>
            </a:lvl6pPr>
            <a:lvl7pPr lvl="6">
              <a:spcBef>
                <a:spcPts val="2100"/>
              </a:spcBef>
              <a:spcAft>
                <a:spcPts val="0"/>
              </a:spcAft>
              <a:buSzPts val="2200"/>
              <a:buNone/>
              <a:defRPr/>
            </a:lvl7pPr>
            <a:lvl8pPr lvl="7">
              <a:spcBef>
                <a:spcPts val="2100"/>
              </a:spcBef>
              <a:spcAft>
                <a:spcPts val="0"/>
              </a:spcAft>
              <a:buSzPts val="2200"/>
              <a:buNone/>
              <a:defRPr/>
            </a:lvl8pPr>
            <a:lvl9pPr lvl="8">
              <a:spcBef>
                <a:spcPts val="2100"/>
              </a:spcBef>
              <a:spcAft>
                <a:spcPts val="2100"/>
              </a:spcAft>
              <a:buSzPts val="2200"/>
              <a:buNone/>
              <a:defRPr/>
            </a:lvl9pPr>
          </a:lstStyle>
          <a:p>
            <a:endParaRPr/>
          </a:p>
        </p:txBody>
      </p:sp>
      <p:grpSp>
        <p:nvGrpSpPr>
          <p:cNvPr id="15" name="Google Shape;15;p2"/>
          <p:cNvGrpSpPr/>
          <p:nvPr/>
        </p:nvGrpSpPr>
        <p:grpSpPr>
          <a:xfrm>
            <a:off x="10949325" y="570600"/>
            <a:ext cx="846900" cy="564600"/>
            <a:chOff x="10949325" y="570600"/>
            <a:chExt cx="846900" cy="564600"/>
          </a:xfrm>
        </p:grpSpPr>
        <p:sp>
          <p:nvSpPr>
            <p:cNvPr id="16" name="Google Shape;16;p2"/>
            <p:cNvSpPr/>
            <p:nvPr/>
          </p:nvSpPr>
          <p:spPr>
            <a:xfrm>
              <a:off x="10949325" y="570600"/>
              <a:ext cx="846900" cy="107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0949325" y="799200"/>
              <a:ext cx="846900" cy="107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0949325" y="1027800"/>
              <a:ext cx="846900" cy="107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015 Timeline">
  <p:cSld name="CUSTOM_14">
    <p:spTree>
      <p:nvGrpSpPr>
        <p:cNvPr id="1" name="Shape 134"/>
        <p:cNvGrpSpPr/>
        <p:nvPr/>
      </p:nvGrpSpPr>
      <p:grpSpPr>
        <a:xfrm>
          <a:off x="0" y="0"/>
          <a:ext cx="0" cy="0"/>
          <a:chOff x="0" y="0"/>
          <a:chExt cx="0" cy="0"/>
        </a:xfrm>
      </p:grpSpPr>
      <p:sp>
        <p:nvSpPr>
          <p:cNvPr id="135" name="Google Shape;135;p12"/>
          <p:cNvSpPr txBox="1">
            <a:spLocks noGrp="1"/>
          </p:cNvSpPr>
          <p:nvPr>
            <p:ph type="body" idx="1"/>
          </p:nvPr>
        </p:nvSpPr>
        <p:spPr>
          <a:xfrm>
            <a:off x="9816650" y="3238625"/>
            <a:ext cx="1997700" cy="23301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136" name="Google Shape;136;p12"/>
          <p:cNvSpPr txBox="1">
            <a:spLocks noGrp="1"/>
          </p:cNvSpPr>
          <p:nvPr>
            <p:ph type="body" idx="2"/>
          </p:nvPr>
        </p:nvSpPr>
        <p:spPr>
          <a:xfrm>
            <a:off x="2737325" y="3238625"/>
            <a:ext cx="1997700" cy="23301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137" name="Google Shape;137;p12"/>
          <p:cNvSpPr txBox="1">
            <a:spLocks noGrp="1"/>
          </p:cNvSpPr>
          <p:nvPr>
            <p:ph type="body" idx="3"/>
          </p:nvPr>
        </p:nvSpPr>
        <p:spPr>
          <a:xfrm>
            <a:off x="5097100" y="3238625"/>
            <a:ext cx="1997700" cy="23301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138" name="Google Shape;138;p12"/>
          <p:cNvSpPr/>
          <p:nvPr/>
        </p:nvSpPr>
        <p:spPr>
          <a:xfrm>
            <a:off x="252900" y="2205375"/>
            <a:ext cx="2247000" cy="3890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2"/>
          <p:cNvSpPr/>
          <p:nvPr/>
        </p:nvSpPr>
        <p:spPr>
          <a:xfrm>
            <a:off x="4972438" y="2205375"/>
            <a:ext cx="2247000" cy="3890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2"/>
          <p:cNvSpPr/>
          <p:nvPr/>
        </p:nvSpPr>
        <p:spPr>
          <a:xfrm>
            <a:off x="9692000" y="2205375"/>
            <a:ext cx="2247000" cy="3890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2"/>
          <p:cNvSpPr/>
          <p:nvPr/>
        </p:nvSpPr>
        <p:spPr>
          <a:xfrm>
            <a:off x="0" y="0"/>
            <a:ext cx="12192000" cy="1705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2" name="Google Shape;142;p12"/>
          <p:cNvCxnSpPr/>
          <p:nvPr/>
        </p:nvCxnSpPr>
        <p:spPr>
          <a:xfrm>
            <a:off x="5320950" y="1311950"/>
            <a:ext cx="1550100" cy="0"/>
          </a:xfrm>
          <a:prstGeom prst="straightConnector1">
            <a:avLst/>
          </a:prstGeom>
          <a:noFill/>
          <a:ln w="38100" cap="rnd" cmpd="sng">
            <a:solidFill>
              <a:schemeClr val="accent2"/>
            </a:solidFill>
            <a:prstDash val="solid"/>
            <a:round/>
            <a:headEnd type="none" w="med" len="med"/>
            <a:tailEnd type="none" w="med" len="med"/>
          </a:ln>
        </p:spPr>
      </p:cxnSp>
      <p:grpSp>
        <p:nvGrpSpPr>
          <p:cNvPr id="143" name="Google Shape;143;p12"/>
          <p:cNvGrpSpPr/>
          <p:nvPr/>
        </p:nvGrpSpPr>
        <p:grpSpPr>
          <a:xfrm>
            <a:off x="10949325" y="570600"/>
            <a:ext cx="846900" cy="564600"/>
            <a:chOff x="10949325" y="570600"/>
            <a:chExt cx="846900" cy="564600"/>
          </a:xfrm>
        </p:grpSpPr>
        <p:sp>
          <p:nvSpPr>
            <p:cNvPr id="144" name="Google Shape;144;p12"/>
            <p:cNvSpPr/>
            <p:nvPr/>
          </p:nvSpPr>
          <p:spPr>
            <a:xfrm>
              <a:off x="10949325" y="570600"/>
              <a:ext cx="846900" cy="107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2"/>
            <p:cNvSpPr/>
            <p:nvPr/>
          </p:nvSpPr>
          <p:spPr>
            <a:xfrm>
              <a:off x="10949325" y="799200"/>
              <a:ext cx="846900" cy="107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2"/>
            <p:cNvSpPr/>
            <p:nvPr/>
          </p:nvSpPr>
          <p:spPr>
            <a:xfrm>
              <a:off x="10949325" y="1027800"/>
              <a:ext cx="846900" cy="107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 name="Google Shape;147;p12"/>
          <p:cNvSpPr txBox="1">
            <a:spLocks noGrp="1"/>
          </p:cNvSpPr>
          <p:nvPr>
            <p:ph type="subTitle" idx="4"/>
          </p:nvPr>
        </p:nvSpPr>
        <p:spPr>
          <a:xfrm>
            <a:off x="377550" y="23160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148" name="Google Shape;148;p12"/>
          <p:cNvSpPr txBox="1">
            <a:spLocks noGrp="1"/>
          </p:cNvSpPr>
          <p:nvPr>
            <p:ph type="subTitle" idx="5"/>
          </p:nvPr>
        </p:nvSpPr>
        <p:spPr>
          <a:xfrm>
            <a:off x="2737327" y="23160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149" name="Google Shape;149;p12"/>
          <p:cNvSpPr txBox="1">
            <a:spLocks noGrp="1"/>
          </p:cNvSpPr>
          <p:nvPr>
            <p:ph type="subTitle" idx="6"/>
          </p:nvPr>
        </p:nvSpPr>
        <p:spPr>
          <a:xfrm>
            <a:off x="5097103" y="23425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150" name="Google Shape;150;p12"/>
          <p:cNvSpPr txBox="1">
            <a:spLocks noGrp="1"/>
          </p:cNvSpPr>
          <p:nvPr>
            <p:ph type="subTitle" idx="7"/>
          </p:nvPr>
        </p:nvSpPr>
        <p:spPr>
          <a:xfrm>
            <a:off x="7456880" y="23425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151" name="Google Shape;151;p12"/>
          <p:cNvSpPr txBox="1">
            <a:spLocks noGrp="1"/>
          </p:cNvSpPr>
          <p:nvPr>
            <p:ph type="subTitle" idx="8"/>
          </p:nvPr>
        </p:nvSpPr>
        <p:spPr>
          <a:xfrm>
            <a:off x="9816657" y="23160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152" name="Google Shape;152;p12"/>
          <p:cNvSpPr txBox="1">
            <a:spLocks noGrp="1"/>
          </p:cNvSpPr>
          <p:nvPr>
            <p:ph type="title"/>
          </p:nvPr>
        </p:nvSpPr>
        <p:spPr>
          <a:xfrm>
            <a:off x="415600" y="288567"/>
            <a:ext cx="113607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lt1"/>
              </a:buClr>
              <a:buSzPts val="4000"/>
              <a:buFont typeface="Aldrich"/>
              <a:buNone/>
              <a:defRPr>
                <a:solidFill>
                  <a:schemeClr val="lt1"/>
                </a:solidFill>
              </a:defRPr>
            </a:lvl1pPr>
            <a:lvl2pPr lvl="1"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2pPr>
            <a:lvl3pPr lvl="2"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3pPr>
            <a:lvl4pPr lvl="3"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4pPr>
            <a:lvl5pPr lvl="4"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5pPr>
            <a:lvl6pPr lvl="5"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6pPr>
            <a:lvl7pPr lvl="6"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7pPr>
            <a:lvl8pPr lvl="7"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8pPr>
            <a:lvl9pPr lvl="8"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9pPr>
          </a:lstStyle>
          <a:p>
            <a:endParaRPr/>
          </a:p>
        </p:txBody>
      </p:sp>
      <p:sp>
        <p:nvSpPr>
          <p:cNvPr id="153" name="Google Shape;153;p12"/>
          <p:cNvSpPr txBox="1">
            <a:spLocks noGrp="1"/>
          </p:cNvSpPr>
          <p:nvPr>
            <p:ph type="body" idx="9"/>
          </p:nvPr>
        </p:nvSpPr>
        <p:spPr>
          <a:xfrm>
            <a:off x="377550" y="3238625"/>
            <a:ext cx="1997700" cy="2330100"/>
          </a:xfrm>
          <a:prstGeom prst="rect">
            <a:avLst/>
          </a:prstGeom>
        </p:spPr>
        <p:txBody>
          <a:bodyPr spcFirstLastPara="1" wrap="square" lIns="121900" tIns="121900" rIns="121900" bIns="121900" anchor="t" anchorCtr="0">
            <a:noAutofit/>
          </a:bodyPr>
          <a:lstStyle>
            <a:lvl1pPr marL="457200" lvl="0" indent="-330200">
              <a:spcBef>
                <a:spcPts val="0"/>
              </a:spcBef>
              <a:spcAft>
                <a:spcPts val="0"/>
              </a:spcAft>
              <a:buSzPts val="1600"/>
              <a:buChar char="●"/>
              <a:defRPr sz="16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154" name="Google Shape;154;p12"/>
          <p:cNvSpPr txBox="1">
            <a:spLocks noGrp="1"/>
          </p:cNvSpPr>
          <p:nvPr>
            <p:ph type="body" idx="13"/>
          </p:nvPr>
        </p:nvSpPr>
        <p:spPr>
          <a:xfrm>
            <a:off x="7456875" y="3238625"/>
            <a:ext cx="1997700" cy="23301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017 Title and text right">
  <p:cSld name="CUSTOM_16">
    <p:spTree>
      <p:nvGrpSpPr>
        <p:cNvPr id="1" name="Shape 155"/>
        <p:cNvGrpSpPr/>
        <p:nvPr/>
      </p:nvGrpSpPr>
      <p:grpSpPr>
        <a:xfrm>
          <a:off x="0" y="0"/>
          <a:ext cx="0" cy="0"/>
          <a:chOff x="0" y="0"/>
          <a:chExt cx="0" cy="0"/>
        </a:xfrm>
      </p:grpSpPr>
      <p:sp>
        <p:nvSpPr>
          <p:cNvPr id="156" name="Google Shape;156;p13"/>
          <p:cNvSpPr txBox="1">
            <a:spLocks noGrp="1"/>
          </p:cNvSpPr>
          <p:nvPr>
            <p:ph type="title"/>
          </p:nvPr>
        </p:nvSpPr>
        <p:spPr>
          <a:xfrm>
            <a:off x="5978200" y="974375"/>
            <a:ext cx="55815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57" name="Google Shape;157;p13"/>
          <p:cNvSpPr txBox="1">
            <a:spLocks noGrp="1"/>
          </p:cNvSpPr>
          <p:nvPr>
            <p:ph type="body" idx="1"/>
          </p:nvPr>
        </p:nvSpPr>
        <p:spPr>
          <a:xfrm>
            <a:off x="5978300" y="2508425"/>
            <a:ext cx="5581500" cy="3106800"/>
          </a:xfrm>
          <a:prstGeom prst="rect">
            <a:avLst/>
          </a:prstGeom>
        </p:spPr>
        <p:txBody>
          <a:bodyPr spcFirstLastPara="1" wrap="square" lIns="121900" tIns="121900" rIns="121900" bIns="121900" anchor="t" anchorCtr="0">
            <a:noAutofit/>
          </a:bodyPr>
          <a:lstStyle>
            <a:lvl1pPr marL="457200" lvl="0" indent="-368300">
              <a:spcBef>
                <a:spcPts val="0"/>
              </a:spcBef>
              <a:spcAft>
                <a:spcPts val="0"/>
              </a:spcAft>
              <a:buSzPts val="2200"/>
              <a:buChar char="●"/>
              <a:defRPr/>
            </a:lvl1pPr>
            <a:lvl2pPr marL="914400" lvl="1" indent="-368300">
              <a:spcBef>
                <a:spcPts val="2100"/>
              </a:spcBef>
              <a:spcAft>
                <a:spcPts val="0"/>
              </a:spcAft>
              <a:buSzPts val="2200"/>
              <a:buChar char="○"/>
              <a:defRPr/>
            </a:lvl2pPr>
            <a:lvl3pPr marL="1371600" lvl="2" indent="-368300">
              <a:spcBef>
                <a:spcPts val="2100"/>
              </a:spcBef>
              <a:spcAft>
                <a:spcPts val="0"/>
              </a:spcAft>
              <a:buSzPts val="2200"/>
              <a:buChar char="■"/>
              <a:defRPr/>
            </a:lvl3pPr>
            <a:lvl4pPr marL="1828800" lvl="3" indent="-368300">
              <a:spcBef>
                <a:spcPts val="2100"/>
              </a:spcBef>
              <a:spcAft>
                <a:spcPts val="0"/>
              </a:spcAft>
              <a:buSzPts val="2200"/>
              <a:buChar char="●"/>
              <a:defRPr/>
            </a:lvl4pPr>
            <a:lvl5pPr marL="2286000" lvl="4" indent="-368300">
              <a:spcBef>
                <a:spcPts val="2100"/>
              </a:spcBef>
              <a:spcAft>
                <a:spcPts val="0"/>
              </a:spcAft>
              <a:buSzPts val="2200"/>
              <a:buChar char="○"/>
              <a:defRPr/>
            </a:lvl5pPr>
            <a:lvl6pPr marL="2743200" lvl="5" indent="-368300">
              <a:spcBef>
                <a:spcPts val="2100"/>
              </a:spcBef>
              <a:spcAft>
                <a:spcPts val="0"/>
              </a:spcAft>
              <a:buSzPts val="2200"/>
              <a:buChar char="■"/>
              <a:defRPr/>
            </a:lvl6pPr>
            <a:lvl7pPr marL="3200400" lvl="6" indent="-368300">
              <a:spcBef>
                <a:spcPts val="2100"/>
              </a:spcBef>
              <a:spcAft>
                <a:spcPts val="0"/>
              </a:spcAft>
              <a:buSzPts val="2200"/>
              <a:buChar char="●"/>
              <a:defRPr/>
            </a:lvl7pPr>
            <a:lvl8pPr marL="3657600" lvl="7" indent="-368300">
              <a:spcBef>
                <a:spcPts val="2100"/>
              </a:spcBef>
              <a:spcAft>
                <a:spcPts val="0"/>
              </a:spcAft>
              <a:buSzPts val="2200"/>
              <a:buChar char="○"/>
              <a:defRPr/>
            </a:lvl8pPr>
            <a:lvl9pPr marL="4114800" lvl="8" indent="-368300">
              <a:spcBef>
                <a:spcPts val="2100"/>
              </a:spcBef>
              <a:spcAft>
                <a:spcPts val="2100"/>
              </a:spcAft>
              <a:buSzPts val="22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018 Custom Layout 1">
  <p:cSld name="CUSTOM_17">
    <p:spTree>
      <p:nvGrpSpPr>
        <p:cNvPr id="1" name="Shape 158"/>
        <p:cNvGrpSpPr/>
        <p:nvPr/>
      </p:nvGrpSpPr>
      <p:grpSpPr>
        <a:xfrm>
          <a:off x="0" y="0"/>
          <a:ext cx="0" cy="0"/>
          <a:chOff x="0" y="0"/>
          <a:chExt cx="0" cy="0"/>
        </a:xfrm>
      </p:grpSpPr>
      <p:sp>
        <p:nvSpPr>
          <p:cNvPr id="159" name="Google Shape;159;p14"/>
          <p:cNvSpPr/>
          <p:nvPr/>
        </p:nvSpPr>
        <p:spPr>
          <a:xfrm>
            <a:off x="6281625" y="3381625"/>
            <a:ext cx="5910300" cy="347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60" name="Google Shape;160;p14"/>
          <p:cNvSpPr txBox="1">
            <a:spLocks noGrp="1"/>
          </p:cNvSpPr>
          <p:nvPr>
            <p:ph type="subTitle" idx="1"/>
          </p:nvPr>
        </p:nvSpPr>
        <p:spPr>
          <a:xfrm>
            <a:off x="6130600" y="2516825"/>
            <a:ext cx="5581500" cy="717900"/>
          </a:xfrm>
          <a:prstGeom prst="rect">
            <a:avLst/>
          </a:prstGeom>
        </p:spPr>
        <p:txBody>
          <a:bodyPr spcFirstLastPara="1" wrap="square" lIns="121900" tIns="121900" rIns="121900" bIns="121900" anchor="t" anchorCtr="0">
            <a:noAutofit/>
          </a:bodyPr>
          <a:lstStyle>
            <a:lvl1pPr lvl="0" rtl="0">
              <a:spcBef>
                <a:spcPts val="0"/>
              </a:spcBef>
              <a:spcAft>
                <a:spcPts val="0"/>
              </a:spcAft>
              <a:buClr>
                <a:schemeClr val="lt1"/>
              </a:buClr>
              <a:buSzPts val="2100"/>
              <a:buNone/>
              <a:defRPr sz="2100" b="1">
                <a:solidFill>
                  <a:schemeClr val="lt1"/>
                </a:solidFill>
              </a:defRPr>
            </a:lvl1pPr>
            <a:lvl2pPr lvl="1" rtl="0">
              <a:spcBef>
                <a:spcPts val="2100"/>
              </a:spcBef>
              <a:spcAft>
                <a:spcPts val="0"/>
              </a:spcAft>
              <a:buClr>
                <a:schemeClr val="lt1"/>
              </a:buClr>
              <a:buSzPts val="2100"/>
              <a:buNone/>
              <a:defRPr sz="2100" b="1">
                <a:solidFill>
                  <a:schemeClr val="lt1"/>
                </a:solidFill>
              </a:defRPr>
            </a:lvl2pPr>
            <a:lvl3pPr lvl="2" rtl="0">
              <a:spcBef>
                <a:spcPts val="2100"/>
              </a:spcBef>
              <a:spcAft>
                <a:spcPts val="0"/>
              </a:spcAft>
              <a:buClr>
                <a:schemeClr val="lt1"/>
              </a:buClr>
              <a:buSzPts val="2100"/>
              <a:buNone/>
              <a:defRPr sz="2100" b="1">
                <a:solidFill>
                  <a:schemeClr val="lt1"/>
                </a:solidFill>
              </a:defRPr>
            </a:lvl3pPr>
            <a:lvl4pPr lvl="3" rtl="0">
              <a:spcBef>
                <a:spcPts val="2100"/>
              </a:spcBef>
              <a:spcAft>
                <a:spcPts val="0"/>
              </a:spcAft>
              <a:buClr>
                <a:schemeClr val="lt1"/>
              </a:buClr>
              <a:buSzPts val="2100"/>
              <a:buNone/>
              <a:defRPr sz="2100" b="1">
                <a:solidFill>
                  <a:schemeClr val="lt1"/>
                </a:solidFill>
              </a:defRPr>
            </a:lvl4pPr>
            <a:lvl5pPr lvl="4" rtl="0">
              <a:spcBef>
                <a:spcPts val="2100"/>
              </a:spcBef>
              <a:spcAft>
                <a:spcPts val="0"/>
              </a:spcAft>
              <a:buClr>
                <a:schemeClr val="lt1"/>
              </a:buClr>
              <a:buSzPts val="2100"/>
              <a:buNone/>
              <a:defRPr sz="2100" b="1">
                <a:solidFill>
                  <a:schemeClr val="lt1"/>
                </a:solidFill>
              </a:defRPr>
            </a:lvl5pPr>
            <a:lvl6pPr lvl="5" rtl="0">
              <a:spcBef>
                <a:spcPts val="2100"/>
              </a:spcBef>
              <a:spcAft>
                <a:spcPts val="0"/>
              </a:spcAft>
              <a:buClr>
                <a:schemeClr val="lt1"/>
              </a:buClr>
              <a:buSzPts val="2100"/>
              <a:buNone/>
              <a:defRPr sz="2100" b="1">
                <a:solidFill>
                  <a:schemeClr val="lt1"/>
                </a:solidFill>
              </a:defRPr>
            </a:lvl6pPr>
            <a:lvl7pPr lvl="6" rtl="0">
              <a:spcBef>
                <a:spcPts val="2100"/>
              </a:spcBef>
              <a:spcAft>
                <a:spcPts val="0"/>
              </a:spcAft>
              <a:buClr>
                <a:schemeClr val="lt1"/>
              </a:buClr>
              <a:buSzPts val="2100"/>
              <a:buNone/>
              <a:defRPr sz="2100" b="1">
                <a:solidFill>
                  <a:schemeClr val="lt1"/>
                </a:solidFill>
              </a:defRPr>
            </a:lvl7pPr>
            <a:lvl8pPr lvl="7" rtl="0">
              <a:spcBef>
                <a:spcPts val="2100"/>
              </a:spcBef>
              <a:spcAft>
                <a:spcPts val="0"/>
              </a:spcAft>
              <a:buClr>
                <a:schemeClr val="lt1"/>
              </a:buClr>
              <a:buSzPts val="2100"/>
              <a:buNone/>
              <a:defRPr sz="2100" b="1">
                <a:solidFill>
                  <a:schemeClr val="lt1"/>
                </a:solidFill>
              </a:defRPr>
            </a:lvl8pPr>
            <a:lvl9pPr lvl="8" rtl="0">
              <a:spcBef>
                <a:spcPts val="2100"/>
              </a:spcBef>
              <a:spcAft>
                <a:spcPts val="2100"/>
              </a:spcAft>
              <a:buClr>
                <a:schemeClr val="lt1"/>
              </a:buClr>
              <a:buSzPts val="2100"/>
              <a:buNone/>
              <a:defRPr sz="2100" b="1">
                <a:solidFill>
                  <a:schemeClr val="lt1"/>
                </a:solidFill>
              </a:defRPr>
            </a:lvl9pPr>
          </a:lstStyle>
          <a:p>
            <a:endParaRPr/>
          </a:p>
        </p:txBody>
      </p:sp>
      <p:sp>
        <p:nvSpPr>
          <p:cNvPr id="161" name="Google Shape;161;p14"/>
          <p:cNvSpPr txBox="1">
            <a:spLocks noGrp="1"/>
          </p:cNvSpPr>
          <p:nvPr>
            <p:ph type="title"/>
          </p:nvPr>
        </p:nvSpPr>
        <p:spPr>
          <a:xfrm>
            <a:off x="6130600" y="974375"/>
            <a:ext cx="55815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7000"/>
              <a:buFont typeface="Aldrich"/>
              <a:buNone/>
              <a:defRPr sz="7000"/>
            </a:lvl1pPr>
            <a:lvl2pPr lvl="1"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9pPr>
          </a:lstStyle>
          <a:p>
            <a:endParaRPr/>
          </a:p>
        </p:txBody>
      </p:sp>
      <p:sp>
        <p:nvSpPr>
          <p:cNvPr id="162" name="Google Shape;162;p14"/>
          <p:cNvSpPr txBox="1">
            <a:spLocks noGrp="1"/>
          </p:cNvSpPr>
          <p:nvPr>
            <p:ph type="body" idx="2"/>
          </p:nvPr>
        </p:nvSpPr>
        <p:spPr>
          <a:xfrm>
            <a:off x="6130650" y="3381625"/>
            <a:ext cx="5581500" cy="1341600"/>
          </a:xfrm>
          <a:prstGeom prst="rect">
            <a:avLst/>
          </a:prstGeom>
        </p:spPr>
        <p:txBody>
          <a:bodyPr spcFirstLastPara="1" wrap="square" lIns="121900" tIns="121900" rIns="121900" bIns="121900" anchor="t" anchorCtr="0">
            <a:noAutofit/>
          </a:bodyPr>
          <a:lstStyle>
            <a:lvl1pPr marL="457200" lvl="0" indent="-368300">
              <a:lnSpc>
                <a:spcPct val="100000"/>
              </a:lnSpc>
              <a:spcBef>
                <a:spcPts val="0"/>
              </a:spcBef>
              <a:spcAft>
                <a:spcPts val="0"/>
              </a:spcAft>
              <a:buClr>
                <a:schemeClr val="lt1"/>
              </a:buClr>
              <a:buSzPts val="2200"/>
              <a:buChar char="●"/>
              <a:defRPr>
                <a:solidFill>
                  <a:schemeClr val="lt1"/>
                </a:solidFill>
              </a:defRPr>
            </a:lvl1pPr>
            <a:lvl2pPr marL="914400" lvl="1" indent="-368300">
              <a:lnSpc>
                <a:spcPct val="100000"/>
              </a:lnSpc>
              <a:spcBef>
                <a:spcPts val="0"/>
              </a:spcBef>
              <a:spcAft>
                <a:spcPts val="0"/>
              </a:spcAft>
              <a:buClr>
                <a:schemeClr val="lt1"/>
              </a:buClr>
              <a:buSzPts val="2200"/>
              <a:buChar char="○"/>
              <a:defRPr>
                <a:solidFill>
                  <a:schemeClr val="lt1"/>
                </a:solidFill>
              </a:defRPr>
            </a:lvl2pPr>
            <a:lvl3pPr marL="1371600" lvl="2" indent="-368300">
              <a:lnSpc>
                <a:spcPct val="100000"/>
              </a:lnSpc>
              <a:spcBef>
                <a:spcPts val="0"/>
              </a:spcBef>
              <a:spcAft>
                <a:spcPts val="0"/>
              </a:spcAft>
              <a:buClr>
                <a:schemeClr val="lt1"/>
              </a:buClr>
              <a:buSzPts val="2200"/>
              <a:buChar char="■"/>
              <a:defRPr>
                <a:solidFill>
                  <a:schemeClr val="lt1"/>
                </a:solidFill>
              </a:defRPr>
            </a:lvl3pPr>
            <a:lvl4pPr marL="1828800" lvl="3" indent="-368300">
              <a:lnSpc>
                <a:spcPct val="100000"/>
              </a:lnSpc>
              <a:spcBef>
                <a:spcPts val="0"/>
              </a:spcBef>
              <a:spcAft>
                <a:spcPts val="0"/>
              </a:spcAft>
              <a:buClr>
                <a:schemeClr val="lt1"/>
              </a:buClr>
              <a:buSzPts val="2200"/>
              <a:buChar char="●"/>
              <a:defRPr>
                <a:solidFill>
                  <a:schemeClr val="lt1"/>
                </a:solidFill>
              </a:defRPr>
            </a:lvl4pPr>
            <a:lvl5pPr marL="2286000" lvl="4" indent="-368300">
              <a:lnSpc>
                <a:spcPct val="100000"/>
              </a:lnSpc>
              <a:spcBef>
                <a:spcPts val="0"/>
              </a:spcBef>
              <a:spcAft>
                <a:spcPts val="0"/>
              </a:spcAft>
              <a:buClr>
                <a:schemeClr val="lt1"/>
              </a:buClr>
              <a:buSzPts val="2200"/>
              <a:buChar char="○"/>
              <a:defRPr>
                <a:solidFill>
                  <a:schemeClr val="lt1"/>
                </a:solidFill>
              </a:defRPr>
            </a:lvl5pPr>
            <a:lvl6pPr marL="2743200" lvl="5" indent="-368300">
              <a:lnSpc>
                <a:spcPct val="100000"/>
              </a:lnSpc>
              <a:spcBef>
                <a:spcPts val="0"/>
              </a:spcBef>
              <a:spcAft>
                <a:spcPts val="0"/>
              </a:spcAft>
              <a:buClr>
                <a:schemeClr val="lt1"/>
              </a:buClr>
              <a:buSzPts val="2200"/>
              <a:buChar char="■"/>
              <a:defRPr>
                <a:solidFill>
                  <a:schemeClr val="lt1"/>
                </a:solidFill>
              </a:defRPr>
            </a:lvl6pPr>
            <a:lvl7pPr marL="3200400" lvl="6" indent="-368300">
              <a:lnSpc>
                <a:spcPct val="100000"/>
              </a:lnSpc>
              <a:spcBef>
                <a:spcPts val="0"/>
              </a:spcBef>
              <a:spcAft>
                <a:spcPts val="0"/>
              </a:spcAft>
              <a:buClr>
                <a:schemeClr val="lt1"/>
              </a:buClr>
              <a:buSzPts val="2200"/>
              <a:buChar char="●"/>
              <a:defRPr>
                <a:solidFill>
                  <a:schemeClr val="lt1"/>
                </a:solidFill>
              </a:defRPr>
            </a:lvl7pPr>
            <a:lvl8pPr marL="3657600" lvl="7" indent="-368300">
              <a:lnSpc>
                <a:spcPct val="100000"/>
              </a:lnSpc>
              <a:spcBef>
                <a:spcPts val="0"/>
              </a:spcBef>
              <a:spcAft>
                <a:spcPts val="0"/>
              </a:spcAft>
              <a:buClr>
                <a:schemeClr val="lt1"/>
              </a:buClr>
              <a:buSzPts val="2200"/>
              <a:buChar char="○"/>
              <a:defRPr>
                <a:solidFill>
                  <a:schemeClr val="lt1"/>
                </a:solidFill>
              </a:defRPr>
            </a:lvl8pPr>
            <a:lvl9pPr marL="4114800" lvl="8" indent="-368300">
              <a:lnSpc>
                <a:spcPct val="100000"/>
              </a:lnSpc>
              <a:spcBef>
                <a:spcPts val="0"/>
              </a:spcBef>
              <a:spcAft>
                <a:spcPts val="0"/>
              </a:spcAft>
              <a:buClr>
                <a:schemeClr val="lt1"/>
              </a:buClr>
              <a:buSzPts val="2200"/>
              <a:buChar char="■"/>
              <a:defRPr>
                <a:solidFill>
                  <a:schemeClr val="lt1"/>
                </a:solidFill>
              </a:defRPr>
            </a:lvl9pPr>
          </a:lstStyle>
          <a:p>
            <a:endParaRPr/>
          </a:p>
        </p:txBody>
      </p:sp>
      <p:grpSp>
        <p:nvGrpSpPr>
          <p:cNvPr id="163" name="Google Shape;163;p14"/>
          <p:cNvGrpSpPr/>
          <p:nvPr/>
        </p:nvGrpSpPr>
        <p:grpSpPr>
          <a:xfrm>
            <a:off x="10949325" y="570600"/>
            <a:ext cx="846900" cy="564600"/>
            <a:chOff x="10949325" y="570600"/>
            <a:chExt cx="846900" cy="564600"/>
          </a:xfrm>
        </p:grpSpPr>
        <p:sp>
          <p:nvSpPr>
            <p:cNvPr id="164" name="Google Shape;164;p14"/>
            <p:cNvSpPr/>
            <p:nvPr/>
          </p:nvSpPr>
          <p:spPr>
            <a:xfrm>
              <a:off x="10949325" y="570600"/>
              <a:ext cx="846900" cy="107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4"/>
            <p:cNvSpPr/>
            <p:nvPr/>
          </p:nvSpPr>
          <p:spPr>
            <a:xfrm>
              <a:off x="10949325" y="799200"/>
              <a:ext cx="846900" cy="107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4"/>
            <p:cNvSpPr/>
            <p:nvPr/>
          </p:nvSpPr>
          <p:spPr>
            <a:xfrm>
              <a:off x="10949325" y="1027800"/>
              <a:ext cx="846900" cy="107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Just title">
  <p:cSld name="CUSTOM_18">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415650" y="421105"/>
            <a:ext cx="11360700" cy="12306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5000"/>
              <a:buNone/>
              <a:defRPr sz="5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00 DO NOT REMOVE · SlidesMania">
  <p:cSld name="CUSTOM_19">
    <p:spTree>
      <p:nvGrpSpPr>
        <p:cNvPr id="1" name="Shape 21"/>
        <p:cNvGrpSpPr/>
        <p:nvPr/>
      </p:nvGrpSpPr>
      <p:grpSpPr>
        <a:xfrm>
          <a:off x="0" y="0"/>
          <a:ext cx="0" cy="0"/>
          <a:chOff x="0" y="0"/>
          <a:chExt cx="0" cy="0"/>
        </a:xfrm>
      </p:grpSpPr>
      <p:grpSp>
        <p:nvGrpSpPr>
          <p:cNvPr id="22" name="Google Shape;22;p4"/>
          <p:cNvGrpSpPr/>
          <p:nvPr/>
        </p:nvGrpSpPr>
        <p:grpSpPr>
          <a:xfrm>
            <a:off x="0" y="0"/>
            <a:ext cx="12192000" cy="6858000"/>
            <a:chOff x="0" y="0"/>
            <a:chExt cx="12192000" cy="6858000"/>
          </a:xfrm>
        </p:grpSpPr>
        <p:sp>
          <p:nvSpPr>
            <p:cNvPr id="23" name="Google Shape;23;p4"/>
            <p:cNvSpPr/>
            <p:nvPr/>
          </p:nvSpPr>
          <p:spPr>
            <a:xfrm>
              <a:off x="0" y="0"/>
              <a:ext cx="12192000" cy="6858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4" name="Google Shape;24;p4">
              <a:hlinkClick r:id="rId2"/>
            </p:cNvPr>
            <p:cNvPicPr preferRelativeResize="0"/>
            <p:nvPr/>
          </p:nvPicPr>
          <p:blipFill rotWithShape="1">
            <a:blip r:embed="rId3">
              <a:alphaModFix/>
            </a:blip>
            <a:srcRect/>
            <a:stretch/>
          </p:blipFill>
          <p:spPr>
            <a:xfrm>
              <a:off x="465600" y="331100"/>
              <a:ext cx="5101466" cy="2201299"/>
            </a:xfrm>
            <a:prstGeom prst="rect">
              <a:avLst/>
            </a:prstGeom>
            <a:noFill/>
            <a:ln>
              <a:noFill/>
            </a:ln>
          </p:spPr>
        </p:pic>
        <p:sp>
          <p:nvSpPr>
            <p:cNvPr id="25" name="Google Shape;25;p4"/>
            <p:cNvSpPr txBox="1"/>
            <p:nvPr/>
          </p:nvSpPr>
          <p:spPr>
            <a:xfrm>
              <a:off x="463500" y="2858061"/>
              <a:ext cx="8956500" cy="2442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3600" b="1">
                  <a:solidFill>
                    <a:srgbClr val="3F3F3F"/>
                  </a:solidFill>
                  <a:latin typeface="Poppins"/>
                  <a:ea typeface="Poppins"/>
                  <a:cs typeface="Poppins"/>
                  <a:sym typeface="Poppins"/>
                </a:rPr>
                <a:t>Free </a:t>
              </a:r>
              <a:r>
                <a:rPr lang="en" sz="3600">
                  <a:solidFill>
                    <a:srgbClr val="3F3F3F"/>
                  </a:solidFill>
                  <a:latin typeface="Poppins"/>
                  <a:ea typeface="Poppins"/>
                  <a:cs typeface="Poppins"/>
                  <a:sym typeface="Poppins"/>
                </a:rPr>
                <a:t>themes and templates for </a:t>
              </a:r>
              <a:r>
                <a:rPr lang="en" sz="3600" b="1">
                  <a:solidFill>
                    <a:srgbClr val="3F3F3F"/>
                  </a:solidFill>
                  <a:latin typeface="Poppins"/>
                  <a:ea typeface="Poppins"/>
                  <a:cs typeface="Poppins"/>
                  <a:sym typeface="Poppins"/>
                </a:rPr>
                <a:t>Google Slides</a:t>
              </a:r>
              <a:r>
                <a:rPr lang="en" sz="3600">
                  <a:solidFill>
                    <a:srgbClr val="3F3F3F"/>
                  </a:solidFill>
                  <a:latin typeface="Poppins"/>
                  <a:ea typeface="Poppins"/>
                  <a:cs typeface="Poppins"/>
                  <a:sym typeface="Poppins"/>
                </a:rPr>
                <a:t> or </a:t>
              </a:r>
              <a:r>
                <a:rPr lang="en" sz="3600" b="1">
                  <a:solidFill>
                    <a:srgbClr val="3F3F3F"/>
                  </a:solidFill>
                  <a:latin typeface="Poppins"/>
                  <a:ea typeface="Poppins"/>
                  <a:cs typeface="Poppins"/>
                  <a:sym typeface="Poppins"/>
                </a:rPr>
                <a:t>PowerPoint</a:t>
              </a:r>
              <a:endParaRPr sz="3600" b="1">
                <a:solidFill>
                  <a:srgbClr val="3F3F3F"/>
                </a:solidFill>
                <a:latin typeface="Poppins"/>
                <a:ea typeface="Poppins"/>
                <a:cs typeface="Poppins"/>
                <a:sym typeface="Poppins"/>
              </a:endParaRPr>
            </a:p>
            <a:p>
              <a:pPr marL="0" marR="0" lvl="0" indent="0" algn="l" rtl="0">
                <a:spcBef>
                  <a:spcPts val="0"/>
                </a:spcBef>
                <a:spcAft>
                  <a:spcPts val="0"/>
                </a:spcAft>
                <a:buNone/>
              </a:pPr>
              <a:endParaRPr sz="3600" b="1">
                <a:solidFill>
                  <a:srgbClr val="3F3F3F"/>
                </a:solidFill>
                <a:latin typeface="Poppins"/>
                <a:ea typeface="Poppins"/>
                <a:cs typeface="Poppins"/>
                <a:sym typeface="Poppins"/>
              </a:endParaRPr>
            </a:p>
            <a:p>
              <a:pPr marL="0" marR="0" lvl="0" indent="0" algn="l" rtl="0">
                <a:spcBef>
                  <a:spcPts val="0"/>
                </a:spcBef>
                <a:spcAft>
                  <a:spcPts val="0"/>
                </a:spcAft>
                <a:buNone/>
              </a:pPr>
              <a:endParaRPr sz="3600" b="1">
                <a:solidFill>
                  <a:srgbClr val="3F3F3F"/>
                </a:solidFill>
                <a:latin typeface="Poppins"/>
                <a:ea typeface="Poppins"/>
                <a:cs typeface="Poppins"/>
                <a:sym typeface="Poppins"/>
              </a:endParaRPr>
            </a:p>
            <a:p>
              <a:pPr marL="0" marR="0" lvl="0" indent="0" algn="l" rtl="0">
                <a:spcBef>
                  <a:spcPts val="0"/>
                </a:spcBef>
                <a:spcAft>
                  <a:spcPts val="0"/>
                </a:spcAft>
                <a:buNone/>
              </a:pPr>
              <a:r>
                <a:rPr lang="en" sz="3000" b="1">
                  <a:solidFill>
                    <a:srgbClr val="FFCB25"/>
                  </a:solidFill>
                  <a:latin typeface="Poppins"/>
                  <a:ea typeface="Poppins"/>
                  <a:cs typeface="Poppins"/>
                  <a:sym typeface="Poppins"/>
                </a:rPr>
                <a:t>NOT to be sold as is or modified!</a:t>
              </a:r>
              <a:endParaRPr sz="3000" b="1">
                <a:solidFill>
                  <a:srgbClr val="FFCB25"/>
                </a:solidFill>
                <a:latin typeface="Poppins"/>
                <a:ea typeface="Poppins"/>
                <a:cs typeface="Poppins"/>
                <a:sym typeface="Poppins"/>
              </a:endParaRPr>
            </a:p>
            <a:p>
              <a:pPr marL="0" lvl="0" indent="0" algn="l" rtl="0">
                <a:spcBef>
                  <a:spcPts val="0"/>
                </a:spcBef>
                <a:spcAft>
                  <a:spcPts val="0"/>
                </a:spcAft>
                <a:buNone/>
              </a:pPr>
              <a:r>
                <a:rPr lang="en" sz="2700">
                  <a:solidFill>
                    <a:srgbClr val="3F3F3F"/>
                  </a:solidFill>
                  <a:latin typeface="Poppins"/>
                  <a:ea typeface="Poppins"/>
                  <a:cs typeface="Poppins"/>
                  <a:sym typeface="Poppins"/>
                </a:rPr>
                <a:t>Read </a:t>
              </a:r>
              <a:r>
                <a:rPr lang="en" sz="2700" u="sng">
                  <a:solidFill>
                    <a:srgbClr val="3F3F3F"/>
                  </a:solidFill>
                  <a:latin typeface="Poppins"/>
                  <a:ea typeface="Poppins"/>
                  <a:cs typeface="Poppins"/>
                  <a:sym typeface="Poppins"/>
                  <a:hlinkClick r:id="rId4">
                    <a:extLst>
                      <a:ext uri="{A12FA001-AC4F-418D-AE19-62706E023703}">
                        <ahyp:hlinkClr xmlns:ahyp="http://schemas.microsoft.com/office/drawing/2018/hyperlinkcolor" val="tx"/>
                      </a:ext>
                    </a:extLst>
                  </a:hlinkClick>
                </a:rPr>
                <a:t>FAQ</a:t>
              </a:r>
              <a:r>
                <a:rPr lang="en" sz="4400" b="1">
                  <a:solidFill>
                    <a:srgbClr val="FFCB25"/>
                  </a:solidFill>
                  <a:latin typeface="Poppins"/>
                  <a:ea typeface="Poppins"/>
                  <a:cs typeface="Poppins"/>
                  <a:sym typeface="Poppins"/>
                </a:rPr>
                <a:t> </a:t>
              </a:r>
              <a:r>
                <a:rPr lang="en" sz="2700">
                  <a:solidFill>
                    <a:srgbClr val="3F3F3F"/>
                  </a:solidFill>
                  <a:latin typeface="Poppins"/>
                  <a:ea typeface="Poppins"/>
                  <a:cs typeface="Poppins"/>
                  <a:sym typeface="Poppins"/>
                </a:rPr>
                <a:t>on slidesmania.com</a:t>
              </a:r>
              <a:endParaRPr sz="2700">
                <a:solidFill>
                  <a:srgbClr val="3F3F3F"/>
                </a:solidFill>
                <a:latin typeface="Poppins"/>
                <a:ea typeface="Poppins"/>
                <a:cs typeface="Poppins"/>
                <a:sym typeface="Poppins"/>
              </a:endParaRPr>
            </a:p>
            <a:p>
              <a:pPr marL="0" lvl="0" indent="0" algn="l" rtl="0">
                <a:spcBef>
                  <a:spcPts val="0"/>
                </a:spcBef>
                <a:spcAft>
                  <a:spcPts val="0"/>
                </a:spcAft>
                <a:buNone/>
              </a:pPr>
              <a:r>
                <a:rPr lang="en" sz="2000">
                  <a:solidFill>
                    <a:srgbClr val="3F3F3F"/>
                  </a:solidFill>
                  <a:latin typeface="Poppins"/>
                  <a:ea typeface="Poppins"/>
                  <a:cs typeface="Poppins"/>
                  <a:sym typeface="Poppins"/>
                </a:rPr>
                <a:t>Do not remove the slidesmania.com text on the sides.</a:t>
              </a:r>
              <a:endParaRPr sz="2000">
                <a:solidFill>
                  <a:srgbClr val="3F3F3F"/>
                </a:solidFill>
                <a:latin typeface="Poppins"/>
                <a:ea typeface="Poppins"/>
                <a:cs typeface="Poppins"/>
                <a:sym typeface="Poppins"/>
              </a:endParaRPr>
            </a:p>
          </p:txBody>
        </p:sp>
        <p:cxnSp>
          <p:nvCxnSpPr>
            <p:cNvPr id="26" name="Google Shape;26;p4"/>
            <p:cNvCxnSpPr/>
            <p:nvPr/>
          </p:nvCxnSpPr>
          <p:spPr>
            <a:xfrm>
              <a:off x="10423367" y="5688858"/>
              <a:ext cx="1495200" cy="12900"/>
            </a:xfrm>
            <a:prstGeom prst="straightConnector1">
              <a:avLst/>
            </a:prstGeom>
            <a:noFill/>
            <a:ln w="38100" cap="flat" cmpd="sng">
              <a:solidFill>
                <a:srgbClr val="FFCB25"/>
              </a:solidFill>
              <a:prstDash val="solid"/>
              <a:round/>
              <a:headEnd type="none" w="med" len="med"/>
              <a:tailEnd type="none" w="med" len="med"/>
            </a:ln>
          </p:spPr>
        </p:cxnSp>
        <p:pic>
          <p:nvPicPr>
            <p:cNvPr id="27" name="Google Shape;27;p4">
              <a:hlinkClick r:id="rId5"/>
            </p:cNvPr>
            <p:cNvPicPr preferRelativeResize="0"/>
            <p:nvPr/>
          </p:nvPicPr>
          <p:blipFill>
            <a:blip r:embed="rId6">
              <a:alphaModFix/>
            </a:blip>
            <a:stretch>
              <a:fillRect/>
            </a:stretch>
          </p:blipFill>
          <p:spPr>
            <a:xfrm>
              <a:off x="8982558" y="5912306"/>
              <a:ext cx="713232" cy="637863"/>
            </a:xfrm>
            <a:prstGeom prst="rect">
              <a:avLst/>
            </a:prstGeom>
            <a:noFill/>
            <a:ln>
              <a:noFill/>
            </a:ln>
          </p:spPr>
        </p:pic>
        <p:pic>
          <p:nvPicPr>
            <p:cNvPr id="28" name="Google Shape;28;p4">
              <a:hlinkClick r:id="rId7"/>
            </p:cNvPr>
            <p:cNvPicPr preferRelativeResize="0"/>
            <p:nvPr/>
          </p:nvPicPr>
          <p:blipFill>
            <a:blip r:embed="rId8">
              <a:alphaModFix/>
            </a:blip>
            <a:stretch>
              <a:fillRect/>
            </a:stretch>
          </p:blipFill>
          <p:spPr>
            <a:xfrm>
              <a:off x="9764428" y="5916798"/>
              <a:ext cx="708660" cy="628879"/>
            </a:xfrm>
            <a:prstGeom prst="rect">
              <a:avLst/>
            </a:prstGeom>
            <a:noFill/>
            <a:ln>
              <a:noFill/>
            </a:ln>
          </p:spPr>
        </p:pic>
        <p:pic>
          <p:nvPicPr>
            <p:cNvPr id="29" name="Google Shape;29;p4">
              <a:hlinkClick r:id="rId9"/>
            </p:cNvPr>
            <p:cNvPicPr preferRelativeResize="0"/>
            <p:nvPr/>
          </p:nvPicPr>
          <p:blipFill>
            <a:blip r:embed="rId10">
              <a:alphaModFix/>
            </a:blip>
            <a:stretch>
              <a:fillRect/>
            </a:stretch>
          </p:blipFill>
          <p:spPr>
            <a:xfrm>
              <a:off x="10541715" y="5905569"/>
              <a:ext cx="612648" cy="624387"/>
            </a:xfrm>
            <a:prstGeom prst="rect">
              <a:avLst/>
            </a:prstGeom>
            <a:noFill/>
            <a:ln>
              <a:noFill/>
            </a:ln>
          </p:spPr>
        </p:pic>
        <p:pic>
          <p:nvPicPr>
            <p:cNvPr id="30" name="Google Shape;30;p4">
              <a:hlinkClick r:id="rId11"/>
            </p:cNvPr>
            <p:cNvPicPr preferRelativeResize="0"/>
            <p:nvPr/>
          </p:nvPicPr>
          <p:blipFill>
            <a:blip r:embed="rId12">
              <a:alphaModFix/>
            </a:blip>
            <a:stretch>
              <a:fillRect/>
            </a:stretch>
          </p:blipFill>
          <p:spPr>
            <a:xfrm>
              <a:off x="11219049" y="5916799"/>
              <a:ext cx="699516" cy="601927"/>
            </a:xfrm>
            <a:prstGeom prst="rect">
              <a:avLst/>
            </a:prstGeom>
            <a:noFill/>
            <a:ln>
              <a:noFill/>
            </a:ln>
          </p:spPr>
        </p:pic>
        <p:sp>
          <p:nvSpPr>
            <p:cNvPr id="31" name="Google Shape;31;p4"/>
            <p:cNvSpPr txBox="1"/>
            <p:nvPr/>
          </p:nvSpPr>
          <p:spPr>
            <a:xfrm>
              <a:off x="7072500" y="4813375"/>
              <a:ext cx="4915500" cy="1001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2400" b="1">
                  <a:solidFill>
                    <a:srgbClr val="252525"/>
                  </a:solidFill>
                  <a:latin typeface="Homemade Apple"/>
                  <a:ea typeface="Homemade Apple"/>
                  <a:cs typeface="Homemade Apple"/>
                  <a:sym typeface="Homemade Apple"/>
                </a:rPr>
                <a:t>Sharing is caring!</a:t>
              </a:r>
              <a:endParaRPr sz="2400" b="1">
                <a:solidFill>
                  <a:srgbClr val="252525"/>
                </a:solidFill>
                <a:latin typeface="Homemade Apple"/>
                <a:ea typeface="Homemade Apple"/>
                <a:cs typeface="Homemade Apple"/>
                <a:sym typeface="Homemade Apple"/>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02 Intro">
  <p:cSld name="CUSTOM_1">
    <p:spTree>
      <p:nvGrpSpPr>
        <p:cNvPr id="1" name="Shape 32"/>
        <p:cNvGrpSpPr/>
        <p:nvPr/>
      </p:nvGrpSpPr>
      <p:grpSpPr>
        <a:xfrm>
          <a:off x="0" y="0"/>
          <a:ext cx="0" cy="0"/>
          <a:chOff x="0" y="0"/>
          <a:chExt cx="0" cy="0"/>
        </a:xfrm>
      </p:grpSpPr>
      <p:sp>
        <p:nvSpPr>
          <p:cNvPr id="33" name="Google Shape;33;p5"/>
          <p:cNvSpPr/>
          <p:nvPr/>
        </p:nvSpPr>
        <p:spPr>
          <a:xfrm>
            <a:off x="939775" y="0"/>
            <a:ext cx="11252100" cy="6907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txBox="1">
            <a:spLocks noGrp="1"/>
          </p:cNvSpPr>
          <p:nvPr>
            <p:ph type="title"/>
          </p:nvPr>
        </p:nvSpPr>
        <p:spPr>
          <a:xfrm>
            <a:off x="1428900" y="517175"/>
            <a:ext cx="10347300" cy="763500"/>
          </a:xfrm>
          <a:prstGeom prst="rect">
            <a:avLst/>
          </a:prstGeom>
        </p:spPr>
        <p:txBody>
          <a:bodyPr spcFirstLastPara="1" wrap="square" lIns="121900" tIns="121900" rIns="121900" bIns="121900" anchor="t" anchorCtr="0">
            <a:noAutofit/>
          </a:bodyPr>
          <a:lstStyle>
            <a:lvl1pPr lvl="0"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1pPr>
            <a:lvl2pPr lvl="1"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2pPr>
            <a:lvl3pPr lvl="2"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3pPr>
            <a:lvl4pPr lvl="3"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4pPr>
            <a:lvl5pPr lvl="4"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5pPr>
            <a:lvl6pPr lvl="5"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6pPr>
            <a:lvl7pPr lvl="6"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7pPr>
            <a:lvl8pPr lvl="7"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8pPr>
            <a:lvl9pPr lvl="8"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9pPr>
          </a:lstStyle>
          <a:p>
            <a:endParaRPr/>
          </a:p>
        </p:txBody>
      </p:sp>
      <p:cxnSp>
        <p:nvCxnSpPr>
          <p:cNvPr id="35" name="Google Shape;35;p5"/>
          <p:cNvCxnSpPr/>
          <p:nvPr/>
        </p:nvCxnSpPr>
        <p:spPr>
          <a:xfrm rot="10800000" flipH="1">
            <a:off x="1320775" y="2158200"/>
            <a:ext cx="10455300" cy="18000"/>
          </a:xfrm>
          <a:prstGeom prst="straightConnector1">
            <a:avLst/>
          </a:prstGeom>
          <a:noFill/>
          <a:ln w="9525" cap="flat" cmpd="sng">
            <a:solidFill>
              <a:schemeClr val="lt1"/>
            </a:solidFill>
            <a:prstDash val="solid"/>
            <a:round/>
            <a:headEnd type="none" w="med" len="med"/>
            <a:tailEnd type="none" w="med" len="med"/>
          </a:ln>
        </p:spPr>
      </p:cxnSp>
      <p:cxnSp>
        <p:nvCxnSpPr>
          <p:cNvPr id="36" name="Google Shape;36;p5"/>
          <p:cNvCxnSpPr/>
          <p:nvPr/>
        </p:nvCxnSpPr>
        <p:spPr>
          <a:xfrm rot="10800000" flipH="1">
            <a:off x="1320775" y="2920202"/>
            <a:ext cx="10455300" cy="18000"/>
          </a:xfrm>
          <a:prstGeom prst="straightConnector1">
            <a:avLst/>
          </a:prstGeom>
          <a:noFill/>
          <a:ln w="9525" cap="flat" cmpd="sng">
            <a:solidFill>
              <a:schemeClr val="lt1"/>
            </a:solidFill>
            <a:prstDash val="solid"/>
            <a:round/>
            <a:headEnd type="none" w="med" len="med"/>
            <a:tailEnd type="none" w="med" len="med"/>
          </a:ln>
        </p:spPr>
      </p:cxnSp>
      <p:cxnSp>
        <p:nvCxnSpPr>
          <p:cNvPr id="37" name="Google Shape;37;p5"/>
          <p:cNvCxnSpPr/>
          <p:nvPr/>
        </p:nvCxnSpPr>
        <p:spPr>
          <a:xfrm rot="10800000" flipH="1">
            <a:off x="1320775" y="3606005"/>
            <a:ext cx="10455300" cy="18000"/>
          </a:xfrm>
          <a:prstGeom prst="straightConnector1">
            <a:avLst/>
          </a:prstGeom>
          <a:noFill/>
          <a:ln w="9525" cap="flat" cmpd="sng">
            <a:solidFill>
              <a:schemeClr val="lt1"/>
            </a:solidFill>
            <a:prstDash val="solid"/>
            <a:round/>
            <a:headEnd type="none" w="med" len="med"/>
            <a:tailEnd type="none" w="med" len="med"/>
          </a:ln>
        </p:spPr>
      </p:cxnSp>
      <p:cxnSp>
        <p:nvCxnSpPr>
          <p:cNvPr id="38" name="Google Shape;38;p5"/>
          <p:cNvCxnSpPr/>
          <p:nvPr/>
        </p:nvCxnSpPr>
        <p:spPr>
          <a:xfrm rot="10800000" flipH="1">
            <a:off x="1320775" y="4291807"/>
            <a:ext cx="10455300" cy="18000"/>
          </a:xfrm>
          <a:prstGeom prst="straightConnector1">
            <a:avLst/>
          </a:prstGeom>
          <a:noFill/>
          <a:ln w="9525" cap="flat" cmpd="sng">
            <a:solidFill>
              <a:schemeClr val="lt1"/>
            </a:solidFill>
            <a:prstDash val="solid"/>
            <a:round/>
            <a:headEnd type="none" w="med" len="med"/>
            <a:tailEnd type="none" w="med" len="med"/>
          </a:ln>
        </p:spPr>
      </p:cxnSp>
      <p:cxnSp>
        <p:nvCxnSpPr>
          <p:cNvPr id="39" name="Google Shape;39;p5"/>
          <p:cNvCxnSpPr/>
          <p:nvPr/>
        </p:nvCxnSpPr>
        <p:spPr>
          <a:xfrm rot="10800000" flipH="1">
            <a:off x="1320775" y="4977609"/>
            <a:ext cx="10455300" cy="18000"/>
          </a:xfrm>
          <a:prstGeom prst="straightConnector1">
            <a:avLst/>
          </a:prstGeom>
          <a:noFill/>
          <a:ln w="9525" cap="flat" cmpd="sng">
            <a:solidFill>
              <a:schemeClr val="lt1"/>
            </a:solidFill>
            <a:prstDash val="solid"/>
            <a:round/>
            <a:headEnd type="none" w="med" len="med"/>
            <a:tailEnd type="none" w="med" len="med"/>
          </a:ln>
        </p:spPr>
      </p:cxnSp>
      <p:cxnSp>
        <p:nvCxnSpPr>
          <p:cNvPr id="40" name="Google Shape;40;p5"/>
          <p:cNvCxnSpPr/>
          <p:nvPr/>
        </p:nvCxnSpPr>
        <p:spPr>
          <a:xfrm rot="10800000" flipH="1">
            <a:off x="1320775" y="5722725"/>
            <a:ext cx="10455300" cy="18000"/>
          </a:xfrm>
          <a:prstGeom prst="straightConnector1">
            <a:avLst/>
          </a:prstGeom>
          <a:noFill/>
          <a:ln w="9525" cap="flat" cmpd="sng">
            <a:solidFill>
              <a:schemeClr val="lt1"/>
            </a:solidFill>
            <a:prstDash val="solid"/>
            <a:round/>
            <a:headEnd type="none" w="med" len="med"/>
            <a:tailEnd type="none" w="med" len="med"/>
          </a:ln>
        </p:spPr>
      </p:cxnSp>
      <p:cxnSp>
        <p:nvCxnSpPr>
          <p:cNvPr id="41" name="Google Shape;41;p5"/>
          <p:cNvCxnSpPr/>
          <p:nvPr/>
        </p:nvCxnSpPr>
        <p:spPr>
          <a:xfrm rot="10800000" flipH="1">
            <a:off x="1320775" y="6429675"/>
            <a:ext cx="10455300" cy="18000"/>
          </a:xfrm>
          <a:prstGeom prst="straightConnector1">
            <a:avLst/>
          </a:prstGeom>
          <a:noFill/>
          <a:ln w="9525" cap="flat" cmpd="sng">
            <a:solidFill>
              <a:schemeClr val="lt1"/>
            </a:solidFill>
            <a:prstDash val="solid"/>
            <a:round/>
            <a:headEnd type="none" w="med" len="med"/>
            <a:tailEnd type="none" w="med" len="med"/>
          </a:ln>
        </p:spPr>
      </p:cxnSp>
      <p:grpSp>
        <p:nvGrpSpPr>
          <p:cNvPr id="42" name="Google Shape;42;p5"/>
          <p:cNvGrpSpPr/>
          <p:nvPr/>
        </p:nvGrpSpPr>
        <p:grpSpPr>
          <a:xfrm>
            <a:off x="11035437" y="515542"/>
            <a:ext cx="674700" cy="674700"/>
            <a:chOff x="11303537" y="228842"/>
            <a:chExt cx="674700" cy="674700"/>
          </a:xfrm>
        </p:grpSpPr>
        <p:sp>
          <p:nvSpPr>
            <p:cNvPr id="43" name="Google Shape;43;p5"/>
            <p:cNvSpPr/>
            <p:nvPr/>
          </p:nvSpPr>
          <p:spPr>
            <a:xfrm rot="2700000">
              <a:off x="11217471" y="512523"/>
              <a:ext cx="846831" cy="107339"/>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5"/>
            <p:cNvSpPr/>
            <p:nvPr/>
          </p:nvSpPr>
          <p:spPr>
            <a:xfrm rot="-2700000" flipH="1">
              <a:off x="11217471" y="512523"/>
              <a:ext cx="846831" cy="107339"/>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5"/>
          <p:cNvSpPr txBox="1">
            <a:spLocks noGrp="1"/>
          </p:cNvSpPr>
          <p:nvPr>
            <p:ph type="subTitle" idx="1"/>
          </p:nvPr>
        </p:nvSpPr>
        <p:spPr>
          <a:xfrm>
            <a:off x="1352700" y="1599600"/>
            <a:ext cx="10347300" cy="717900"/>
          </a:xfrm>
          <a:prstGeom prst="rect">
            <a:avLst/>
          </a:prstGeom>
        </p:spPr>
        <p:txBody>
          <a:bodyPr spcFirstLastPara="1" wrap="square" lIns="121900" tIns="121900" rIns="121900" bIns="121900" anchor="t" anchorCtr="0">
            <a:noAutofit/>
          </a:bodyPr>
          <a:lstStyle>
            <a:lvl1pPr lvl="0" algn="ctr" rtl="0">
              <a:spcBef>
                <a:spcPts val="0"/>
              </a:spcBef>
              <a:spcAft>
                <a:spcPts val="0"/>
              </a:spcAft>
              <a:buClr>
                <a:schemeClr val="lt1"/>
              </a:buClr>
              <a:buSzPts val="2200"/>
              <a:buNone/>
              <a:defRPr>
                <a:solidFill>
                  <a:schemeClr val="lt1"/>
                </a:solidFill>
              </a:defRPr>
            </a:lvl1pPr>
            <a:lvl2pPr lvl="1" algn="ctr" rtl="0">
              <a:spcBef>
                <a:spcPts val="2100"/>
              </a:spcBef>
              <a:spcAft>
                <a:spcPts val="0"/>
              </a:spcAft>
              <a:buClr>
                <a:schemeClr val="lt1"/>
              </a:buClr>
              <a:buSzPts val="2200"/>
              <a:buNone/>
              <a:defRPr>
                <a:solidFill>
                  <a:schemeClr val="lt1"/>
                </a:solidFill>
              </a:defRPr>
            </a:lvl2pPr>
            <a:lvl3pPr lvl="2" algn="ctr" rtl="0">
              <a:spcBef>
                <a:spcPts val="2100"/>
              </a:spcBef>
              <a:spcAft>
                <a:spcPts val="0"/>
              </a:spcAft>
              <a:buClr>
                <a:schemeClr val="lt1"/>
              </a:buClr>
              <a:buSzPts val="2200"/>
              <a:buNone/>
              <a:defRPr>
                <a:solidFill>
                  <a:schemeClr val="lt1"/>
                </a:solidFill>
              </a:defRPr>
            </a:lvl3pPr>
            <a:lvl4pPr lvl="3" algn="ctr" rtl="0">
              <a:spcBef>
                <a:spcPts val="2100"/>
              </a:spcBef>
              <a:spcAft>
                <a:spcPts val="0"/>
              </a:spcAft>
              <a:buClr>
                <a:schemeClr val="lt1"/>
              </a:buClr>
              <a:buSzPts val="2200"/>
              <a:buNone/>
              <a:defRPr>
                <a:solidFill>
                  <a:schemeClr val="lt1"/>
                </a:solidFill>
              </a:defRPr>
            </a:lvl4pPr>
            <a:lvl5pPr lvl="4" algn="ctr" rtl="0">
              <a:spcBef>
                <a:spcPts val="2100"/>
              </a:spcBef>
              <a:spcAft>
                <a:spcPts val="0"/>
              </a:spcAft>
              <a:buClr>
                <a:schemeClr val="lt1"/>
              </a:buClr>
              <a:buSzPts val="2200"/>
              <a:buNone/>
              <a:defRPr>
                <a:solidFill>
                  <a:schemeClr val="lt1"/>
                </a:solidFill>
              </a:defRPr>
            </a:lvl5pPr>
            <a:lvl6pPr lvl="5" algn="ctr" rtl="0">
              <a:spcBef>
                <a:spcPts val="2100"/>
              </a:spcBef>
              <a:spcAft>
                <a:spcPts val="0"/>
              </a:spcAft>
              <a:buClr>
                <a:schemeClr val="lt1"/>
              </a:buClr>
              <a:buSzPts val="2200"/>
              <a:buNone/>
              <a:defRPr>
                <a:solidFill>
                  <a:schemeClr val="lt1"/>
                </a:solidFill>
              </a:defRPr>
            </a:lvl6pPr>
            <a:lvl7pPr lvl="6" algn="ctr" rtl="0">
              <a:spcBef>
                <a:spcPts val="2100"/>
              </a:spcBef>
              <a:spcAft>
                <a:spcPts val="0"/>
              </a:spcAft>
              <a:buClr>
                <a:schemeClr val="lt1"/>
              </a:buClr>
              <a:buSzPts val="2200"/>
              <a:buNone/>
              <a:defRPr>
                <a:solidFill>
                  <a:schemeClr val="lt1"/>
                </a:solidFill>
              </a:defRPr>
            </a:lvl7pPr>
            <a:lvl8pPr lvl="7" algn="ctr" rtl="0">
              <a:spcBef>
                <a:spcPts val="2100"/>
              </a:spcBef>
              <a:spcAft>
                <a:spcPts val="0"/>
              </a:spcAft>
              <a:buClr>
                <a:schemeClr val="lt1"/>
              </a:buClr>
              <a:buSzPts val="2200"/>
              <a:buNone/>
              <a:defRPr>
                <a:solidFill>
                  <a:schemeClr val="lt1"/>
                </a:solidFill>
              </a:defRPr>
            </a:lvl8pPr>
            <a:lvl9pPr lvl="8" algn="ctr" rtl="0">
              <a:spcBef>
                <a:spcPts val="2100"/>
              </a:spcBef>
              <a:spcAft>
                <a:spcPts val="2100"/>
              </a:spcAft>
              <a:buClr>
                <a:schemeClr val="lt1"/>
              </a:buClr>
              <a:buSzPts val="2200"/>
              <a:buNone/>
              <a:defRPr>
                <a:solidFill>
                  <a:schemeClr val="lt1"/>
                </a:solidFill>
              </a:defRPr>
            </a:lvl9pPr>
          </a:lstStyle>
          <a:p>
            <a:endParaRPr/>
          </a:p>
        </p:txBody>
      </p:sp>
      <p:sp>
        <p:nvSpPr>
          <p:cNvPr id="46" name="Google Shape;46;p5"/>
          <p:cNvSpPr txBox="1">
            <a:spLocks noGrp="1"/>
          </p:cNvSpPr>
          <p:nvPr>
            <p:ph type="subTitle" idx="2"/>
          </p:nvPr>
        </p:nvSpPr>
        <p:spPr>
          <a:xfrm>
            <a:off x="1352700" y="2306570"/>
            <a:ext cx="10347300" cy="717900"/>
          </a:xfrm>
          <a:prstGeom prst="rect">
            <a:avLst/>
          </a:prstGeom>
        </p:spPr>
        <p:txBody>
          <a:bodyPr spcFirstLastPara="1" wrap="square" lIns="121900" tIns="121900" rIns="121900" bIns="121900" anchor="t" anchorCtr="0">
            <a:noAutofit/>
          </a:bodyPr>
          <a:lstStyle>
            <a:lvl1pPr lvl="0" algn="ctr" rtl="0">
              <a:spcBef>
                <a:spcPts val="0"/>
              </a:spcBef>
              <a:spcAft>
                <a:spcPts val="0"/>
              </a:spcAft>
              <a:buClr>
                <a:schemeClr val="lt1"/>
              </a:buClr>
              <a:buSzPts val="2200"/>
              <a:buNone/>
              <a:defRPr>
                <a:solidFill>
                  <a:schemeClr val="lt1"/>
                </a:solidFill>
              </a:defRPr>
            </a:lvl1pPr>
            <a:lvl2pPr lvl="1" algn="ctr" rtl="0">
              <a:spcBef>
                <a:spcPts val="2100"/>
              </a:spcBef>
              <a:spcAft>
                <a:spcPts val="0"/>
              </a:spcAft>
              <a:buClr>
                <a:schemeClr val="lt1"/>
              </a:buClr>
              <a:buSzPts val="2200"/>
              <a:buNone/>
              <a:defRPr>
                <a:solidFill>
                  <a:schemeClr val="lt1"/>
                </a:solidFill>
              </a:defRPr>
            </a:lvl2pPr>
            <a:lvl3pPr lvl="2" algn="ctr" rtl="0">
              <a:spcBef>
                <a:spcPts val="2100"/>
              </a:spcBef>
              <a:spcAft>
                <a:spcPts val="0"/>
              </a:spcAft>
              <a:buClr>
                <a:schemeClr val="lt1"/>
              </a:buClr>
              <a:buSzPts val="2200"/>
              <a:buNone/>
              <a:defRPr>
                <a:solidFill>
                  <a:schemeClr val="lt1"/>
                </a:solidFill>
              </a:defRPr>
            </a:lvl3pPr>
            <a:lvl4pPr lvl="3" algn="ctr" rtl="0">
              <a:spcBef>
                <a:spcPts val="2100"/>
              </a:spcBef>
              <a:spcAft>
                <a:spcPts val="0"/>
              </a:spcAft>
              <a:buClr>
                <a:schemeClr val="lt1"/>
              </a:buClr>
              <a:buSzPts val="2200"/>
              <a:buNone/>
              <a:defRPr>
                <a:solidFill>
                  <a:schemeClr val="lt1"/>
                </a:solidFill>
              </a:defRPr>
            </a:lvl4pPr>
            <a:lvl5pPr lvl="4" algn="ctr" rtl="0">
              <a:spcBef>
                <a:spcPts val="2100"/>
              </a:spcBef>
              <a:spcAft>
                <a:spcPts val="0"/>
              </a:spcAft>
              <a:buClr>
                <a:schemeClr val="lt1"/>
              </a:buClr>
              <a:buSzPts val="2200"/>
              <a:buNone/>
              <a:defRPr>
                <a:solidFill>
                  <a:schemeClr val="lt1"/>
                </a:solidFill>
              </a:defRPr>
            </a:lvl5pPr>
            <a:lvl6pPr lvl="5" algn="ctr" rtl="0">
              <a:spcBef>
                <a:spcPts val="2100"/>
              </a:spcBef>
              <a:spcAft>
                <a:spcPts val="0"/>
              </a:spcAft>
              <a:buClr>
                <a:schemeClr val="lt1"/>
              </a:buClr>
              <a:buSzPts val="2200"/>
              <a:buNone/>
              <a:defRPr>
                <a:solidFill>
                  <a:schemeClr val="lt1"/>
                </a:solidFill>
              </a:defRPr>
            </a:lvl6pPr>
            <a:lvl7pPr lvl="6" algn="ctr" rtl="0">
              <a:spcBef>
                <a:spcPts val="2100"/>
              </a:spcBef>
              <a:spcAft>
                <a:spcPts val="0"/>
              </a:spcAft>
              <a:buClr>
                <a:schemeClr val="lt1"/>
              </a:buClr>
              <a:buSzPts val="2200"/>
              <a:buNone/>
              <a:defRPr>
                <a:solidFill>
                  <a:schemeClr val="lt1"/>
                </a:solidFill>
              </a:defRPr>
            </a:lvl7pPr>
            <a:lvl8pPr lvl="7" algn="ctr" rtl="0">
              <a:spcBef>
                <a:spcPts val="2100"/>
              </a:spcBef>
              <a:spcAft>
                <a:spcPts val="0"/>
              </a:spcAft>
              <a:buClr>
                <a:schemeClr val="lt1"/>
              </a:buClr>
              <a:buSzPts val="2200"/>
              <a:buNone/>
              <a:defRPr>
                <a:solidFill>
                  <a:schemeClr val="lt1"/>
                </a:solidFill>
              </a:defRPr>
            </a:lvl8pPr>
            <a:lvl9pPr lvl="8" algn="ctr" rtl="0">
              <a:spcBef>
                <a:spcPts val="2100"/>
              </a:spcBef>
              <a:spcAft>
                <a:spcPts val="2100"/>
              </a:spcAft>
              <a:buClr>
                <a:schemeClr val="lt1"/>
              </a:buClr>
              <a:buSzPts val="2200"/>
              <a:buNone/>
              <a:defRPr>
                <a:solidFill>
                  <a:schemeClr val="lt1"/>
                </a:solidFill>
              </a:defRPr>
            </a:lvl9pPr>
          </a:lstStyle>
          <a:p>
            <a:endParaRPr/>
          </a:p>
        </p:txBody>
      </p:sp>
      <p:sp>
        <p:nvSpPr>
          <p:cNvPr id="47" name="Google Shape;47;p5"/>
          <p:cNvSpPr txBox="1">
            <a:spLocks noGrp="1"/>
          </p:cNvSpPr>
          <p:nvPr>
            <p:ph type="subTitle" idx="3"/>
          </p:nvPr>
        </p:nvSpPr>
        <p:spPr>
          <a:xfrm>
            <a:off x="1352700" y="3013540"/>
            <a:ext cx="10347300" cy="717900"/>
          </a:xfrm>
          <a:prstGeom prst="rect">
            <a:avLst/>
          </a:prstGeom>
        </p:spPr>
        <p:txBody>
          <a:bodyPr spcFirstLastPara="1" wrap="square" lIns="121900" tIns="121900" rIns="121900" bIns="121900" anchor="t" anchorCtr="0">
            <a:noAutofit/>
          </a:bodyPr>
          <a:lstStyle>
            <a:lvl1pPr lvl="0" algn="ctr" rtl="0">
              <a:spcBef>
                <a:spcPts val="0"/>
              </a:spcBef>
              <a:spcAft>
                <a:spcPts val="0"/>
              </a:spcAft>
              <a:buClr>
                <a:schemeClr val="lt1"/>
              </a:buClr>
              <a:buSzPts val="2200"/>
              <a:buNone/>
              <a:defRPr>
                <a:solidFill>
                  <a:schemeClr val="lt1"/>
                </a:solidFill>
              </a:defRPr>
            </a:lvl1pPr>
            <a:lvl2pPr lvl="1" algn="ctr" rtl="0">
              <a:spcBef>
                <a:spcPts val="2100"/>
              </a:spcBef>
              <a:spcAft>
                <a:spcPts val="0"/>
              </a:spcAft>
              <a:buClr>
                <a:schemeClr val="lt1"/>
              </a:buClr>
              <a:buSzPts val="2200"/>
              <a:buNone/>
              <a:defRPr>
                <a:solidFill>
                  <a:schemeClr val="lt1"/>
                </a:solidFill>
              </a:defRPr>
            </a:lvl2pPr>
            <a:lvl3pPr lvl="2" algn="ctr" rtl="0">
              <a:spcBef>
                <a:spcPts val="2100"/>
              </a:spcBef>
              <a:spcAft>
                <a:spcPts val="0"/>
              </a:spcAft>
              <a:buClr>
                <a:schemeClr val="lt1"/>
              </a:buClr>
              <a:buSzPts val="2200"/>
              <a:buNone/>
              <a:defRPr>
                <a:solidFill>
                  <a:schemeClr val="lt1"/>
                </a:solidFill>
              </a:defRPr>
            </a:lvl3pPr>
            <a:lvl4pPr lvl="3" algn="ctr" rtl="0">
              <a:spcBef>
                <a:spcPts val="2100"/>
              </a:spcBef>
              <a:spcAft>
                <a:spcPts val="0"/>
              </a:spcAft>
              <a:buClr>
                <a:schemeClr val="lt1"/>
              </a:buClr>
              <a:buSzPts val="2200"/>
              <a:buNone/>
              <a:defRPr>
                <a:solidFill>
                  <a:schemeClr val="lt1"/>
                </a:solidFill>
              </a:defRPr>
            </a:lvl4pPr>
            <a:lvl5pPr lvl="4" algn="ctr" rtl="0">
              <a:spcBef>
                <a:spcPts val="2100"/>
              </a:spcBef>
              <a:spcAft>
                <a:spcPts val="0"/>
              </a:spcAft>
              <a:buClr>
                <a:schemeClr val="lt1"/>
              </a:buClr>
              <a:buSzPts val="2200"/>
              <a:buNone/>
              <a:defRPr>
                <a:solidFill>
                  <a:schemeClr val="lt1"/>
                </a:solidFill>
              </a:defRPr>
            </a:lvl5pPr>
            <a:lvl6pPr lvl="5" algn="ctr" rtl="0">
              <a:spcBef>
                <a:spcPts val="2100"/>
              </a:spcBef>
              <a:spcAft>
                <a:spcPts val="0"/>
              </a:spcAft>
              <a:buClr>
                <a:schemeClr val="lt1"/>
              </a:buClr>
              <a:buSzPts val="2200"/>
              <a:buNone/>
              <a:defRPr>
                <a:solidFill>
                  <a:schemeClr val="lt1"/>
                </a:solidFill>
              </a:defRPr>
            </a:lvl6pPr>
            <a:lvl7pPr lvl="6" algn="ctr" rtl="0">
              <a:spcBef>
                <a:spcPts val="2100"/>
              </a:spcBef>
              <a:spcAft>
                <a:spcPts val="0"/>
              </a:spcAft>
              <a:buClr>
                <a:schemeClr val="lt1"/>
              </a:buClr>
              <a:buSzPts val="2200"/>
              <a:buNone/>
              <a:defRPr>
                <a:solidFill>
                  <a:schemeClr val="lt1"/>
                </a:solidFill>
              </a:defRPr>
            </a:lvl7pPr>
            <a:lvl8pPr lvl="7" algn="ctr" rtl="0">
              <a:spcBef>
                <a:spcPts val="2100"/>
              </a:spcBef>
              <a:spcAft>
                <a:spcPts val="0"/>
              </a:spcAft>
              <a:buClr>
                <a:schemeClr val="lt1"/>
              </a:buClr>
              <a:buSzPts val="2200"/>
              <a:buNone/>
              <a:defRPr>
                <a:solidFill>
                  <a:schemeClr val="lt1"/>
                </a:solidFill>
              </a:defRPr>
            </a:lvl8pPr>
            <a:lvl9pPr lvl="8" algn="ctr" rtl="0">
              <a:spcBef>
                <a:spcPts val="2100"/>
              </a:spcBef>
              <a:spcAft>
                <a:spcPts val="2100"/>
              </a:spcAft>
              <a:buClr>
                <a:schemeClr val="lt1"/>
              </a:buClr>
              <a:buSzPts val="2200"/>
              <a:buNone/>
              <a:defRPr>
                <a:solidFill>
                  <a:schemeClr val="lt1"/>
                </a:solidFill>
              </a:defRPr>
            </a:lvl9pPr>
          </a:lstStyle>
          <a:p>
            <a:endParaRPr/>
          </a:p>
        </p:txBody>
      </p:sp>
      <p:sp>
        <p:nvSpPr>
          <p:cNvPr id="48" name="Google Shape;48;p5"/>
          <p:cNvSpPr txBox="1">
            <a:spLocks noGrp="1"/>
          </p:cNvSpPr>
          <p:nvPr>
            <p:ph type="subTitle" idx="4"/>
          </p:nvPr>
        </p:nvSpPr>
        <p:spPr>
          <a:xfrm>
            <a:off x="1352700" y="3720510"/>
            <a:ext cx="10347300" cy="717900"/>
          </a:xfrm>
          <a:prstGeom prst="rect">
            <a:avLst/>
          </a:prstGeom>
        </p:spPr>
        <p:txBody>
          <a:bodyPr spcFirstLastPara="1" wrap="square" lIns="121900" tIns="121900" rIns="121900" bIns="121900" anchor="t" anchorCtr="0">
            <a:noAutofit/>
          </a:bodyPr>
          <a:lstStyle>
            <a:lvl1pPr lvl="0" algn="ctr" rtl="0">
              <a:spcBef>
                <a:spcPts val="0"/>
              </a:spcBef>
              <a:spcAft>
                <a:spcPts val="0"/>
              </a:spcAft>
              <a:buClr>
                <a:schemeClr val="lt1"/>
              </a:buClr>
              <a:buSzPts val="2200"/>
              <a:buNone/>
              <a:defRPr>
                <a:solidFill>
                  <a:schemeClr val="lt1"/>
                </a:solidFill>
              </a:defRPr>
            </a:lvl1pPr>
            <a:lvl2pPr lvl="1" algn="ctr" rtl="0">
              <a:spcBef>
                <a:spcPts val="2100"/>
              </a:spcBef>
              <a:spcAft>
                <a:spcPts val="0"/>
              </a:spcAft>
              <a:buClr>
                <a:schemeClr val="lt1"/>
              </a:buClr>
              <a:buSzPts val="2200"/>
              <a:buNone/>
              <a:defRPr>
                <a:solidFill>
                  <a:schemeClr val="lt1"/>
                </a:solidFill>
              </a:defRPr>
            </a:lvl2pPr>
            <a:lvl3pPr lvl="2" algn="ctr" rtl="0">
              <a:spcBef>
                <a:spcPts val="2100"/>
              </a:spcBef>
              <a:spcAft>
                <a:spcPts val="0"/>
              </a:spcAft>
              <a:buClr>
                <a:schemeClr val="lt1"/>
              </a:buClr>
              <a:buSzPts val="2200"/>
              <a:buNone/>
              <a:defRPr>
                <a:solidFill>
                  <a:schemeClr val="lt1"/>
                </a:solidFill>
              </a:defRPr>
            </a:lvl3pPr>
            <a:lvl4pPr lvl="3" algn="ctr" rtl="0">
              <a:spcBef>
                <a:spcPts val="2100"/>
              </a:spcBef>
              <a:spcAft>
                <a:spcPts val="0"/>
              </a:spcAft>
              <a:buClr>
                <a:schemeClr val="lt1"/>
              </a:buClr>
              <a:buSzPts val="2200"/>
              <a:buNone/>
              <a:defRPr>
                <a:solidFill>
                  <a:schemeClr val="lt1"/>
                </a:solidFill>
              </a:defRPr>
            </a:lvl4pPr>
            <a:lvl5pPr lvl="4" algn="ctr" rtl="0">
              <a:spcBef>
                <a:spcPts val="2100"/>
              </a:spcBef>
              <a:spcAft>
                <a:spcPts val="0"/>
              </a:spcAft>
              <a:buClr>
                <a:schemeClr val="lt1"/>
              </a:buClr>
              <a:buSzPts val="2200"/>
              <a:buNone/>
              <a:defRPr>
                <a:solidFill>
                  <a:schemeClr val="lt1"/>
                </a:solidFill>
              </a:defRPr>
            </a:lvl5pPr>
            <a:lvl6pPr lvl="5" algn="ctr" rtl="0">
              <a:spcBef>
                <a:spcPts val="2100"/>
              </a:spcBef>
              <a:spcAft>
                <a:spcPts val="0"/>
              </a:spcAft>
              <a:buClr>
                <a:schemeClr val="lt1"/>
              </a:buClr>
              <a:buSzPts val="2200"/>
              <a:buNone/>
              <a:defRPr>
                <a:solidFill>
                  <a:schemeClr val="lt1"/>
                </a:solidFill>
              </a:defRPr>
            </a:lvl6pPr>
            <a:lvl7pPr lvl="6" algn="ctr" rtl="0">
              <a:spcBef>
                <a:spcPts val="2100"/>
              </a:spcBef>
              <a:spcAft>
                <a:spcPts val="0"/>
              </a:spcAft>
              <a:buClr>
                <a:schemeClr val="lt1"/>
              </a:buClr>
              <a:buSzPts val="2200"/>
              <a:buNone/>
              <a:defRPr>
                <a:solidFill>
                  <a:schemeClr val="lt1"/>
                </a:solidFill>
              </a:defRPr>
            </a:lvl7pPr>
            <a:lvl8pPr lvl="7" algn="ctr" rtl="0">
              <a:spcBef>
                <a:spcPts val="2100"/>
              </a:spcBef>
              <a:spcAft>
                <a:spcPts val="0"/>
              </a:spcAft>
              <a:buClr>
                <a:schemeClr val="lt1"/>
              </a:buClr>
              <a:buSzPts val="2200"/>
              <a:buNone/>
              <a:defRPr>
                <a:solidFill>
                  <a:schemeClr val="lt1"/>
                </a:solidFill>
              </a:defRPr>
            </a:lvl8pPr>
            <a:lvl9pPr lvl="8" algn="ctr" rtl="0">
              <a:spcBef>
                <a:spcPts val="2100"/>
              </a:spcBef>
              <a:spcAft>
                <a:spcPts val="2100"/>
              </a:spcAft>
              <a:buClr>
                <a:schemeClr val="lt1"/>
              </a:buClr>
              <a:buSzPts val="2200"/>
              <a:buNone/>
              <a:defRPr>
                <a:solidFill>
                  <a:schemeClr val="lt1"/>
                </a:solidFill>
              </a:defRPr>
            </a:lvl9pPr>
          </a:lstStyle>
          <a:p>
            <a:endParaRPr/>
          </a:p>
        </p:txBody>
      </p:sp>
      <p:sp>
        <p:nvSpPr>
          <p:cNvPr id="49" name="Google Shape;49;p5"/>
          <p:cNvSpPr txBox="1">
            <a:spLocks noGrp="1"/>
          </p:cNvSpPr>
          <p:nvPr>
            <p:ph type="subTitle" idx="5"/>
          </p:nvPr>
        </p:nvSpPr>
        <p:spPr>
          <a:xfrm>
            <a:off x="1352700" y="4427480"/>
            <a:ext cx="10347300" cy="717900"/>
          </a:xfrm>
          <a:prstGeom prst="rect">
            <a:avLst/>
          </a:prstGeom>
        </p:spPr>
        <p:txBody>
          <a:bodyPr spcFirstLastPara="1" wrap="square" lIns="121900" tIns="121900" rIns="121900" bIns="121900" anchor="t" anchorCtr="0">
            <a:noAutofit/>
          </a:bodyPr>
          <a:lstStyle>
            <a:lvl1pPr lvl="0" algn="ctr" rtl="0">
              <a:spcBef>
                <a:spcPts val="0"/>
              </a:spcBef>
              <a:spcAft>
                <a:spcPts val="0"/>
              </a:spcAft>
              <a:buClr>
                <a:schemeClr val="lt1"/>
              </a:buClr>
              <a:buSzPts val="2200"/>
              <a:buNone/>
              <a:defRPr>
                <a:solidFill>
                  <a:schemeClr val="lt1"/>
                </a:solidFill>
              </a:defRPr>
            </a:lvl1pPr>
            <a:lvl2pPr lvl="1" algn="ctr" rtl="0">
              <a:spcBef>
                <a:spcPts val="2100"/>
              </a:spcBef>
              <a:spcAft>
                <a:spcPts val="0"/>
              </a:spcAft>
              <a:buClr>
                <a:schemeClr val="lt1"/>
              </a:buClr>
              <a:buSzPts val="2200"/>
              <a:buNone/>
              <a:defRPr>
                <a:solidFill>
                  <a:schemeClr val="lt1"/>
                </a:solidFill>
              </a:defRPr>
            </a:lvl2pPr>
            <a:lvl3pPr lvl="2" algn="ctr" rtl="0">
              <a:spcBef>
                <a:spcPts val="2100"/>
              </a:spcBef>
              <a:spcAft>
                <a:spcPts val="0"/>
              </a:spcAft>
              <a:buClr>
                <a:schemeClr val="lt1"/>
              </a:buClr>
              <a:buSzPts val="2200"/>
              <a:buNone/>
              <a:defRPr>
                <a:solidFill>
                  <a:schemeClr val="lt1"/>
                </a:solidFill>
              </a:defRPr>
            </a:lvl3pPr>
            <a:lvl4pPr lvl="3" algn="ctr" rtl="0">
              <a:spcBef>
                <a:spcPts val="2100"/>
              </a:spcBef>
              <a:spcAft>
                <a:spcPts val="0"/>
              </a:spcAft>
              <a:buClr>
                <a:schemeClr val="lt1"/>
              </a:buClr>
              <a:buSzPts val="2200"/>
              <a:buNone/>
              <a:defRPr>
                <a:solidFill>
                  <a:schemeClr val="lt1"/>
                </a:solidFill>
              </a:defRPr>
            </a:lvl4pPr>
            <a:lvl5pPr lvl="4" algn="ctr" rtl="0">
              <a:spcBef>
                <a:spcPts val="2100"/>
              </a:spcBef>
              <a:spcAft>
                <a:spcPts val="0"/>
              </a:spcAft>
              <a:buClr>
                <a:schemeClr val="lt1"/>
              </a:buClr>
              <a:buSzPts val="2200"/>
              <a:buNone/>
              <a:defRPr>
                <a:solidFill>
                  <a:schemeClr val="lt1"/>
                </a:solidFill>
              </a:defRPr>
            </a:lvl5pPr>
            <a:lvl6pPr lvl="5" algn="ctr" rtl="0">
              <a:spcBef>
                <a:spcPts val="2100"/>
              </a:spcBef>
              <a:spcAft>
                <a:spcPts val="0"/>
              </a:spcAft>
              <a:buClr>
                <a:schemeClr val="lt1"/>
              </a:buClr>
              <a:buSzPts val="2200"/>
              <a:buNone/>
              <a:defRPr>
                <a:solidFill>
                  <a:schemeClr val="lt1"/>
                </a:solidFill>
              </a:defRPr>
            </a:lvl6pPr>
            <a:lvl7pPr lvl="6" algn="ctr" rtl="0">
              <a:spcBef>
                <a:spcPts val="2100"/>
              </a:spcBef>
              <a:spcAft>
                <a:spcPts val="0"/>
              </a:spcAft>
              <a:buClr>
                <a:schemeClr val="lt1"/>
              </a:buClr>
              <a:buSzPts val="2200"/>
              <a:buNone/>
              <a:defRPr>
                <a:solidFill>
                  <a:schemeClr val="lt1"/>
                </a:solidFill>
              </a:defRPr>
            </a:lvl7pPr>
            <a:lvl8pPr lvl="7" algn="ctr" rtl="0">
              <a:spcBef>
                <a:spcPts val="2100"/>
              </a:spcBef>
              <a:spcAft>
                <a:spcPts val="0"/>
              </a:spcAft>
              <a:buClr>
                <a:schemeClr val="lt1"/>
              </a:buClr>
              <a:buSzPts val="2200"/>
              <a:buNone/>
              <a:defRPr>
                <a:solidFill>
                  <a:schemeClr val="lt1"/>
                </a:solidFill>
              </a:defRPr>
            </a:lvl8pPr>
            <a:lvl9pPr lvl="8" algn="ctr" rtl="0">
              <a:spcBef>
                <a:spcPts val="2100"/>
              </a:spcBef>
              <a:spcAft>
                <a:spcPts val="2100"/>
              </a:spcAft>
              <a:buClr>
                <a:schemeClr val="lt1"/>
              </a:buClr>
              <a:buSzPts val="2200"/>
              <a:buNone/>
              <a:defRPr>
                <a:solidFill>
                  <a:schemeClr val="lt1"/>
                </a:solidFill>
              </a:defRPr>
            </a:lvl9pPr>
          </a:lstStyle>
          <a:p>
            <a:endParaRPr/>
          </a:p>
        </p:txBody>
      </p:sp>
      <p:sp>
        <p:nvSpPr>
          <p:cNvPr id="50" name="Google Shape;50;p5"/>
          <p:cNvSpPr txBox="1">
            <a:spLocks noGrp="1"/>
          </p:cNvSpPr>
          <p:nvPr>
            <p:ph type="subTitle" idx="6"/>
          </p:nvPr>
        </p:nvSpPr>
        <p:spPr>
          <a:xfrm>
            <a:off x="1352700" y="5134450"/>
            <a:ext cx="10347300" cy="717900"/>
          </a:xfrm>
          <a:prstGeom prst="rect">
            <a:avLst/>
          </a:prstGeom>
        </p:spPr>
        <p:txBody>
          <a:bodyPr spcFirstLastPara="1" wrap="square" lIns="121900" tIns="121900" rIns="121900" bIns="121900" anchor="t" anchorCtr="0">
            <a:noAutofit/>
          </a:bodyPr>
          <a:lstStyle>
            <a:lvl1pPr lvl="0" algn="ctr" rtl="0">
              <a:spcBef>
                <a:spcPts val="0"/>
              </a:spcBef>
              <a:spcAft>
                <a:spcPts val="0"/>
              </a:spcAft>
              <a:buClr>
                <a:schemeClr val="lt1"/>
              </a:buClr>
              <a:buSzPts val="2200"/>
              <a:buNone/>
              <a:defRPr>
                <a:solidFill>
                  <a:schemeClr val="lt1"/>
                </a:solidFill>
              </a:defRPr>
            </a:lvl1pPr>
            <a:lvl2pPr lvl="1" algn="ctr" rtl="0">
              <a:spcBef>
                <a:spcPts val="2100"/>
              </a:spcBef>
              <a:spcAft>
                <a:spcPts val="0"/>
              </a:spcAft>
              <a:buClr>
                <a:schemeClr val="lt1"/>
              </a:buClr>
              <a:buSzPts val="2200"/>
              <a:buNone/>
              <a:defRPr>
                <a:solidFill>
                  <a:schemeClr val="lt1"/>
                </a:solidFill>
              </a:defRPr>
            </a:lvl2pPr>
            <a:lvl3pPr lvl="2" algn="ctr" rtl="0">
              <a:spcBef>
                <a:spcPts val="2100"/>
              </a:spcBef>
              <a:spcAft>
                <a:spcPts val="0"/>
              </a:spcAft>
              <a:buClr>
                <a:schemeClr val="lt1"/>
              </a:buClr>
              <a:buSzPts val="2200"/>
              <a:buNone/>
              <a:defRPr>
                <a:solidFill>
                  <a:schemeClr val="lt1"/>
                </a:solidFill>
              </a:defRPr>
            </a:lvl3pPr>
            <a:lvl4pPr lvl="3" algn="ctr" rtl="0">
              <a:spcBef>
                <a:spcPts val="2100"/>
              </a:spcBef>
              <a:spcAft>
                <a:spcPts val="0"/>
              </a:spcAft>
              <a:buClr>
                <a:schemeClr val="lt1"/>
              </a:buClr>
              <a:buSzPts val="2200"/>
              <a:buNone/>
              <a:defRPr>
                <a:solidFill>
                  <a:schemeClr val="lt1"/>
                </a:solidFill>
              </a:defRPr>
            </a:lvl4pPr>
            <a:lvl5pPr lvl="4" algn="ctr" rtl="0">
              <a:spcBef>
                <a:spcPts val="2100"/>
              </a:spcBef>
              <a:spcAft>
                <a:spcPts val="0"/>
              </a:spcAft>
              <a:buClr>
                <a:schemeClr val="lt1"/>
              </a:buClr>
              <a:buSzPts val="2200"/>
              <a:buNone/>
              <a:defRPr>
                <a:solidFill>
                  <a:schemeClr val="lt1"/>
                </a:solidFill>
              </a:defRPr>
            </a:lvl5pPr>
            <a:lvl6pPr lvl="5" algn="ctr" rtl="0">
              <a:spcBef>
                <a:spcPts val="2100"/>
              </a:spcBef>
              <a:spcAft>
                <a:spcPts val="0"/>
              </a:spcAft>
              <a:buClr>
                <a:schemeClr val="lt1"/>
              </a:buClr>
              <a:buSzPts val="2200"/>
              <a:buNone/>
              <a:defRPr>
                <a:solidFill>
                  <a:schemeClr val="lt1"/>
                </a:solidFill>
              </a:defRPr>
            </a:lvl6pPr>
            <a:lvl7pPr lvl="6" algn="ctr" rtl="0">
              <a:spcBef>
                <a:spcPts val="2100"/>
              </a:spcBef>
              <a:spcAft>
                <a:spcPts val="0"/>
              </a:spcAft>
              <a:buClr>
                <a:schemeClr val="lt1"/>
              </a:buClr>
              <a:buSzPts val="2200"/>
              <a:buNone/>
              <a:defRPr>
                <a:solidFill>
                  <a:schemeClr val="lt1"/>
                </a:solidFill>
              </a:defRPr>
            </a:lvl7pPr>
            <a:lvl8pPr lvl="7" algn="ctr" rtl="0">
              <a:spcBef>
                <a:spcPts val="2100"/>
              </a:spcBef>
              <a:spcAft>
                <a:spcPts val="0"/>
              </a:spcAft>
              <a:buClr>
                <a:schemeClr val="lt1"/>
              </a:buClr>
              <a:buSzPts val="2200"/>
              <a:buNone/>
              <a:defRPr>
                <a:solidFill>
                  <a:schemeClr val="lt1"/>
                </a:solidFill>
              </a:defRPr>
            </a:lvl8pPr>
            <a:lvl9pPr lvl="8" algn="ctr" rtl="0">
              <a:spcBef>
                <a:spcPts val="2100"/>
              </a:spcBef>
              <a:spcAft>
                <a:spcPts val="2100"/>
              </a:spcAft>
              <a:buClr>
                <a:schemeClr val="lt1"/>
              </a:buClr>
              <a:buSzPts val="2200"/>
              <a:buNone/>
              <a:defRPr>
                <a:solidFill>
                  <a:schemeClr val="lt1"/>
                </a:solidFill>
              </a:defRPr>
            </a:lvl9pPr>
          </a:lstStyle>
          <a:p>
            <a:endParaRPr/>
          </a:p>
        </p:txBody>
      </p:sp>
      <p:sp>
        <p:nvSpPr>
          <p:cNvPr id="51" name="Google Shape;51;p5"/>
          <p:cNvSpPr txBox="1">
            <a:spLocks noGrp="1"/>
          </p:cNvSpPr>
          <p:nvPr>
            <p:ph type="subTitle" idx="7"/>
          </p:nvPr>
        </p:nvSpPr>
        <p:spPr>
          <a:xfrm>
            <a:off x="1352700" y="5841400"/>
            <a:ext cx="10347300" cy="717900"/>
          </a:xfrm>
          <a:prstGeom prst="rect">
            <a:avLst/>
          </a:prstGeom>
        </p:spPr>
        <p:txBody>
          <a:bodyPr spcFirstLastPara="1" wrap="square" lIns="121900" tIns="121900" rIns="121900" bIns="121900" anchor="t" anchorCtr="0">
            <a:noAutofit/>
          </a:bodyPr>
          <a:lstStyle>
            <a:lvl1pPr lvl="0" algn="ctr" rtl="0">
              <a:spcBef>
                <a:spcPts val="0"/>
              </a:spcBef>
              <a:spcAft>
                <a:spcPts val="0"/>
              </a:spcAft>
              <a:buClr>
                <a:schemeClr val="lt1"/>
              </a:buClr>
              <a:buSzPts val="2200"/>
              <a:buNone/>
              <a:defRPr>
                <a:solidFill>
                  <a:schemeClr val="lt1"/>
                </a:solidFill>
              </a:defRPr>
            </a:lvl1pPr>
            <a:lvl2pPr lvl="1" algn="ctr" rtl="0">
              <a:spcBef>
                <a:spcPts val="2100"/>
              </a:spcBef>
              <a:spcAft>
                <a:spcPts val="0"/>
              </a:spcAft>
              <a:buClr>
                <a:schemeClr val="lt1"/>
              </a:buClr>
              <a:buSzPts val="2200"/>
              <a:buNone/>
              <a:defRPr>
                <a:solidFill>
                  <a:schemeClr val="lt1"/>
                </a:solidFill>
              </a:defRPr>
            </a:lvl2pPr>
            <a:lvl3pPr lvl="2" algn="ctr" rtl="0">
              <a:spcBef>
                <a:spcPts val="2100"/>
              </a:spcBef>
              <a:spcAft>
                <a:spcPts val="0"/>
              </a:spcAft>
              <a:buClr>
                <a:schemeClr val="lt1"/>
              </a:buClr>
              <a:buSzPts val="2200"/>
              <a:buNone/>
              <a:defRPr>
                <a:solidFill>
                  <a:schemeClr val="lt1"/>
                </a:solidFill>
              </a:defRPr>
            </a:lvl3pPr>
            <a:lvl4pPr lvl="3" algn="ctr" rtl="0">
              <a:spcBef>
                <a:spcPts val="2100"/>
              </a:spcBef>
              <a:spcAft>
                <a:spcPts val="0"/>
              </a:spcAft>
              <a:buClr>
                <a:schemeClr val="lt1"/>
              </a:buClr>
              <a:buSzPts val="2200"/>
              <a:buNone/>
              <a:defRPr>
                <a:solidFill>
                  <a:schemeClr val="lt1"/>
                </a:solidFill>
              </a:defRPr>
            </a:lvl4pPr>
            <a:lvl5pPr lvl="4" algn="ctr" rtl="0">
              <a:spcBef>
                <a:spcPts val="2100"/>
              </a:spcBef>
              <a:spcAft>
                <a:spcPts val="0"/>
              </a:spcAft>
              <a:buClr>
                <a:schemeClr val="lt1"/>
              </a:buClr>
              <a:buSzPts val="2200"/>
              <a:buNone/>
              <a:defRPr>
                <a:solidFill>
                  <a:schemeClr val="lt1"/>
                </a:solidFill>
              </a:defRPr>
            </a:lvl5pPr>
            <a:lvl6pPr lvl="5" algn="ctr" rtl="0">
              <a:spcBef>
                <a:spcPts val="2100"/>
              </a:spcBef>
              <a:spcAft>
                <a:spcPts val="0"/>
              </a:spcAft>
              <a:buClr>
                <a:schemeClr val="lt1"/>
              </a:buClr>
              <a:buSzPts val="2200"/>
              <a:buNone/>
              <a:defRPr>
                <a:solidFill>
                  <a:schemeClr val="lt1"/>
                </a:solidFill>
              </a:defRPr>
            </a:lvl6pPr>
            <a:lvl7pPr lvl="6" algn="ctr" rtl="0">
              <a:spcBef>
                <a:spcPts val="2100"/>
              </a:spcBef>
              <a:spcAft>
                <a:spcPts val="0"/>
              </a:spcAft>
              <a:buClr>
                <a:schemeClr val="lt1"/>
              </a:buClr>
              <a:buSzPts val="2200"/>
              <a:buNone/>
              <a:defRPr>
                <a:solidFill>
                  <a:schemeClr val="lt1"/>
                </a:solidFill>
              </a:defRPr>
            </a:lvl7pPr>
            <a:lvl8pPr lvl="7" algn="ctr" rtl="0">
              <a:spcBef>
                <a:spcPts val="2100"/>
              </a:spcBef>
              <a:spcAft>
                <a:spcPts val="0"/>
              </a:spcAft>
              <a:buClr>
                <a:schemeClr val="lt1"/>
              </a:buClr>
              <a:buSzPts val="2200"/>
              <a:buNone/>
              <a:defRPr>
                <a:solidFill>
                  <a:schemeClr val="lt1"/>
                </a:solidFill>
              </a:defRPr>
            </a:lvl8pPr>
            <a:lvl9pPr lvl="8" algn="ctr" rtl="0">
              <a:spcBef>
                <a:spcPts val="2100"/>
              </a:spcBef>
              <a:spcAft>
                <a:spcPts val="2100"/>
              </a:spcAft>
              <a:buClr>
                <a:schemeClr val="lt1"/>
              </a:buClr>
              <a:buSzPts val="2200"/>
              <a:buNone/>
              <a:defRPr>
                <a:solidFill>
                  <a:schemeClr val="lt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03 Talking Points">
  <p:cSld name="CUSTOM_2">
    <p:spTree>
      <p:nvGrpSpPr>
        <p:cNvPr id="1" name="Shape 52"/>
        <p:cNvGrpSpPr/>
        <p:nvPr/>
      </p:nvGrpSpPr>
      <p:grpSpPr>
        <a:xfrm>
          <a:off x="0" y="0"/>
          <a:ext cx="0" cy="0"/>
          <a:chOff x="0" y="0"/>
          <a:chExt cx="0" cy="0"/>
        </a:xfrm>
      </p:grpSpPr>
      <p:sp>
        <p:nvSpPr>
          <p:cNvPr id="53" name="Google Shape;53;p6"/>
          <p:cNvSpPr/>
          <p:nvPr/>
        </p:nvSpPr>
        <p:spPr>
          <a:xfrm>
            <a:off x="7270450" y="1314275"/>
            <a:ext cx="4921500" cy="5543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a:off x="0" y="0"/>
            <a:ext cx="12192000" cy="1705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5" name="Google Shape;55;p6"/>
          <p:cNvCxnSpPr/>
          <p:nvPr/>
        </p:nvCxnSpPr>
        <p:spPr>
          <a:xfrm>
            <a:off x="5320950" y="1311950"/>
            <a:ext cx="1550100" cy="0"/>
          </a:xfrm>
          <a:prstGeom prst="straightConnector1">
            <a:avLst/>
          </a:prstGeom>
          <a:noFill/>
          <a:ln w="38100" cap="rnd" cmpd="sng">
            <a:solidFill>
              <a:schemeClr val="accent2"/>
            </a:solidFill>
            <a:prstDash val="solid"/>
            <a:round/>
            <a:headEnd type="none" w="med" len="med"/>
            <a:tailEnd type="none" w="med" len="med"/>
          </a:ln>
        </p:spPr>
      </p:cxnSp>
      <p:grpSp>
        <p:nvGrpSpPr>
          <p:cNvPr id="56" name="Google Shape;56;p6"/>
          <p:cNvGrpSpPr/>
          <p:nvPr/>
        </p:nvGrpSpPr>
        <p:grpSpPr>
          <a:xfrm>
            <a:off x="10949325" y="570600"/>
            <a:ext cx="846900" cy="564600"/>
            <a:chOff x="10949325" y="570600"/>
            <a:chExt cx="846900" cy="564600"/>
          </a:xfrm>
        </p:grpSpPr>
        <p:sp>
          <p:nvSpPr>
            <p:cNvPr id="57" name="Google Shape;57;p6"/>
            <p:cNvSpPr/>
            <p:nvPr/>
          </p:nvSpPr>
          <p:spPr>
            <a:xfrm>
              <a:off x="10949325" y="570600"/>
              <a:ext cx="846900" cy="107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p:nvPr/>
          </p:nvSpPr>
          <p:spPr>
            <a:xfrm>
              <a:off x="10949325" y="799200"/>
              <a:ext cx="846900" cy="107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a:off x="10949325" y="1027800"/>
              <a:ext cx="846900" cy="107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415600" y="288567"/>
            <a:ext cx="113607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lt1"/>
              </a:buClr>
              <a:buSzPts val="4000"/>
              <a:buFont typeface="Aldrich"/>
              <a:buNone/>
              <a:defRPr>
                <a:solidFill>
                  <a:schemeClr val="lt1"/>
                </a:solidFill>
              </a:defRPr>
            </a:lvl1pPr>
            <a:lvl2pPr lvl="1"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2pPr>
            <a:lvl3pPr lvl="2"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3pPr>
            <a:lvl4pPr lvl="3"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4pPr>
            <a:lvl5pPr lvl="4"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5pPr>
            <a:lvl6pPr lvl="5"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6pPr>
            <a:lvl7pPr lvl="6"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7pPr>
            <a:lvl8pPr lvl="7"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8pPr>
            <a:lvl9pPr lvl="8"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9pPr>
          </a:lstStyle>
          <a:p>
            <a:endParaRPr/>
          </a:p>
        </p:txBody>
      </p:sp>
      <p:sp>
        <p:nvSpPr>
          <p:cNvPr id="61" name="Google Shape;61;p6"/>
          <p:cNvSpPr txBox="1">
            <a:spLocks noGrp="1"/>
          </p:cNvSpPr>
          <p:nvPr>
            <p:ph type="body" idx="1"/>
          </p:nvPr>
        </p:nvSpPr>
        <p:spPr>
          <a:xfrm>
            <a:off x="1618200" y="2495350"/>
            <a:ext cx="8955600" cy="2883300"/>
          </a:xfrm>
          <a:prstGeom prst="rect">
            <a:avLst/>
          </a:prstGeom>
        </p:spPr>
        <p:txBody>
          <a:bodyPr spcFirstLastPara="1" wrap="square" lIns="121900" tIns="121900" rIns="121900" bIns="121900" anchor="t" anchorCtr="0">
            <a:noAutofit/>
          </a:bodyPr>
          <a:lstStyle>
            <a:lvl1pPr marL="457200" lvl="0" indent="-368300" rtl="0">
              <a:spcBef>
                <a:spcPts val="0"/>
              </a:spcBef>
              <a:spcAft>
                <a:spcPts val="0"/>
              </a:spcAft>
              <a:buSzPts val="2200"/>
              <a:buChar char="●"/>
              <a:defRPr/>
            </a:lvl1pPr>
            <a:lvl2pPr marL="914400" lvl="1" indent="-368300" rtl="0">
              <a:spcBef>
                <a:spcPts val="2100"/>
              </a:spcBef>
              <a:spcAft>
                <a:spcPts val="0"/>
              </a:spcAft>
              <a:buSzPts val="2200"/>
              <a:buChar char="○"/>
              <a:defRPr/>
            </a:lvl2pPr>
            <a:lvl3pPr marL="1371600" lvl="2" indent="-368300" rtl="0">
              <a:spcBef>
                <a:spcPts val="2100"/>
              </a:spcBef>
              <a:spcAft>
                <a:spcPts val="0"/>
              </a:spcAft>
              <a:buSzPts val="2200"/>
              <a:buChar char="■"/>
              <a:defRPr/>
            </a:lvl3pPr>
            <a:lvl4pPr marL="1828800" lvl="3" indent="-368300" rtl="0">
              <a:spcBef>
                <a:spcPts val="2100"/>
              </a:spcBef>
              <a:spcAft>
                <a:spcPts val="0"/>
              </a:spcAft>
              <a:buSzPts val="2200"/>
              <a:buChar char="●"/>
              <a:defRPr/>
            </a:lvl4pPr>
            <a:lvl5pPr marL="2286000" lvl="4" indent="-368300" rtl="0">
              <a:spcBef>
                <a:spcPts val="2100"/>
              </a:spcBef>
              <a:spcAft>
                <a:spcPts val="0"/>
              </a:spcAft>
              <a:buSzPts val="2200"/>
              <a:buChar char="○"/>
              <a:defRPr/>
            </a:lvl5pPr>
            <a:lvl6pPr marL="2743200" lvl="5" indent="-368300" rtl="0">
              <a:spcBef>
                <a:spcPts val="2100"/>
              </a:spcBef>
              <a:spcAft>
                <a:spcPts val="0"/>
              </a:spcAft>
              <a:buSzPts val="2200"/>
              <a:buChar char="■"/>
              <a:defRPr/>
            </a:lvl6pPr>
            <a:lvl7pPr marL="3200400" lvl="6" indent="-368300" rtl="0">
              <a:spcBef>
                <a:spcPts val="2100"/>
              </a:spcBef>
              <a:spcAft>
                <a:spcPts val="0"/>
              </a:spcAft>
              <a:buSzPts val="2200"/>
              <a:buChar char="●"/>
              <a:defRPr/>
            </a:lvl7pPr>
            <a:lvl8pPr marL="3657600" lvl="7" indent="-368300" rtl="0">
              <a:spcBef>
                <a:spcPts val="2100"/>
              </a:spcBef>
              <a:spcAft>
                <a:spcPts val="0"/>
              </a:spcAft>
              <a:buSzPts val="2200"/>
              <a:buChar char="○"/>
              <a:defRPr/>
            </a:lvl8pPr>
            <a:lvl9pPr marL="4114800" lvl="8" indent="-368300" rtl="0">
              <a:spcBef>
                <a:spcPts val="2100"/>
              </a:spcBef>
              <a:spcAft>
                <a:spcPts val="2100"/>
              </a:spcAft>
              <a:buSzPts val="22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04 Section Title">
  <p:cSld name="CUSTOM_3">
    <p:spTree>
      <p:nvGrpSpPr>
        <p:cNvPr id="1" name="Shape 62"/>
        <p:cNvGrpSpPr/>
        <p:nvPr/>
      </p:nvGrpSpPr>
      <p:grpSpPr>
        <a:xfrm>
          <a:off x="0" y="0"/>
          <a:ext cx="0" cy="0"/>
          <a:chOff x="0" y="0"/>
          <a:chExt cx="0" cy="0"/>
        </a:xfrm>
      </p:grpSpPr>
      <p:sp>
        <p:nvSpPr>
          <p:cNvPr id="63" name="Google Shape;63;p7"/>
          <p:cNvSpPr/>
          <p:nvPr/>
        </p:nvSpPr>
        <p:spPr>
          <a:xfrm>
            <a:off x="0" y="0"/>
            <a:ext cx="12192000" cy="1705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4" name="Google Shape;64;p7"/>
          <p:cNvCxnSpPr/>
          <p:nvPr/>
        </p:nvCxnSpPr>
        <p:spPr>
          <a:xfrm>
            <a:off x="5320950" y="1311950"/>
            <a:ext cx="1550100" cy="0"/>
          </a:xfrm>
          <a:prstGeom prst="straightConnector1">
            <a:avLst/>
          </a:prstGeom>
          <a:noFill/>
          <a:ln w="38100" cap="rnd" cmpd="sng">
            <a:solidFill>
              <a:schemeClr val="accent2"/>
            </a:solidFill>
            <a:prstDash val="solid"/>
            <a:round/>
            <a:headEnd type="none" w="med" len="med"/>
            <a:tailEnd type="none" w="med" len="med"/>
          </a:ln>
        </p:spPr>
      </p:cxnSp>
      <p:grpSp>
        <p:nvGrpSpPr>
          <p:cNvPr id="65" name="Google Shape;65;p7"/>
          <p:cNvGrpSpPr/>
          <p:nvPr/>
        </p:nvGrpSpPr>
        <p:grpSpPr>
          <a:xfrm>
            <a:off x="10949325" y="570600"/>
            <a:ext cx="846900" cy="564600"/>
            <a:chOff x="10949325" y="570600"/>
            <a:chExt cx="846900" cy="564600"/>
          </a:xfrm>
        </p:grpSpPr>
        <p:sp>
          <p:nvSpPr>
            <p:cNvPr id="66" name="Google Shape;66;p7"/>
            <p:cNvSpPr/>
            <p:nvPr/>
          </p:nvSpPr>
          <p:spPr>
            <a:xfrm>
              <a:off x="10949325" y="570600"/>
              <a:ext cx="846900" cy="107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7"/>
            <p:cNvSpPr/>
            <p:nvPr/>
          </p:nvSpPr>
          <p:spPr>
            <a:xfrm>
              <a:off x="10949325" y="799200"/>
              <a:ext cx="846900" cy="107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7"/>
            <p:cNvSpPr/>
            <p:nvPr/>
          </p:nvSpPr>
          <p:spPr>
            <a:xfrm>
              <a:off x="10949325" y="1027800"/>
              <a:ext cx="846900" cy="107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 name="Google Shape;69;p7"/>
          <p:cNvSpPr/>
          <p:nvPr/>
        </p:nvSpPr>
        <p:spPr>
          <a:xfrm>
            <a:off x="711325" y="2242750"/>
            <a:ext cx="3268200" cy="3971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7"/>
          <p:cNvSpPr/>
          <p:nvPr/>
        </p:nvSpPr>
        <p:spPr>
          <a:xfrm>
            <a:off x="4461825" y="2242750"/>
            <a:ext cx="3268200" cy="3971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7"/>
          <p:cNvSpPr/>
          <p:nvPr/>
        </p:nvSpPr>
        <p:spPr>
          <a:xfrm>
            <a:off x="8212350" y="2242750"/>
            <a:ext cx="3268200" cy="3971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txBox="1">
            <a:spLocks noGrp="1"/>
          </p:cNvSpPr>
          <p:nvPr>
            <p:ph type="title"/>
          </p:nvPr>
        </p:nvSpPr>
        <p:spPr>
          <a:xfrm>
            <a:off x="854575" y="2281375"/>
            <a:ext cx="2981700" cy="12306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6000"/>
              <a:buNone/>
              <a:defRPr sz="6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endParaRPr/>
          </a:p>
        </p:txBody>
      </p:sp>
      <p:sp>
        <p:nvSpPr>
          <p:cNvPr id="73" name="Google Shape;73;p7"/>
          <p:cNvSpPr txBox="1">
            <a:spLocks noGrp="1"/>
          </p:cNvSpPr>
          <p:nvPr>
            <p:ph type="title" idx="2"/>
          </p:nvPr>
        </p:nvSpPr>
        <p:spPr>
          <a:xfrm>
            <a:off x="4605075" y="2281375"/>
            <a:ext cx="2981700" cy="12306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6000"/>
              <a:buNone/>
              <a:defRPr sz="6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endParaRPr/>
          </a:p>
        </p:txBody>
      </p:sp>
      <p:sp>
        <p:nvSpPr>
          <p:cNvPr id="74" name="Google Shape;74;p7"/>
          <p:cNvSpPr txBox="1">
            <a:spLocks noGrp="1"/>
          </p:cNvSpPr>
          <p:nvPr>
            <p:ph type="title" idx="3"/>
          </p:nvPr>
        </p:nvSpPr>
        <p:spPr>
          <a:xfrm>
            <a:off x="8355575" y="2281375"/>
            <a:ext cx="2981700" cy="12306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6000"/>
              <a:buNone/>
              <a:defRPr sz="6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endParaRPr/>
          </a:p>
        </p:txBody>
      </p:sp>
      <p:sp>
        <p:nvSpPr>
          <p:cNvPr id="75" name="Google Shape;75;p7"/>
          <p:cNvSpPr txBox="1">
            <a:spLocks noGrp="1"/>
          </p:cNvSpPr>
          <p:nvPr>
            <p:ph type="subTitle" idx="1"/>
          </p:nvPr>
        </p:nvSpPr>
        <p:spPr>
          <a:xfrm>
            <a:off x="854578" y="3495031"/>
            <a:ext cx="2981700" cy="5427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1800"/>
              <a:buNone/>
              <a:defRPr sz="1800" b="1"/>
            </a:lvl1pPr>
            <a:lvl2pPr lvl="1" algn="ctr" rtl="0">
              <a:spcBef>
                <a:spcPts val="2100"/>
              </a:spcBef>
              <a:spcAft>
                <a:spcPts val="0"/>
              </a:spcAft>
              <a:buSzPts val="1800"/>
              <a:buNone/>
              <a:defRPr sz="1800" b="1"/>
            </a:lvl2pPr>
            <a:lvl3pPr lvl="2" algn="ctr" rtl="0">
              <a:spcBef>
                <a:spcPts val="2100"/>
              </a:spcBef>
              <a:spcAft>
                <a:spcPts val="0"/>
              </a:spcAft>
              <a:buSzPts val="1800"/>
              <a:buNone/>
              <a:defRPr sz="1800" b="1"/>
            </a:lvl3pPr>
            <a:lvl4pPr lvl="3" algn="ctr" rtl="0">
              <a:spcBef>
                <a:spcPts val="2100"/>
              </a:spcBef>
              <a:spcAft>
                <a:spcPts val="0"/>
              </a:spcAft>
              <a:buSzPts val="1800"/>
              <a:buNone/>
              <a:defRPr sz="1800" b="1"/>
            </a:lvl4pPr>
            <a:lvl5pPr lvl="4" algn="ctr" rtl="0">
              <a:spcBef>
                <a:spcPts val="2100"/>
              </a:spcBef>
              <a:spcAft>
                <a:spcPts val="0"/>
              </a:spcAft>
              <a:buSzPts val="1800"/>
              <a:buNone/>
              <a:defRPr sz="1800" b="1"/>
            </a:lvl5pPr>
            <a:lvl6pPr lvl="5" algn="ctr" rtl="0">
              <a:spcBef>
                <a:spcPts val="2100"/>
              </a:spcBef>
              <a:spcAft>
                <a:spcPts val="0"/>
              </a:spcAft>
              <a:buSzPts val="1800"/>
              <a:buNone/>
              <a:defRPr sz="1800" b="1"/>
            </a:lvl6pPr>
            <a:lvl7pPr lvl="6" algn="ctr" rtl="0">
              <a:spcBef>
                <a:spcPts val="2100"/>
              </a:spcBef>
              <a:spcAft>
                <a:spcPts val="0"/>
              </a:spcAft>
              <a:buSzPts val="1800"/>
              <a:buNone/>
              <a:defRPr sz="1800" b="1"/>
            </a:lvl7pPr>
            <a:lvl8pPr lvl="7" algn="ctr" rtl="0">
              <a:spcBef>
                <a:spcPts val="2100"/>
              </a:spcBef>
              <a:spcAft>
                <a:spcPts val="0"/>
              </a:spcAft>
              <a:buSzPts val="1800"/>
              <a:buNone/>
              <a:defRPr sz="1800" b="1"/>
            </a:lvl8pPr>
            <a:lvl9pPr lvl="8" algn="ctr" rtl="0">
              <a:spcBef>
                <a:spcPts val="2100"/>
              </a:spcBef>
              <a:spcAft>
                <a:spcPts val="2100"/>
              </a:spcAft>
              <a:buSzPts val="1800"/>
              <a:buNone/>
              <a:defRPr sz="1800" b="1"/>
            </a:lvl9pPr>
          </a:lstStyle>
          <a:p>
            <a:endParaRPr/>
          </a:p>
        </p:txBody>
      </p:sp>
      <p:sp>
        <p:nvSpPr>
          <p:cNvPr id="76" name="Google Shape;76;p7"/>
          <p:cNvSpPr txBox="1">
            <a:spLocks noGrp="1"/>
          </p:cNvSpPr>
          <p:nvPr>
            <p:ph type="body" idx="4"/>
          </p:nvPr>
        </p:nvSpPr>
        <p:spPr>
          <a:xfrm>
            <a:off x="854575" y="4259131"/>
            <a:ext cx="2981700" cy="1806000"/>
          </a:xfrm>
          <a:prstGeom prst="rect">
            <a:avLst/>
          </a:prstGeom>
        </p:spPr>
        <p:txBody>
          <a:bodyPr spcFirstLastPara="1" wrap="square" lIns="121900" tIns="121900" rIns="121900" bIns="121900" anchor="t" anchorCtr="0">
            <a:noAutofit/>
          </a:bodyPr>
          <a:lstStyle>
            <a:lvl1pPr marL="457200" lvl="0" indent="-330200" algn="ctr" rtl="0">
              <a:spcBef>
                <a:spcPts val="0"/>
              </a:spcBef>
              <a:spcAft>
                <a:spcPts val="0"/>
              </a:spcAft>
              <a:buSzPts val="1600"/>
              <a:buChar char="●"/>
              <a:defRPr sz="1600"/>
            </a:lvl1pPr>
            <a:lvl2pPr marL="914400" lvl="1" indent="-330200" algn="ctr" rtl="0">
              <a:spcBef>
                <a:spcPts val="2100"/>
              </a:spcBef>
              <a:spcAft>
                <a:spcPts val="0"/>
              </a:spcAft>
              <a:buSzPts val="1600"/>
              <a:buChar char="○"/>
              <a:defRPr sz="1600"/>
            </a:lvl2pPr>
            <a:lvl3pPr marL="1371600" lvl="2" indent="-330200" algn="ctr" rtl="0">
              <a:spcBef>
                <a:spcPts val="2100"/>
              </a:spcBef>
              <a:spcAft>
                <a:spcPts val="0"/>
              </a:spcAft>
              <a:buSzPts val="1600"/>
              <a:buChar char="■"/>
              <a:defRPr sz="1600"/>
            </a:lvl3pPr>
            <a:lvl4pPr marL="1828800" lvl="3" indent="-330200" algn="ctr" rtl="0">
              <a:spcBef>
                <a:spcPts val="2100"/>
              </a:spcBef>
              <a:spcAft>
                <a:spcPts val="0"/>
              </a:spcAft>
              <a:buSzPts val="1600"/>
              <a:buChar char="●"/>
              <a:defRPr sz="1600"/>
            </a:lvl4pPr>
            <a:lvl5pPr marL="2286000" lvl="4" indent="-330200" algn="ctr" rtl="0">
              <a:spcBef>
                <a:spcPts val="2100"/>
              </a:spcBef>
              <a:spcAft>
                <a:spcPts val="0"/>
              </a:spcAft>
              <a:buSzPts val="1600"/>
              <a:buChar char="○"/>
              <a:defRPr sz="1600"/>
            </a:lvl5pPr>
            <a:lvl6pPr marL="2743200" lvl="5" indent="-330200" algn="ctr" rtl="0">
              <a:spcBef>
                <a:spcPts val="2100"/>
              </a:spcBef>
              <a:spcAft>
                <a:spcPts val="0"/>
              </a:spcAft>
              <a:buSzPts val="1600"/>
              <a:buChar char="■"/>
              <a:defRPr sz="1600"/>
            </a:lvl6pPr>
            <a:lvl7pPr marL="3200400" lvl="6" indent="-330200" algn="ctr" rtl="0">
              <a:spcBef>
                <a:spcPts val="2100"/>
              </a:spcBef>
              <a:spcAft>
                <a:spcPts val="0"/>
              </a:spcAft>
              <a:buSzPts val="1600"/>
              <a:buChar char="●"/>
              <a:defRPr sz="1600"/>
            </a:lvl7pPr>
            <a:lvl8pPr marL="3657600" lvl="7" indent="-330200" algn="ctr" rtl="0">
              <a:spcBef>
                <a:spcPts val="2100"/>
              </a:spcBef>
              <a:spcAft>
                <a:spcPts val="0"/>
              </a:spcAft>
              <a:buSzPts val="1600"/>
              <a:buChar char="○"/>
              <a:defRPr sz="1600"/>
            </a:lvl8pPr>
            <a:lvl9pPr marL="4114800" lvl="8" indent="-330200" algn="ctr" rtl="0">
              <a:spcBef>
                <a:spcPts val="2100"/>
              </a:spcBef>
              <a:spcAft>
                <a:spcPts val="2100"/>
              </a:spcAft>
              <a:buSzPts val="1600"/>
              <a:buChar char="■"/>
              <a:defRPr sz="1600"/>
            </a:lvl9pPr>
          </a:lstStyle>
          <a:p>
            <a:endParaRPr/>
          </a:p>
        </p:txBody>
      </p:sp>
      <p:sp>
        <p:nvSpPr>
          <p:cNvPr id="77" name="Google Shape;77;p7"/>
          <p:cNvSpPr txBox="1">
            <a:spLocks noGrp="1"/>
          </p:cNvSpPr>
          <p:nvPr>
            <p:ph type="subTitle" idx="5"/>
          </p:nvPr>
        </p:nvSpPr>
        <p:spPr>
          <a:xfrm>
            <a:off x="4597765" y="3451499"/>
            <a:ext cx="2981700" cy="5427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1800"/>
              <a:buNone/>
              <a:defRPr sz="1800" b="1"/>
            </a:lvl1pPr>
            <a:lvl2pPr lvl="1" algn="ctr" rtl="0">
              <a:spcBef>
                <a:spcPts val="2100"/>
              </a:spcBef>
              <a:spcAft>
                <a:spcPts val="0"/>
              </a:spcAft>
              <a:buSzPts val="1800"/>
              <a:buNone/>
              <a:defRPr sz="1800" b="1"/>
            </a:lvl2pPr>
            <a:lvl3pPr lvl="2" algn="ctr" rtl="0">
              <a:spcBef>
                <a:spcPts val="2100"/>
              </a:spcBef>
              <a:spcAft>
                <a:spcPts val="0"/>
              </a:spcAft>
              <a:buSzPts val="1800"/>
              <a:buNone/>
              <a:defRPr sz="1800" b="1"/>
            </a:lvl3pPr>
            <a:lvl4pPr lvl="3" algn="ctr" rtl="0">
              <a:spcBef>
                <a:spcPts val="2100"/>
              </a:spcBef>
              <a:spcAft>
                <a:spcPts val="0"/>
              </a:spcAft>
              <a:buSzPts val="1800"/>
              <a:buNone/>
              <a:defRPr sz="1800" b="1"/>
            </a:lvl4pPr>
            <a:lvl5pPr lvl="4" algn="ctr" rtl="0">
              <a:spcBef>
                <a:spcPts val="2100"/>
              </a:spcBef>
              <a:spcAft>
                <a:spcPts val="0"/>
              </a:spcAft>
              <a:buSzPts val="1800"/>
              <a:buNone/>
              <a:defRPr sz="1800" b="1"/>
            </a:lvl5pPr>
            <a:lvl6pPr lvl="5" algn="ctr" rtl="0">
              <a:spcBef>
                <a:spcPts val="2100"/>
              </a:spcBef>
              <a:spcAft>
                <a:spcPts val="0"/>
              </a:spcAft>
              <a:buSzPts val="1800"/>
              <a:buNone/>
              <a:defRPr sz="1800" b="1"/>
            </a:lvl6pPr>
            <a:lvl7pPr lvl="6" algn="ctr" rtl="0">
              <a:spcBef>
                <a:spcPts val="2100"/>
              </a:spcBef>
              <a:spcAft>
                <a:spcPts val="0"/>
              </a:spcAft>
              <a:buSzPts val="1800"/>
              <a:buNone/>
              <a:defRPr sz="1800" b="1"/>
            </a:lvl7pPr>
            <a:lvl8pPr lvl="7" algn="ctr" rtl="0">
              <a:spcBef>
                <a:spcPts val="2100"/>
              </a:spcBef>
              <a:spcAft>
                <a:spcPts val="0"/>
              </a:spcAft>
              <a:buSzPts val="1800"/>
              <a:buNone/>
              <a:defRPr sz="1800" b="1"/>
            </a:lvl8pPr>
            <a:lvl9pPr lvl="8" algn="ctr" rtl="0">
              <a:spcBef>
                <a:spcPts val="2100"/>
              </a:spcBef>
              <a:spcAft>
                <a:spcPts val="2100"/>
              </a:spcAft>
              <a:buSzPts val="1800"/>
              <a:buNone/>
              <a:defRPr sz="1800" b="1"/>
            </a:lvl9pPr>
          </a:lstStyle>
          <a:p>
            <a:endParaRPr/>
          </a:p>
        </p:txBody>
      </p:sp>
      <p:sp>
        <p:nvSpPr>
          <p:cNvPr id="78" name="Google Shape;78;p7"/>
          <p:cNvSpPr txBox="1">
            <a:spLocks noGrp="1"/>
          </p:cNvSpPr>
          <p:nvPr>
            <p:ph type="body" idx="6"/>
          </p:nvPr>
        </p:nvSpPr>
        <p:spPr>
          <a:xfrm>
            <a:off x="4597763" y="4227674"/>
            <a:ext cx="2981700" cy="1806000"/>
          </a:xfrm>
          <a:prstGeom prst="rect">
            <a:avLst/>
          </a:prstGeom>
        </p:spPr>
        <p:txBody>
          <a:bodyPr spcFirstLastPara="1" wrap="square" lIns="121900" tIns="121900" rIns="121900" bIns="121900" anchor="t" anchorCtr="0">
            <a:noAutofit/>
          </a:bodyPr>
          <a:lstStyle>
            <a:lvl1pPr marL="457200" lvl="0" indent="-330200" algn="ctr" rtl="0">
              <a:spcBef>
                <a:spcPts val="0"/>
              </a:spcBef>
              <a:spcAft>
                <a:spcPts val="0"/>
              </a:spcAft>
              <a:buSzPts val="1600"/>
              <a:buChar char="●"/>
              <a:defRPr sz="1600"/>
            </a:lvl1pPr>
            <a:lvl2pPr marL="914400" lvl="1" indent="-330200" algn="ctr" rtl="0">
              <a:spcBef>
                <a:spcPts val="2100"/>
              </a:spcBef>
              <a:spcAft>
                <a:spcPts val="0"/>
              </a:spcAft>
              <a:buSzPts val="1600"/>
              <a:buChar char="○"/>
              <a:defRPr sz="1600"/>
            </a:lvl2pPr>
            <a:lvl3pPr marL="1371600" lvl="2" indent="-330200" algn="ctr" rtl="0">
              <a:spcBef>
                <a:spcPts val="2100"/>
              </a:spcBef>
              <a:spcAft>
                <a:spcPts val="0"/>
              </a:spcAft>
              <a:buSzPts val="1600"/>
              <a:buChar char="■"/>
              <a:defRPr sz="1600"/>
            </a:lvl3pPr>
            <a:lvl4pPr marL="1828800" lvl="3" indent="-330200" algn="ctr" rtl="0">
              <a:spcBef>
                <a:spcPts val="2100"/>
              </a:spcBef>
              <a:spcAft>
                <a:spcPts val="0"/>
              </a:spcAft>
              <a:buSzPts val="1600"/>
              <a:buChar char="●"/>
              <a:defRPr sz="1600"/>
            </a:lvl4pPr>
            <a:lvl5pPr marL="2286000" lvl="4" indent="-330200" algn="ctr" rtl="0">
              <a:spcBef>
                <a:spcPts val="2100"/>
              </a:spcBef>
              <a:spcAft>
                <a:spcPts val="0"/>
              </a:spcAft>
              <a:buSzPts val="1600"/>
              <a:buChar char="○"/>
              <a:defRPr sz="1600"/>
            </a:lvl5pPr>
            <a:lvl6pPr marL="2743200" lvl="5" indent="-330200" algn="ctr" rtl="0">
              <a:spcBef>
                <a:spcPts val="2100"/>
              </a:spcBef>
              <a:spcAft>
                <a:spcPts val="0"/>
              </a:spcAft>
              <a:buSzPts val="1600"/>
              <a:buChar char="■"/>
              <a:defRPr sz="1600"/>
            </a:lvl6pPr>
            <a:lvl7pPr marL="3200400" lvl="6" indent="-330200" algn="ctr" rtl="0">
              <a:spcBef>
                <a:spcPts val="2100"/>
              </a:spcBef>
              <a:spcAft>
                <a:spcPts val="0"/>
              </a:spcAft>
              <a:buSzPts val="1600"/>
              <a:buChar char="●"/>
              <a:defRPr sz="1600"/>
            </a:lvl7pPr>
            <a:lvl8pPr marL="3657600" lvl="7" indent="-330200" algn="ctr" rtl="0">
              <a:spcBef>
                <a:spcPts val="2100"/>
              </a:spcBef>
              <a:spcAft>
                <a:spcPts val="0"/>
              </a:spcAft>
              <a:buSzPts val="1600"/>
              <a:buChar char="○"/>
              <a:defRPr sz="1600"/>
            </a:lvl8pPr>
            <a:lvl9pPr marL="4114800" lvl="8" indent="-330200" algn="ctr" rtl="0">
              <a:spcBef>
                <a:spcPts val="2100"/>
              </a:spcBef>
              <a:spcAft>
                <a:spcPts val="2100"/>
              </a:spcAft>
              <a:buSzPts val="1600"/>
              <a:buChar char="■"/>
              <a:defRPr sz="1600"/>
            </a:lvl9pPr>
          </a:lstStyle>
          <a:p>
            <a:endParaRPr/>
          </a:p>
        </p:txBody>
      </p:sp>
      <p:sp>
        <p:nvSpPr>
          <p:cNvPr id="79" name="Google Shape;79;p7"/>
          <p:cNvSpPr txBox="1">
            <a:spLocks noGrp="1"/>
          </p:cNvSpPr>
          <p:nvPr>
            <p:ph type="subTitle" idx="7"/>
          </p:nvPr>
        </p:nvSpPr>
        <p:spPr>
          <a:xfrm>
            <a:off x="8340978" y="3495031"/>
            <a:ext cx="2981700" cy="5427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1800"/>
              <a:buNone/>
              <a:defRPr sz="1800" b="1"/>
            </a:lvl1pPr>
            <a:lvl2pPr lvl="1" algn="ctr" rtl="0">
              <a:spcBef>
                <a:spcPts val="2100"/>
              </a:spcBef>
              <a:spcAft>
                <a:spcPts val="0"/>
              </a:spcAft>
              <a:buSzPts val="1800"/>
              <a:buNone/>
              <a:defRPr sz="1800" b="1"/>
            </a:lvl2pPr>
            <a:lvl3pPr lvl="2" algn="ctr" rtl="0">
              <a:spcBef>
                <a:spcPts val="2100"/>
              </a:spcBef>
              <a:spcAft>
                <a:spcPts val="0"/>
              </a:spcAft>
              <a:buSzPts val="1800"/>
              <a:buNone/>
              <a:defRPr sz="1800" b="1"/>
            </a:lvl3pPr>
            <a:lvl4pPr lvl="3" algn="ctr" rtl="0">
              <a:spcBef>
                <a:spcPts val="2100"/>
              </a:spcBef>
              <a:spcAft>
                <a:spcPts val="0"/>
              </a:spcAft>
              <a:buSzPts val="1800"/>
              <a:buNone/>
              <a:defRPr sz="1800" b="1"/>
            </a:lvl4pPr>
            <a:lvl5pPr lvl="4" algn="ctr" rtl="0">
              <a:spcBef>
                <a:spcPts val="2100"/>
              </a:spcBef>
              <a:spcAft>
                <a:spcPts val="0"/>
              </a:spcAft>
              <a:buSzPts val="1800"/>
              <a:buNone/>
              <a:defRPr sz="1800" b="1"/>
            </a:lvl5pPr>
            <a:lvl6pPr lvl="5" algn="ctr" rtl="0">
              <a:spcBef>
                <a:spcPts val="2100"/>
              </a:spcBef>
              <a:spcAft>
                <a:spcPts val="0"/>
              </a:spcAft>
              <a:buSzPts val="1800"/>
              <a:buNone/>
              <a:defRPr sz="1800" b="1"/>
            </a:lvl6pPr>
            <a:lvl7pPr lvl="6" algn="ctr" rtl="0">
              <a:spcBef>
                <a:spcPts val="2100"/>
              </a:spcBef>
              <a:spcAft>
                <a:spcPts val="0"/>
              </a:spcAft>
              <a:buSzPts val="1800"/>
              <a:buNone/>
              <a:defRPr sz="1800" b="1"/>
            </a:lvl7pPr>
            <a:lvl8pPr lvl="7" algn="ctr" rtl="0">
              <a:spcBef>
                <a:spcPts val="2100"/>
              </a:spcBef>
              <a:spcAft>
                <a:spcPts val="0"/>
              </a:spcAft>
              <a:buSzPts val="1800"/>
              <a:buNone/>
              <a:defRPr sz="1800" b="1"/>
            </a:lvl8pPr>
            <a:lvl9pPr lvl="8" algn="ctr" rtl="0">
              <a:spcBef>
                <a:spcPts val="2100"/>
              </a:spcBef>
              <a:spcAft>
                <a:spcPts val="2100"/>
              </a:spcAft>
              <a:buSzPts val="1800"/>
              <a:buNone/>
              <a:defRPr sz="1800" b="1"/>
            </a:lvl9pPr>
          </a:lstStyle>
          <a:p>
            <a:endParaRPr/>
          </a:p>
        </p:txBody>
      </p:sp>
      <p:sp>
        <p:nvSpPr>
          <p:cNvPr id="80" name="Google Shape;80;p7"/>
          <p:cNvSpPr txBox="1">
            <a:spLocks noGrp="1"/>
          </p:cNvSpPr>
          <p:nvPr>
            <p:ph type="body" idx="8"/>
          </p:nvPr>
        </p:nvSpPr>
        <p:spPr>
          <a:xfrm>
            <a:off x="8340975" y="4259131"/>
            <a:ext cx="2981700" cy="1806000"/>
          </a:xfrm>
          <a:prstGeom prst="rect">
            <a:avLst/>
          </a:prstGeom>
        </p:spPr>
        <p:txBody>
          <a:bodyPr spcFirstLastPara="1" wrap="square" lIns="121900" tIns="121900" rIns="121900" bIns="121900" anchor="t" anchorCtr="0">
            <a:noAutofit/>
          </a:bodyPr>
          <a:lstStyle>
            <a:lvl1pPr marL="457200" lvl="0" indent="-330200" algn="ctr" rtl="0">
              <a:spcBef>
                <a:spcPts val="0"/>
              </a:spcBef>
              <a:spcAft>
                <a:spcPts val="0"/>
              </a:spcAft>
              <a:buSzPts val="1600"/>
              <a:buChar char="●"/>
              <a:defRPr sz="1600"/>
            </a:lvl1pPr>
            <a:lvl2pPr marL="914400" lvl="1" indent="-330200" algn="ctr" rtl="0">
              <a:spcBef>
                <a:spcPts val="2100"/>
              </a:spcBef>
              <a:spcAft>
                <a:spcPts val="0"/>
              </a:spcAft>
              <a:buSzPts val="1600"/>
              <a:buChar char="○"/>
              <a:defRPr sz="1600"/>
            </a:lvl2pPr>
            <a:lvl3pPr marL="1371600" lvl="2" indent="-330200" algn="ctr" rtl="0">
              <a:spcBef>
                <a:spcPts val="2100"/>
              </a:spcBef>
              <a:spcAft>
                <a:spcPts val="0"/>
              </a:spcAft>
              <a:buSzPts val="1600"/>
              <a:buChar char="■"/>
              <a:defRPr sz="1600"/>
            </a:lvl3pPr>
            <a:lvl4pPr marL="1828800" lvl="3" indent="-330200" algn="ctr" rtl="0">
              <a:spcBef>
                <a:spcPts val="2100"/>
              </a:spcBef>
              <a:spcAft>
                <a:spcPts val="0"/>
              </a:spcAft>
              <a:buSzPts val="1600"/>
              <a:buChar char="●"/>
              <a:defRPr sz="1600"/>
            </a:lvl4pPr>
            <a:lvl5pPr marL="2286000" lvl="4" indent="-330200" algn="ctr" rtl="0">
              <a:spcBef>
                <a:spcPts val="2100"/>
              </a:spcBef>
              <a:spcAft>
                <a:spcPts val="0"/>
              </a:spcAft>
              <a:buSzPts val="1600"/>
              <a:buChar char="○"/>
              <a:defRPr sz="1600"/>
            </a:lvl5pPr>
            <a:lvl6pPr marL="2743200" lvl="5" indent="-330200" algn="ctr" rtl="0">
              <a:spcBef>
                <a:spcPts val="2100"/>
              </a:spcBef>
              <a:spcAft>
                <a:spcPts val="0"/>
              </a:spcAft>
              <a:buSzPts val="1600"/>
              <a:buChar char="■"/>
              <a:defRPr sz="1600"/>
            </a:lvl6pPr>
            <a:lvl7pPr marL="3200400" lvl="6" indent="-330200" algn="ctr" rtl="0">
              <a:spcBef>
                <a:spcPts val="2100"/>
              </a:spcBef>
              <a:spcAft>
                <a:spcPts val="0"/>
              </a:spcAft>
              <a:buSzPts val="1600"/>
              <a:buChar char="●"/>
              <a:defRPr sz="1600"/>
            </a:lvl7pPr>
            <a:lvl8pPr marL="3657600" lvl="7" indent="-330200" algn="ctr" rtl="0">
              <a:spcBef>
                <a:spcPts val="2100"/>
              </a:spcBef>
              <a:spcAft>
                <a:spcPts val="0"/>
              </a:spcAft>
              <a:buSzPts val="1600"/>
              <a:buChar char="○"/>
              <a:defRPr sz="1600"/>
            </a:lvl8pPr>
            <a:lvl9pPr marL="4114800" lvl="8" indent="-330200" algn="ctr" rtl="0">
              <a:spcBef>
                <a:spcPts val="2100"/>
              </a:spcBef>
              <a:spcAft>
                <a:spcPts val="2100"/>
              </a:spcAft>
              <a:buSzPts val="1600"/>
              <a:buChar char="■"/>
              <a:defRPr sz="1600"/>
            </a:lvl9pPr>
          </a:lstStyle>
          <a:p>
            <a:endParaRPr/>
          </a:p>
        </p:txBody>
      </p:sp>
      <p:sp>
        <p:nvSpPr>
          <p:cNvPr id="81" name="Google Shape;81;p7"/>
          <p:cNvSpPr txBox="1">
            <a:spLocks noGrp="1"/>
          </p:cNvSpPr>
          <p:nvPr>
            <p:ph type="title" idx="9"/>
          </p:nvPr>
        </p:nvSpPr>
        <p:spPr>
          <a:xfrm>
            <a:off x="196800" y="292875"/>
            <a:ext cx="11798400" cy="940500"/>
          </a:xfrm>
          <a:prstGeom prst="rect">
            <a:avLst/>
          </a:prstGeom>
        </p:spPr>
        <p:txBody>
          <a:bodyPr spcFirstLastPara="1" wrap="square" lIns="121900" tIns="121900" rIns="121900" bIns="121900" anchor="t" anchorCtr="0">
            <a:noAutofit/>
          </a:bodyPr>
          <a:lstStyle>
            <a:lvl1pPr lvl="0" algn="ctr" rtl="0">
              <a:spcBef>
                <a:spcPts val="0"/>
              </a:spcBef>
              <a:spcAft>
                <a:spcPts val="0"/>
              </a:spcAft>
              <a:buClr>
                <a:schemeClr val="lt1"/>
              </a:buClr>
              <a:buSzPts val="4000"/>
              <a:buNone/>
              <a:defRPr>
                <a:solidFill>
                  <a:schemeClr val="lt1"/>
                </a:solidFill>
              </a:defRPr>
            </a:lvl1pPr>
            <a:lvl2pPr lvl="1" algn="ctr" rtl="0">
              <a:spcBef>
                <a:spcPts val="0"/>
              </a:spcBef>
              <a:spcAft>
                <a:spcPts val="0"/>
              </a:spcAft>
              <a:buSzPts val="4000"/>
              <a:buNone/>
              <a:defRPr/>
            </a:lvl2pPr>
            <a:lvl3pPr lvl="2" algn="ctr" rtl="0">
              <a:spcBef>
                <a:spcPts val="0"/>
              </a:spcBef>
              <a:spcAft>
                <a:spcPts val="0"/>
              </a:spcAft>
              <a:buSzPts val="4000"/>
              <a:buNone/>
              <a:defRPr/>
            </a:lvl3pPr>
            <a:lvl4pPr lvl="3" algn="ctr" rtl="0">
              <a:spcBef>
                <a:spcPts val="0"/>
              </a:spcBef>
              <a:spcAft>
                <a:spcPts val="0"/>
              </a:spcAft>
              <a:buSzPts val="4000"/>
              <a:buNone/>
              <a:defRPr/>
            </a:lvl4pPr>
            <a:lvl5pPr lvl="4" algn="ctr" rtl="0">
              <a:spcBef>
                <a:spcPts val="0"/>
              </a:spcBef>
              <a:spcAft>
                <a:spcPts val="0"/>
              </a:spcAft>
              <a:buSzPts val="4000"/>
              <a:buNone/>
              <a:defRPr/>
            </a:lvl5pPr>
            <a:lvl6pPr lvl="5" algn="ctr" rtl="0">
              <a:spcBef>
                <a:spcPts val="0"/>
              </a:spcBef>
              <a:spcAft>
                <a:spcPts val="0"/>
              </a:spcAft>
              <a:buSzPts val="4000"/>
              <a:buNone/>
              <a:defRPr/>
            </a:lvl6pPr>
            <a:lvl7pPr lvl="6" algn="ctr" rtl="0">
              <a:spcBef>
                <a:spcPts val="0"/>
              </a:spcBef>
              <a:spcAft>
                <a:spcPts val="0"/>
              </a:spcAft>
              <a:buSzPts val="4000"/>
              <a:buNone/>
              <a:defRPr/>
            </a:lvl7pPr>
            <a:lvl8pPr lvl="7" algn="ctr" rtl="0">
              <a:spcBef>
                <a:spcPts val="0"/>
              </a:spcBef>
              <a:spcAft>
                <a:spcPts val="0"/>
              </a:spcAft>
              <a:buSzPts val="4000"/>
              <a:buNone/>
              <a:defRPr/>
            </a:lvl8pPr>
            <a:lvl9pPr lvl="8" algn="ctr" rtl="0">
              <a:spcBef>
                <a:spcPts val="0"/>
              </a:spcBef>
              <a:spcAft>
                <a:spcPts val="0"/>
              </a:spcAft>
              <a:buSzPts val="40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006 Two columns">
  <p:cSld name="CUSTOM_4">
    <p:spTree>
      <p:nvGrpSpPr>
        <p:cNvPr id="1" name="Shape 82"/>
        <p:cNvGrpSpPr/>
        <p:nvPr/>
      </p:nvGrpSpPr>
      <p:grpSpPr>
        <a:xfrm>
          <a:off x="0" y="0"/>
          <a:ext cx="0" cy="0"/>
          <a:chOff x="0" y="0"/>
          <a:chExt cx="0" cy="0"/>
        </a:xfrm>
      </p:grpSpPr>
      <p:sp>
        <p:nvSpPr>
          <p:cNvPr id="83" name="Google Shape;83;p8"/>
          <p:cNvSpPr/>
          <p:nvPr/>
        </p:nvSpPr>
        <p:spPr>
          <a:xfrm>
            <a:off x="0" y="1311950"/>
            <a:ext cx="6096000" cy="5543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a:off x="0" y="0"/>
            <a:ext cx="12192000" cy="1705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5" name="Google Shape;85;p8"/>
          <p:cNvCxnSpPr/>
          <p:nvPr/>
        </p:nvCxnSpPr>
        <p:spPr>
          <a:xfrm>
            <a:off x="5320950" y="1311950"/>
            <a:ext cx="1550100" cy="0"/>
          </a:xfrm>
          <a:prstGeom prst="straightConnector1">
            <a:avLst/>
          </a:prstGeom>
          <a:noFill/>
          <a:ln w="38100" cap="rnd" cmpd="sng">
            <a:solidFill>
              <a:schemeClr val="accent2"/>
            </a:solidFill>
            <a:prstDash val="solid"/>
            <a:round/>
            <a:headEnd type="none" w="med" len="med"/>
            <a:tailEnd type="none" w="med" len="med"/>
          </a:ln>
        </p:spPr>
      </p:cxnSp>
      <p:grpSp>
        <p:nvGrpSpPr>
          <p:cNvPr id="86" name="Google Shape;86;p8"/>
          <p:cNvGrpSpPr/>
          <p:nvPr/>
        </p:nvGrpSpPr>
        <p:grpSpPr>
          <a:xfrm>
            <a:off x="10949325" y="570600"/>
            <a:ext cx="846900" cy="564600"/>
            <a:chOff x="10949325" y="570600"/>
            <a:chExt cx="846900" cy="564600"/>
          </a:xfrm>
        </p:grpSpPr>
        <p:sp>
          <p:nvSpPr>
            <p:cNvPr id="87" name="Google Shape;87;p8"/>
            <p:cNvSpPr/>
            <p:nvPr/>
          </p:nvSpPr>
          <p:spPr>
            <a:xfrm>
              <a:off x="10949325" y="570600"/>
              <a:ext cx="846900" cy="107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10949325" y="799200"/>
              <a:ext cx="846900" cy="107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8"/>
            <p:cNvSpPr/>
            <p:nvPr/>
          </p:nvSpPr>
          <p:spPr>
            <a:xfrm>
              <a:off x="10949325" y="1027800"/>
              <a:ext cx="846900" cy="107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 name="Google Shape;90;p8"/>
          <p:cNvSpPr txBox="1">
            <a:spLocks noGrp="1"/>
          </p:cNvSpPr>
          <p:nvPr>
            <p:ph type="subTitle" idx="1"/>
          </p:nvPr>
        </p:nvSpPr>
        <p:spPr>
          <a:xfrm>
            <a:off x="448867" y="2024167"/>
            <a:ext cx="39897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91" name="Google Shape;91;p8"/>
          <p:cNvSpPr txBox="1">
            <a:spLocks noGrp="1"/>
          </p:cNvSpPr>
          <p:nvPr>
            <p:ph type="subTitle" idx="2"/>
          </p:nvPr>
        </p:nvSpPr>
        <p:spPr>
          <a:xfrm>
            <a:off x="6096467" y="2024167"/>
            <a:ext cx="39897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92" name="Google Shape;92;p8"/>
          <p:cNvSpPr txBox="1">
            <a:spLocks noGrp="1"/>
          </p:cNvSpPr>
          <p:nvPr>
            <p:ph type="body" idx="3"/>
          </p:nvPr>
        </p:nvSpPr>
        <p:spPr>
          <a:xfrm>
            <a:off x="1327200" y="2961200"/>
            <a:ext cx="4410300" cy="3118500"/>
          </a:xfrm>
          <a:prstGeom prst="rect">
            <a:avLst/>
          </a:prstGeom>
        </p:spPr>
        <p:txBody>
          <a:bodyPr spcFirstLastPara="1" wrap="square" lIns="121900" tIns="121900" rIns="121900" bIns="121900" anchor="t" anchorCtr="0">
            <a:noAutofit/>
          </a:bodyPr>
          <a:lstStyle>
            <a:lvl1pPr marL="457200" lvl="0" indent="-368300">
              <a:spcBef>
                <a:spcPts val="0"/>
              </a:spcBef>
              <a:spcAft>
                <a:spcPts val="0"/>
              </a:spcAft>
              <a:buSzPts val="2200"/>
              <a:buChar char="●"/>
              <a:defRPr/>
            </a:lvl1pPr>
            <a:lvl2pPr marL="914400" lvl="1" indent="-368300">
              <a:spcBef>
                <a:spcPts val="2100"/>
              </a:spcBef>
              <a:spcAft>
                <a:spcPts val="0"/>
              </a:spcAft>
              <a:buSzPts val="2200"/>
              <a:buChar char="○"/>
              <a:defRPr/>
            </a:lvl2pPr>
            <a:lvl3pPr marL="1371600" lvl="2" indent="-368300">
              <a:spcBef>
                <a:spcPts val="2100"/>
              </a:spcBef>
              <a:spcAft>
                <a:spcPts val="0"/>
              </a:spcAft>
              <a:buSzPts val="2200"/>
              <a:buChar char="■"/>
              <a:defRPr/>
            </a:lvl3pPr>
            <a:lvl4pPr marL="1828800" lvl="3" indent="-368300">
              <a:spcBef>
                <a:spcPts val="2100"/>
              </a:spcBef>
              <a:spcAft>
                <a:spcPts val="0"/>
              </a:spcAft>
              <a:buSzPts val="2200"/>
              <a:buChar char="●"/>
              <a:defRPr/>
            </a:lvl4pPr>
            <a:lvl5pPr marL="2286000" lvl="4" indent="-368300">
              <a:spcBef>
                <a:spcPts val="2100"/>
              </a:spcBef>
              <a:spcAft>
                <a:spcPts val="0"/>
              </a:spcAft>
              <a:buSzPts val="2200"/>
              <a:buChar char="○"/>
              <a:defRPr/>
            </a:lvl5pPr>
            <a:lvl6pPr marL="2743200" lvl="5" indent="-368300">
              <a:spcBef>
                <a:spcPts val="2100"/>
              </a:spcBef>
              <a:spcAft>
                <a:spcPts val="0"/>
              </a:spcAft>
              <a:buSzPts val="2200"/>
              <a:buChar char="■"/>
              <a:defRPr/>
            </a:lvl6pPr>
            <a:lvl7pPr marL="3200400" lvl="6" indent="-368300">
              <a:spcBef>
                <a:spcPts val="2100"/>
              </a:spcBef>
              <a:spcAft>
                <a:spcPts val="0"/>
              </a:spcAft>
              <a:buSzPts val="2200"/>
              <a:buChar char="●"/>
              <a:defRPr/>
            </a:lvl7pPr>
            <a:lvl8pPr marL="3657600" lvl="7" indent="-368300">
              <a:spcBef>
                <a:spcPts val="2100"/>
              </a:spcBef>
              <a:spcAft>
                <a:spcPts val="0"/>
              </a:spcAft>
              <a:buSzPts val="2200"/>
              <a:buChar char="○"/>
              <a:defRPr/>
            </a:lvl8pPr>
            <a:lvl9pPr marL="4114800" lvl="8" indent="-368300">
              <a:spcBef>
                <a:spcPts val="2100"/>
              </a:spcBef>
              <a:spcAft>
                <a:spcPts val="2100"/>
              </a:spcAft>
              <a:buSzPts val="2200"/>
              <a:buChar char="■"/>
              <a:defRPr/>
            </a:lvl9pPr>
          </a:lstStyle>
          <a:p>
            <a:endParaRPr/>
          </a:p>
        </p:txBody>
      </p:sp>
      <p:sp>
        <p:nvSpPr>
          <p:cNvPr id="93" name="Google Shape;93;p8"/>
          <p:cNvSpPr txBox="1">
            <a:spLocks noGrp="1"/>
          </p:cNvSpPr>
          <p:nvPr>
            <p:ph type="body" idx="4"/>
          </p:nvPr>
        </p:nvSpPr>
        <p:spPr>
          <a:xfrm>
            <a:off x="6770523" y="2949450"/>
            <a:ext cx="4410600" cy="3118500"/>
          </a:xfrm>
          <a:prstGeom prst="rect">
            <a:avLst/>
          </a:prstGeom>
        </p:spPr>
        <p:txBody>
          <a:bodyPr spcFirstLastPara="1" wrap="square" lIns="121900" tIns="121900" rIns="121900" bIns="121900" anchor="t" anchorCtr="0">
            <a:noAutofit/>
          </a:bodyPr>
          <a:lstStyle>
            <a:lvl1pPr marL="457200" lvl="0" indent="-368300">
              <a:spcBef>
                <a:spcPts val="0"/>
              </a:spcBef>
              <a:spcAft>
                <a:spcPts val="0"/>
              </a:spcAft>
              <a:buSzPts val="2200"/>
              <a:buChar char="●"/>
              <a:defRPr/>
            </a:lvl1pPr>
            <a:lvl2pPr marL="914400" lvl="1" indent="-368300">
              <a:spcBef>
                <a:spcPts val="2100"/>
              </a:spcBef>
              <a:spcAft>
                <a:spcPts val="0"/>
              </a:spcAft>
              <a:buSzPts val="2200"/>
              <a:buChar char="○"/>
              <a:defRPr/>
            </a:lvl2pPr>
            <a:lvl3pPr marL="1371600" lvl="2" indent="-368300">
              <a:spcBef>
                <a:spcPts val="2100"/>
              </a:spcBef>
              <a:spcAft>
                <a:spcPts val="0"/>
              </a:spcAft>
              <a:buSzPts val="2200"/>
              <a:buChar char="■"/>
              <a:defRPr/>
            </a:lvl3pPr>
            <a:lvl4pPr marL="1828800" lvl="3" indent="-368300">
              <a:spcBef>
                <a:spcPts val="2100"/>
              </a:spcBef>
              <a:spcAft>
                <a:spcPts val="0"/>
              </a:spcAft>
              <a:buSzPts val="2200"/>
              <a:buChar char="●"/>
              <a:defRPr/>
            </a:lvl4pPr>
            <a:lvl5pPr marL="2286000" lvl="4" indent="-368300">
              <a:spcBef>
                <a:spcPts val="2100"/>
              </a:spcBef>
              <a:spcAft>
                <a:spcPts val="0"/>
              </a:spcAft>
              <a:buSzPts val="2200"/>
              <a:buChar char="○"/>
              <a:defRPr/>
            </a:lvl5pPr>
            <a:lvl6pPr marL="2743200" lvl="5" indent="-368300">
              <a:spcBef>
                <a:spcPts val="2100"/>
              </a:spcBef>
              <a:spcAft>
                <a:spcPts val="0"/>
              </a:spcAft>
              <a:buSzPts val="2200"/>
              <a:buChar char="■"/>
              <a:defRPr/>
            </a:lvl6pPr>
            <a:lvl7pPr marL="3200400" lvl="6" indent="-368300">
              <a:spcBef>
                <a:spcPts val="2100"/>
              </a:spcBef>
              <a:spcAft>
                <a:spcPts val="0"/>
              </a:spcAft>
              <a:buSzPts val="2200"/>
              <a:buChar char="●"/>
              <a:defRPr/>
            </a:lvl7pPr>
            <a:lvl8pPr marL="3657600" lvl="7" indent="-368300">
              <a:spcBef>
                <a:spcPts val="2100"/>
              </a:spcBef>
              <a:spcAft>
                <a:spcPts val="0"/>
              </a:spcAft>
              <a:buSzPts val="2200"/>
              <a:buChar char="○"/>
              <a:defRPr/>
            </a:lvl8pPr>
            <a:lvl9pPr marL="4114800" lvl="8" indent="-368300">
              <a:spcBef>
                <a:spcPts val="2100"/>
              </a:spcBef>
              <a:spcAft>
                <a:spcPts val="2100"/>
              </a:spcAft>
              <a:buSzPts val="2200"/>
              <a:buChar char="■"/>
              <a:defRPr/>
            </a:lvl9pPr>
          </a:lstStyle>
          <a:p>
            <a:endParaRPr/>
          </a:p>
        </p:txBody>
      </p:sp>
      <p:sp>
        <p:nvSpPr>
          <p:cNvPr id="94" name="Google Shape;94;p8"/>
          <p:cNvSpPr txBox="1">
            <a:spLocks noGrp="1"/>
          </p:cNvSpPr>
          <p:nvPr>
            <p:ph type="title"/>
          </p:nvPr>
        </p:nvSpPr>
        <p:spPr>
          <a:xfrm>
            <a:off x="415600" y="288567"/>
            <a:ext cx="113607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lt1"/>
              </a:buClr>
              <a:buSzPts val="4000"/>
              <a:buFont typeface="Aldrich"/>
              <a:buNone/>
              <a:defRPr>
                <a:solidFill>
                  <a:schemeClr val="lt1"/>
                </a:solidFill>
              </a:defRPr>
            </a:lvl1pPr>
            <a:lvl2pPr lvl="1"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2pPr>
            <a:lvl3pPr lvl="2"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3pPr>
            <a:lvl4pPr lvl="3"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4pPr>
            <a:lvl5pPr lvl="4"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5pPr>
            <a:lvl6pPr lvl="5"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6pPr>
            <a:lvl7pPr lvl="6"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7pPr>
            <a:lvl8pPr lvl="7"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8pPr>
            <a:lvl9pPr lvl="8"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9pPr>
          </a:lstStyle>
          <a:p>
            <a:endParaRPr/>
          </a:p>
        </p:txBody>
      </p:sp>
      <p:sp>
        <p:nvSpPr>
          <p:cNvPr id="95" name="Google Shape;95;p8"/>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Barlow Condensed"/>
                <a:ea typeface="Barlow Condensed"/>
                <a:cs typeface="Barlow Condensed"/>
                <a:sym typeface="Barlow Condensed"/>
              </a:rPr>
              <a:t>SLIDESMANIA.COM</a:t>
            </a:r>
            <a:endParaRPr>
              <a:solidFill>
                <a:schemeClr val="dk1"/>
              </a:solidFill>
              <a:latin typeface="Barlow Condensed"/>
              <a:ea typeface="Barlow Condensed"/>
              <a:cs typeface="Barlow Condensed"/>
              <a:sym typeface="Barlow Condense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007 Quote">
  <p:cSld name="CUSTOM_6">
    <p:spTree>
      <p:nvGrpSpPr>
        <p:cNvPr id="1" name="Shape 96"/>
        <p:cNvGrpSpPr/>
        <p:nvPr/>
      </p:nvGrpSpPr>
      <p:grpSpPr>
        <a:xfrm>
          <a:off x="0" y="0"/>
          <a:ext cx="0" cy="0"/>
          <a:chOff x="0" y="0"/>
          <a:chExt cx="0" cy="0"/>
        </a:xfrm>
      </p:grpSpPr>
      <p:sp>
        <p:nvSpPr>
          <p:cNvPr id="97" name="Google Shape;97;p9"/>
          <p:cNvSpPr/>
          <p:nvPr/>
        </p:nvSpPr>
        <p:spPr>
          <a:xfrm>
            <a:off x="558100" y="2147325"/>
            <a:ext cx="11095500" cy="3984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txBox="1">
            <a:spLocks noGrp="1"/>
          </p:cNvSpPr>
          <p:nvPr>
            <p:ph type="title"/>
          </p:nvPr>
        </p:nvSpPr>
        <p:spPr>
          <a:xfrm>
            <a:off x="920625" y="2434225"/>
            <a:ext cx="10390500" cy="33993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5000"/>
              <a:buNone/>
              <a:defRPr sz="50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endParaRPr/>
          </a:p>
        </p:txBody>
      </p:sp>
      <p:sp>
        <p:nvSpPr>
          <p:cNvPr id="99" name="Google Shape;99;p9"/>
          <p:cNvSpPr txBox="1">
            <a:spLocks noGrp="1"/>
          </p:cNvSpPr>
          <p:nvPr>
            <p:ph type="subTitle" idx="1"/>
          </p:nvPr>
        </p:nvSpPr>
        <p:spPr>
          <a:xfrm>
            <a:off x="632875" y="5919475"/>
            <a:ext cx="11379900" cy="717900"/>
          </a:xfrm>
          <a:prstGeom prst="rect">
            <a:avLst/>
          </a:prstGeom>
        </p:spPr>
        <p:txBody>
          <a:bodyPr spcFirstLastPara="1" wrap="square" lIns="121900" tIns="121900" rIns="121900" bIns="121900" anchor="b" anchorCtr="0">
            <a:noAutofit/>
          </a:bodyPr>
          <a:lstStyle>
            <a:lvl1pPr lvl="0" algn="ctr" rtl="0">
              <a:lnSpc>
                <a:spcPct val="100000"/>
              </a:lnSpc>
              <a:spcBef>
                <a:spcPts val="0"/>
              </a:spcBef>
              <a:spcAft>
                <a:spcPts val="0"/>
              </a:spcAft>
              <a:buSzPts val="2200"/>
              <a:buNone/>
              <a:defRPr/>
            </a:lvl1pPr>
            <a:lvl2pPr lvl="1" algn="ctr" rtl="0">
              <a:lnSpc>
                <a:spcPct val="100000"/>
              </a:lnSpc>
              <a:spcBef>
                <a:spcPts val="0"/>
              </a:spcBef>
              <a:spcAft>
                <a:spcPts val="0"/>
              </a:spcAft>
              <a:buSzPts val="2200"/>
              <a:buNone/>
              <a:defRPr/>
            </a:lvl2pPr>
            <a:lvl3pPr lvl="2" algn="ctr" rtl="0">
              <a:lnSpc>
                <a:spcPct val="100000"/>
              </a:lnSpc>
              <a:spcBef>
                <a:spcPts val="0"/>
              </a:spcBef>
              <a:spcAft>
                <a:spcPts val="0"/>
              </a:spcAft>
              <a:buSzPts val="2200"/>
              <a:buNone/>
              <a:defRPr/>
            </a:lvl3pPr>
            <a:lvl4pPr lvl="3" algn="ctr" rtl="0">
              <a:lnSpc>
                <a:spcPct val="100000"/>
              </a:lnSpc>
              <a:spcBef>
                <a:spcPts val="0"/>
              </a:spcBef>
              <a:spcAft>
                <a:spcPts val="0"/>
              </a:spcAft>
              <a:buSzPts val="2200"/>
              <a:buNone/>
              <a:defRPr/>
            </a:lvl4pPr>
            <a:lvl5pPr lvl="4" algn="ctr" rtl="0">
              <a:lnSpc>
                <a:spcPct val="100000"/>
              </a:lnSpc>
              <a:spcBef>
                <a:spcPts val="0"/>
              </a:spcBef>
              <a:spcAft>
                <a:spcPts val="0"/>
              </a:spcAft>
              <a:buSzPts val="2200"/>
              <a:buNone/>
              <a:defRPr/>
            </a:lvl5pPr>
            <a:lvl6pPr lvl="5" algn="ctr" rtl="0">
              <a:lnSpc>
                <a:spcPct val="100000"/>
              </a:lnSpc>
              <a:spcBef>
                <a:spcPts val="0"/>
              </a:spcBef>
              <a:spcAft>
                <a:spcPts val="0"/>
              </a:spcAft>
              <a:buSzPts val="2200"/>
              <a:buNone/>
              <a:defRPr/>
            </a:lvl6pPr>
            <a:lvl7pPr lvl="6" algn="ctr" rtl="0">
              <a:lnSpc>
                <a:spcPct val="100000"/>
              </a:lnSpc>
              <a:spcBef>
                <a:spcPts val="0"/>
              </a:spcBef>
              <a:spcAft>
                <a:spcPts val="0"/>
              </a:spcAft>
              <a:buSzPts val="2200"/>
              <a:buNone/>
              <a:defRPr/>
            </a:lvl7pPr>
            <a:lvl8pPr lvl="7" algn="ctr" rtl="0">
              <a:lnSpc>
                <a:spcPct val="100000"/>
              </a:lnSpc>
              <a:spcBef>
                <a:spcPts val="0"/>
              </a:spcBef>
              <a:spcAft>
                <a:spcPts val="0"/>
              </a:spcAft>
              <a:buSzPts val="2200"/>
              <a:buNone/>
              <a:defRPr/>
            </a:lvl8pPr>
            <a:lvl9pPr lvl="8" algn="ctr" rtl="0">
              <a:lnSpc>
                <a:spcPct val="100000"/>
              </a:lnSpc>
              <a:spcBef>
                <a:spcPts val="0"/>
              </a:spcBef>
              <a:spcAft>
                <a:spcPts val="0"/>
              </a:spcAft>
              <a:buSzPts val="2200"/>
              <a:buNone/>
              <a:defRPr/>
            </a:lvl9pPr>
          </a:lstStyle>
          <a:p>
            <a:endParaRPr/>
          </a:p>
        </p:txBody>
      </p:sp>
      <p:sp>
        <p:nvSpPr>
          <p:cNvPr id="100" name="Google Shape;100;p9"/>
          <p:cNvSpPr/>
          <p:nvPr/>
        </p:nvSpPr>
        <p:spPr>
          <a:xfrm>
            <a:off x="0" y="0"/>
            <a:ext cx="12192000" cy="1705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1" name="Google Shape;101;p9"/>
          <p:cNvCxnSpPr/>
          <p:nvPr/>
        </p:nvCxnSpPr>
        <p:spPr>
          <a:xfrm>
            <a:off x="5320950" y="1311950"/>
            <a:ext cx="1550100" cy="0"/>
          </a:xfrm>
          <a:prstGeom prst="straightConnector1">
            <a:avLst/>
          </a:prstGeom>
          <a:noFill/>
          <a:ln w="38100" cap="rnd" cmpd="sng">
            <a:solidFill>
              <a:schemeClr val="accent2"/>
            </a:solidFill>
            <a:prstDash val="solid"/>
            <a:round/>
            <a:headEnd type="none" w="med" len="med"/>
            <a:tailEnd type="none" w="med" len="med"/>
          </a:ln>
        </p:spPr>
      </p:cxnSp>
      <p:grpSp>
        <p:nvGrpSpPr>
          <p:cNvPr id="102" name="Google Shape;102;p9"/>
          <p:cNvGrpSpPr/>
          <p:nvPr/>
        </p:nvGrpSpPr>
        <p:grpSpPr>
          <a:xfrm>
            <a:off x="10949325" y="570600"/>
            <a:ext cx="846900" cy="564600"/>
            <a:chOff x="10949325" y="570600"/>
            <a:chExt cx="846900" cy="564600"/>
          </a:xfrm>
        </p:grpSpPr>
        <p:sp>
          <p:nvSpPr>
            <p:cNvPr id="103" name="Google Shape;103;p9"/>
            <p:cNvSpPr/>
            <p:nvPr/>
          </p:nvSpPr>
          <p:spPr>
            <a:xfrm>
              <a:off x="10949325" y="570600"/>
              <a:ext cx="846900" cy="107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9"/>
            <p:cNvSpPr/>
            <p:nvPr/>
          </p:nvSpPr>
          <p:spPr>
            <a:xfrm>
              <a:off x="10949325" y="799200"/>
              <a:ext cx="846900" cy="107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9"/>
            <p:cNvSpPr/>
            <p:nvPr/>
          </p:nvSpPr>
          <p:spPr>
            <a:xfrm>
              <a:off x="10949325" y="1027800"/>
              <a:ext cx="846900" cy="107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 name="Google Shape;106;p9"/>
          <p:cNvSpPr txBox="1">
            <a:spLocks noGrp="1"/>
          </p:cNvSpPr>
          <p:nvPr>
            <p:ph type="title" idx="2"/>
          </p:nvPr>
        </p:nvSpPr>
        <p:spPr>
          <a:xfrm>
            <a:off x="415600" y="288567"/>
            <a:ext cx="113607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lt1"/>
              </a:buClr>
              <a:buSzPts val="4000"/>
              <a:buFont typeface="Aldrich"/>
              <a:buNone/>
              <a:defRPr>
                <a:solidFill>
                  <a:schemeClr val="lt1"/>
                </a:solidFill>
              </a:defRPr>
            </a:lvl1pPr>
            <a:lvl2pPr lvl="1"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2pPr>
            <a:lvl3pPr lvl="2"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3pPr>
            <a:lvl4pPr lvl="3"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4pPr>
            <a:lvl5pPr lvl="4"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5pPr>
            <a:lvl6pPr lvl="5"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6pPr>
            <a:lvl7pPr lvl="6"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7pPr>
            <a:lvl8pPr lvl="7"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8pPr>
            <a:lvl9pPr lvl="8"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008 Three columns">
  <p:cSld name="CUSTOM_8">
    <p:spTree>
      <p:nvGrpSpPr>
        <p:cNvPr id="1" name="Shape 107"/>
        <p:cNvGrpSpPr/>
        <p:nvPr/>
      </p:nvGrpSpPr>
      <p:grpSpPr>
        <a:xfrm>
          <a:off x="0" y="0"/>
          <a:ext cx="0" cy="0"/>
          <a:chOff x="0" y="0"/>
          <a:chExt cx="0" cy="0"/>
        </a:xfrm>
      </p:grpSpPr>
      <p:sp>
        <p:nvSpPr>
          <p:cNvPr id="108" name="Google Shape;108;p10"/>
          <p:cNvSpPr txBox="1">
            <a:spLocks noGrp="1"/>
          </p:cNvSpPr>
          <p:nvPr>
            <p:ph type="subTitle" idx="1"/>
          </p:nvPr>
        </p:nvSpPr>
        <p:spPr>
          <a:xfrm>
            <a:off x="763528" y="4197400"/>
            <a:ext cx="31902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000"/>
              <a:buNone/>
              <a:defRPr sz="2000" b="1"/>
            </a:lvl1pPr>
            <a:lvl2pPr lvl="1" algn="ctr" rtl="0">
              <a:spcBef>
                <a:spcPts val="2100"/>
              </a:spcBef>
              <a:spcAft>
                <a:spcPts val="0"/>
              </a:spcAft>
              <a:buSzPts val="2000"/>
              <a:buNone/>
              <a:defRPr sz="2000" b="1"/>
            </a:lvl2pPr>
            <a:lvl3pPr lvl="2" algn="ctr" rtl="0">
              <a:spcBef>
                <a:spcPts val="2100"/>
              </a:spcBef>
              <a:spcAft>
                <a:spcPts val="0"/>
              </a:spcAft>
              <a:buSzPts val="2000"/>
              <a:buNone/>
              <a:defRPr sz="2000" b="1"/>
            </a:lvl3pPr>
            <a:lvl4pPr lvl="3" algn="ctr" rtl="0">
              <a:spcBef>
                <a:spcPts val="2100"/>
              </a:spcBef>
              <a:spcAft>
                <a:spcPts val="0"/>
              </a:spcAft>
              <a:buSzPts val="2000"/>
              <a:buNone/>
              <a:defRPr sz="2000" b="1"/>
            </a:lvl4pPr>
            <a:lvl5pPr lvl="4" algn="ctr" rtl="0">
              <a:spcBef>
                <a:spcPts val="2100"/>
              </a:spcBef>
              <a:spcAft>
                <a:spcPts val="0"/>
              </a:spcAft>
              <a:buSzPts val="2000"/>
              <a:buNone/>
              <a:defRPr sz="2000" b="1"/>
            </a:lvl5pPr>
            <a:lvl6pPr lvl="5" algn="ctr" rtl="0">
              <a:spcBef>
                <a:spcPts val="2100"/>
              </a:spcBef>
              <a:spcAft>
                <a:spcPts val="0"/>
              </a:spcAft>
              <a:buSzPts val="2000"/>
              <a:buNone/>
              <a:defRPr sz="2000" b="1"/>
            </a:lvl6pPr>
            <a:lvl7pPr lvl="6" algn="ctr" rtl="0">
              <a:spcBef>
                <a:spcPts val="2100"/>
              </a:spcBef>
              <a:spcAft>
                <a:spcPts val="0"/>
              </a:spcAft>
              <a:buSzPts val="2000"/>
              <a:buNone/>
              <a:defRPr sz="2000" b="1"/>
            </a:lvl7pPr>
            <a:lvl8pPr lvl="7" algn="ctr" rtl="0">
              <a:spcBef>
                <a:spcPts val="2100"/>
              </a:spcBef>
              <a:spcAft>
                <a:spcPts val="0"/>
              </a:spcAft>
              <a:buSzPts val="2000"/>
              <a:buNone/>
              <a:defRPr sz="2000" b="1"/>
            </a:lvl8pPr>
            <a:lvl9pPr lvl="8" algn="ctr" rtl="0">
              <a:spcBef>
                <a:spcPts val="2100"/>
              </a:spcBef>
              <a:spcAft>
                <a:spcPts val="2100"/>
              </a:spcAft>
              <a:buSzPts val="2000"/>
              <a:buNone/>
              <a:defRPr sz="2000" b="1"/>
            </a:lvl9pPr>
          </a:lstStyle>
          <a:p>
            <a:endParaRPr/>
          </a:p>
        </p:txBody>
      </p:sp>
      <p:sp>
        <p:nvSpPr>
          <p:cNvPr id="109" name="Google Shape;109;p10"/>
          <p:cNvSpPr txBox="1">
            <a:spLocks noGrp="1"/>
          </p:cNvSpPr>
          <p:nvPr>
            <p:ph type="body" idx="2"/>
          </p:nvPr>
        </p:nvSpPr>
        <p:spPr>
          <a:xfrm>
            <a:off x="763525" y="4635350"/>
            <a:ext cx="3190200" cy="925200"/>
          </a:xfrm>
          <a:prstGeom prst="rect">
            <a:avLst/>
          </a:prstGeom>
        </p:spPr>
        <p:txBody>
          <a:bodyPr spcFirstLastPara="1" wrap="square" lIns="121900" tIns="121900" rIns="121900" bIns="121900" anchor="t" anchorCtr="0">
            <a:noAutofit/>
          </a:bodyPr>
          <a:lstStyle>
            <a:lvl1pPr marL="457200" lvl="0" indent="-330200" algn="ctr">
              <a:spcBef>
                <a:spcPts val="0"/>
              </a:spcBef>
              <a:spcAft>
                <a:spcPts val="0"/>
              </a:spcAft>
              <a:buSzPts val="1600"/>
              <a:buChar char="●"/>
              <a:defRPr sz="1600"/>
            </a:lvl1pPr>
            <a:lvl2pPr marL="914400" lvl="1" indent="-330200" algn="ctr">
              <a:spcBef>
                <a:spcPts val="2100"/>
              </a:spcBef>
              <a:spcAft>
                <a:spcPts val="0"/>
              </a:spcAft>
              <a:buSzPts val="1600"/>
              <a:buChar char="○"/>
              <a:defRPr sz="1600"/>
            </a:lvl2pPr>
            <a:lvl3pPr marL="1371600" lvl="2" indent="-330200" algn="ctr">
              <a:spcBef>
                <a:spcPts val="2100"/>
              </a:spcBef>
              <a:spcAft>
                <a:spcPts val="0"/>
              </a:spcAft>
              <a:buSzPts val="1600"/>
              <a:buChar char="■"/>
              <a:defRPr sz="1600"/>
            </a:lvl3pPr>
            <a:lvl4pPr marL="1828800" lvl="3" indent="-330200" algn="ctr">
              <a:spcBef>
                <a:spcPts val="2100"/>
              </a:spcBef>
              <a:spcAft>
                <a:spcPts val="0"/>
              </a:spcAft>
              <a:buSzPts val="1600"/>
              <a:buChar char="●"/>
              <a:defRPr sz="1600"/>
            </a:lvl4pPr>
            <a:lvl5pPr marL="2286000" lvl="4" indent="-330200" algn="ctr">
              <a:spcBef>
                <a:spcPts val="2100"/>
              </a:spcBef>
              <a:spcAft>
                <a:spcPts val="0"/>
              </a:spcAft>
              <a:buSzPts val="1600"/>
              <a:buChar char="○"/>
              <a:defRPr sz="1600"/>
            </a:lvl5pPr>
            <a:lvl6pPr marL="2743200" lvl="5" indent="-330200" algn="ctr">
              <a:spcBef>
                <a:spcPts val="2100"/>
              </a:spcBef>
              <a:spcAft>
                <a:spcPts val="0"/>
              </a:spcAft>
              <a:buSzPts val="1600"/>
              <a:buChar char="■"/>
              <a:defRPr sz="1600"/>
            </a:lvl6pPr>
            <a:lvl7pPr marL="3200400" lvl="6" indent="-330200" algn="ctr">
              <a:spcBef>
                <a:spcPts val="2100"/>
              </a:spcBef>
              <a:spcAft>
                <a:spcPts val="0"/>
              </a:spcAft>
              <a:buSzPts val="1600"/>
              <a:buChar char="●"/>
              <a:defRPr sz="1600"/>
            </a:lvl7pPr>
            <a:lvl8pPr marL="3657600" lvl="7" indent="-330200" algn="ctr">
              <a:spcBef>
                <a:spcPts val="2100"/>
              </a:spcBef>
              <a:spcAft>
                <a:spcPts val="0"/>
              </a:spcAft>
              <a:buSzPts val="1600"/>
              <a:buChar char="○"/>
              <a:defRPr sz="1600"/>
            </a:lvl8pPr>
            <a:lvl9pPr marL="4114800" lvl="8" indent="-330200" algn="ctr">
              <a:spcBef>
                <a:spcPts val="2100"/>
              </a:spcBef>
              <a:spcAft>
                <a:spcPts val="2100"/>
              </a:spcAft>
              <a:buSzPts val="1600"/>
              <a:buChar char="■"/>
              <a:defRPr sz="1600"/>
            </a:lvl9pPr>
          </a:lstStyle>
          <a:p>
            <a:endParaRPr/>
          </a:p>
        </p:txBody>
      </p:sp>
      <p:sp>
        <p:nvSpPr>
          <p:cNvPr id="110" name="Google Shape;110;p10"/>
          <p:cNvSpPr txBox="1">
            <a:spLocks noGrp="1"/>
          </p:cNvSpPr>
          <p:nvPr>
            <p:ph type="subTitle" idx="3"/>
          </p:nvPr>
        </p:nvSpPr>
        <p:spPr>
          <a:xfrm>
            <a:off x="4487744" y="4197400"/>
            <a:ext cx="31902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000"/>
              <a:buNone/>
              <a:defRPr sz="2000" b="1"/>
            </a:lvl1pPr>
            <a:lvl2pPr lvl="1" algn="ctr" rtl="0">
              <a:spcBef>
                <a:spcPts val="2100"/>
              </a:spcBef>
              <a:spcAft>
                <a:spcPts val="0"/>
              </a:spcAft>
              <a:buSzPts val="2000"/>
              <a:buNone/>
              <a:defRPr sz="2000" b="1"/>
            </a:lvl2pPr>
            <a:lvl3pPr lvl="2" algn="ctr" rtl="0">
              <a:spcBef>
                <a:spcPts val="2100"/>
              </a:spcBef>
              <a:spcAft>
                <a:spcPts val="0"/>
              </a:spcAft>
              <a:buSzPts val="2000"/>
              <a:buNone/>
              <a:defRPr sz="2000" b="1"/>
            </a:lvl3pPr>
            <a:lvl4pPr lvl="3" algn="ctr" rtl="0">
              <a:spcBef>
                <a:spcPts val="2100"/>
              </a:spcBef>
              <a:spcAft>
                <a:spcPts val="0"/>
              </a:spcAft>
              <a:buSzPts val="2000"/>
              <a:buNone/>
              <a:defRPr sz="2000" b="1"/>
            </a:lvl4pPr>
            <a:lvl5pPr lvl="4" algn="ctr" rtl="0">
              <a:spcBef>
                <a:spcPts val="2100"/>
              </a:spcBef>
              <a:spcAft>
                <a:spcPts val="0"/>
              </a:spcAft>
              <a:buSzPts val="2000"/>
              <a:buNone/>
              <a:defRPr sz="2000" b="1"/>
            </a:lvl5pPr>
            <a:lvl6pPr lvl="5" algn="ctr" rtl="0">
              <a:spcBef>
                <a:spcPts val="2100"/>
              </a:spcBef>
              <a:spcAft>
                <a:spcPts val="0"/>
              </a:spcAft>
              <a:buSzPts val="2000"/>
              <a:buNone/>
              <a:defRPr sz="2000" b="1"/>
            </a:lvl6pPr>
            <a:lvl7pPr lvl="6" algn="ctr" rtl="0">
              <a:spcBef>
                <a:spcPts val="2100"/>
              </a:spcBef>
              <a:spcAft>
                <a:spcPts val="0"/>
              </a:spcAft>
              <a:buSzPts val="2000"/>
              <a:buNone/>
              <a:defRPr sz="2000" b="1"/>
            </a:lvl7pPr>
            <a:lvl8pPr lvl="7" algn="ctr" rtl="0">
              <a:spcBef>
                <a:spcPts val="2100"/>
              </a:spcBef>
              <a:spcAft>
                <a:spcPts val="0"/>
              </a:spcAft>
              <a:buSzPts val="2000"/>
              <a:buNone/>
              <a:defRPr sz="2000" b="1"/>
            </a:lvl8pPr>
            <a:lvl9pPr lvl="8" algn="ctr" rtl="0">
              <a:spcBef>
                <a:spcPts val="2100"/>
              </a:spcBef>
              <a:spcAft>
                <a:spcPts val="2100"/>
              </a:spcAft>
              <a:buSzPts val="2000"/>
              <a:buNone/>
              <a:defRPr sz="2000" b="1"/>
            </a:lvl9pPr>
          </a:lstStyle>
          <a:p>
            <a:endParaRPr/>
          </a:p>
        </p:txBody>
      </p:sp>
      <p:sp>
        <p:nvSpPr>
          <p:cNvPr id="111" name="Google Shape;111;p10"/>
          <p:cNvSpPr txBox="1">
            <a:spLocks noGrp="1"/>
          </p:cNvSpPr>
          <p:nvPr>
            <p:ph type="body" idx="4"/>
          </p:nvPr>
        </p:nvSpPr>
        <p:spPr>
          <a:xfrm>
            <a:off x="4487741" y="4635350"/>
            <a:ext cx="3190200" cy="925200"/>
          </a:xfrm>
          <a:prstGeom prst="rect">
            <a:avLst/>
          </a:prstGeom>
        </p:spPr>
        <p:txBody>
          <a:bodyPr spcFirstLastPara="1" wrap="square" lIns="121900" tIns="121900" rIns="121900" bIns="121900" anchor="t" anchorCtr="0">
            <a:noAutofit/>
          </a:bodyPr>
          <a:lstStyle>
            <a:lvl1pPr marL="457200" lvl="0" indent="-330200" algn="ctr" rtl="0">
              <a:spcBef>
                <a:spcPts val="0"/>
              </a:spcBef>
              <a:spcAft>
                <a:spcPts val="0"/>
              </a:spcAft>
              <a:buSzPts val="1600"/>
              <a:buChar char="●"/>
              <a:defRPr sz="1600"/>
            </a:lvl1pPr>
            <a:lvl2pPr marL="914400" lvl="1" indent="-330200" algn="ctr" rtl="0">
              <a:spcBef>
                <a:spcPts val="2100"/>
              </a:spcBef>
              <a:spcAft>
                <a:spcPts val="0"/>
              </a:spcAft>
              <a:buSzPts val="1600"/>
              <a:buChar char="○"/>
              <a:defRPr sz="1600"/>
            </a:lvl2pPr>
            <a:lvl3pPr marL="1371600" lvl="2" indent="-330200" algn="ctr" rtl="0">
              <a:spcBef>
                <a:spcPts val="2100"/>
              </a:spcBef>
              <a:spcAft>
                <a:spcPts val="0"/>
              </a:spcAft>
              <a:buSzPts val="1600"/>
              <a:buChar char="■"/>
              <a:defRPr sz="1600"/>
            </a:lvl3pPr>
            <a:lvl4pPr marL="1828800" lvl="3" indent="-330200" algn="ctr" rtl="0">
              <a:spcBef>
                <a:spcPts val="2100"/>
              </a:spcBef>
              <a:spcAft>
                <a:spcPts val="0"/>
              </a:spcAft>
              <a:buSzPts val="1600"/>
              <a:buChar char="●"/>
              <a:defRPr sz="1600"/>
            </a:lvl4pPr>
            <a:lvl5pPr marL="2286000" lvl="4" indent="-330200" algn="ctr" rtl="0">
              <a:spcBef>
                <a:spcPts val="2100"/>
              </a:spcBef>
              <a:spcAft>
                <a:spcPts val="0"/>
              </a:spcAft>
              <a:buSzPts val="1600"/>
              <a:buChar char="○"/>
              <a:defRPr sz="1600"/>
            </a:lvl5pPr>
            <a:lvl6pPr marL="2743200" lvl="5" indent="-330200" algn="ctr" rtl="0">
              <a:spcBef>
                <a:spcPts val="2100"/>
              </a:spcBef>
              <a:spcAft>
                <a:spcPts val="0"/>
              </a:spcAft>
              <a:buSzPts val="1600"/>
              <a:buChar char="■"/>
              <a:defRPr sz="1600"/>
            </a:lvl6pPr>
            <a:lvl7pPr marL="3200400" lvl="6" indent="-330200" algn="ctr" rtl="0">
              <a:spcBef>
                <a:spcPts val="2100"/>
              </a:spcBef>
              <a:spcAft>
                <a:spcPts val="0"/>
              </a:spcAft>
              <a:buSzPts val="1600"/>
              <a:buChar char="●"/>
              <a:defRPr sz="1600"/>
            </a:lvl7pPr>
            <a:lvl8pPr marL="3657600" lvl="7" indent="-330200" algn="ctr" rtl="0">
              <a:spcBef>
                <a:spcPts val="2100"/>
              </a:spcBef>
              <a:spcAft>
                <a:spcPts val="0"/>
              </a:spcAft>
              <a:buSzPts val="1600"/>
              <a:buChar char="○"/>
              <a:defRPr sz="1600"/>
            </a:lvl8pPr>
            <a:lvl9pPr marL="4114800" lvl="8" indent="-330200" algn="ctr" rtl="0">
              <a:spcBef>
                <a:spcPts val="2100"/>
              </a:spcBef>
              <a:spcAft>
                <a:spcPts val="2100"/>
              </a:spcAft>
              <a:buSzPts val="1600"/>
              <a:buChar char="■"/>
              <a:defRPr sz="1600"/>
            </a:lvl9pPr>
          </a:lstStyle>
          <a:p>
            <a:endParaRPr/>
          </a:p>
        </p:txBody>
      </p:sp>
      <p:sp>
        <p:nvSpPr>
          <p:cNvPr id="112" name="Google Shape;112;p10"/>
          <p:cNvSpPr txBox="1">
            <a:spLocks noGrp="1"/>
          </p:cNvSpPr>
          <p:nvPr>
            <p:ph type="subTitle" idx="5"/>
          </p:nvPr>
        </p:nvSpPr>
        <p:spPr>
          <a:xfrm>
            <a:off x="8211959" y="4197400"/>
            <a:ext cx="31902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000"/>
              <a:buNone/>
              <a:defRPr sz="2000" b="1"/>
            </a:lvl1pPr>
            <a:lvl2pPr lvl="1" algn="ctr" rtl="0">
              <a:spcBef>
                <a:spcPts val="2100"/>
              </a:spcBef>
              <a:spcAft>
                <a:spcPts val="0"/>
              </a:spcAft>
              <a:buSzPts val="2000"/>
              <a:buNone/>
              <a:defRPr sz="2000" b="1"/>
            </a:lvl2pPr>
            <a:lvl3pPr lvl="2" algn="ctr" rtl="0">
              <a:spcBef>
                <a:spcPts val="2100"/>
              </a:spcBef>
              <a:spcAft>
                <a:spcPts val="0"/>
              </a:spcAft>
              <a:buSzPts val="2000"/>
              <a:buNone/>
              <a:defRPr sz="2000" b="1"/>
            </a:lvl3pPr>
            <a:lvl4pPr lvl="3" algn="ctr" rtl="0">
              <a:spcBef>
                <a:spcPts val="2100"/>
              </a:spcBef>
              <a:spcAft>
                <a:spcPts val="0"/>
              </a:spcAft>
              <a:buSzPts val="2000"/>
              <a:buNone/>
              <a:defRPr sz="2000" b="1"/>
            </a:lvl4pPr>
            <a:lvl5pPr lvl="4" algn="ctr" rtl="0">
              <a:spcBef>
                <a:spcPts val="2100"/>
              </a:spcBef>
              <a:spcAft>
                <a:spcPts val="0"/>
              </a:spcAft>
              <a:buSzPts val="2000"/>
              <a:buNone/>
              <a:defRPr sz="2000" b="1"/>
            </a:lvl5pPr>
            <a:lvl6pPr lvl="5" algn="ctr" rtl="0">
              <a:spcBef>
                <a:spcPts val="2100"/>
              </a:spcBef>
              <a:spcAft>
                <a:spcPts val="0"/>
              </a:spcAft>
              <a:buSzPts val="2000"/>
              <a:buNone/>
              <a:defRPr sz="2000" b="1"/>
            </a:lvl6pPr>
            <a:lvl7pPr lvl="6" algn="ctr" rtl="0">
              <a:spcBef>
                <a:spcPts val="2100"/>
              </a:spcBef>
              <a:spcAft>
                <a:spcPts val="0"/>
              </a:spcAft>
              <a:buSzPts val="2000"/>
              <a:buNone/>
              <a:defRPr sz="2000" b="1"/>
            </a:lvl7pPr>
            <a:lvl8pPr lvl="7" algn="ctr" rtl="0">
              <a:spcBef>
                <a:spcPts val="2100"/>
              </a:spcBef>
              <a:spcAft>
                <a:spcPts val="0"/>
              </a:spcAft>
              <a:buSzPts val="2000"/>
              <a:buNone/>
              <a:defRPr sz="2000" b="1"/>
            </a:lvl8pPr>
            <a:lvl9pPr lvl="8" algn="ctr" rtl="0">
              <a:spcBef>
                <a:spcPts val="2100"/>
              </a:spcBef>
              <a:spcAft>
                <a:spcPts val="2100"/>
              </a:spcAft>
              <a:buSzPts val="2000"/>
              <a:buNone/>
              <a:defRPr sz="2000" b="1"/>
            </a:lvl9pPr>
          </a:lstStyle>
          <a:p>
            <a:endParaRPr/>
          </a:p>
        </p:txBody>
      </p:sp>
      <p:sp>
        <p:nvSpPr>
          <p:cNvPr id="113" name="Google Shape;113;p10"/>
          <p:cNvSpPr txBox="1">
            <a:spLocks noGrp="1"/>
          </p:cNvSpPr>
          <p:nvPr>
            <p:ph type="body" idx="6"/>
          </p:nvPr>
        </p:nvSpPr>
        <p:spPr>
          <a:xfrm>
            <a:off x="8211956" y="4635350"/>
            <a:ext cx="3190200" cy="925200"/>
          </a:xfrm>
          <a:prstGeom prst="rect">
            <a:avLst/>
          </a:prstGeom>
        </p:spPr>
        <p:txBody>
          <a:bodyPr spcFirstLastPara="1" wrap="square" lIns="121900" tIns="121900" rIns="121900" bIns="121900" anchor="t" anchorCtr="0">
            <a:noAutofit/>
          </a:bodyPr>
          <a:lstStyle>
            <a:lvl1pPr marL="457200" lvl="0" indent="-330200" algn="ctr" rtl="0">
              <a:spcBef>
                <a:spcPts val="0"/>
              </a:spcBef>
              <a:spcAft>
                <a:spcPts val="0"/>
              </a:spcAft>
              <a:buSzPts val="1600"/>
              <a:buChar char="●"/>
              <a:defRPr sz="1600"/>
            </a:lvl1pPr>
            <a:lvl2pPr marL="914400" lvl="1" indent="-330200" algn="ctr" rtl="0">
              <a:spcBef>
                <a:spcPts val="2100"/>
              </a:spcBef>
              <a:spcAft>
                <a:spcPts val="0"/>
              </a:spcAft>
              <a:buSzPts val="1600"/>
              <a:buChar char="○"/>
              <a:defRPr sz="1600"/>
            </a:lvl2pPr>
            <a:lvl3pPr marL="1371600" lvl="2" indent="-330200" algn="ctr" rtl="0">
              <a:spcBef>
                <a:spcPts val="2100"/>
              </a:spcBef>
              <a:spcAft>
                <a:spcPts val="0"/>
              </a:spcAft>
              <a:buSzPts val="1600"/>
              <a:buChar char="■"/>
              <a:defRPr sz="1600"/>
            </a:lvl3pPr>
            <a:lvl4pPr marL="1828800" lvl="3" indent="-330200" algn="ctr" rtl="0">
              <a:spcBef>
                <a:spcPts val="2100"/>
              </a:spcBef>
              <a:spcAft>
                <a:spcPts val="0"/>
              </a:spcAft>
              <a:buSzPts val="1600"/>
              <a:buChar char="●"/>
              <a:defRPr sz="1600"/>
            </a:lvl4pPr>
            <a:lvl5pPr marL="2286000" lvl="4" indent="-330200" algn="ctr" rtl="0">
              <a:spcBef>
                <a:spcPts val="2100"/>
              </a:spcBef>
              <a:spcAft>
                <a:spcPts val="0"/>
              </a:spcAft>
              <a:buSzPts val="1600"/>
              <a:buChar char="○"/>
              <a:defRPr sz="1600"/>
            </a:lvl5pPr>
            <a:lvl6pPr marL="2743200" lvl="5" indent="-330200" algn="ctr" rtl="0">
              <a:spcBef>
                <a:spcPts val="2100"/>
              </a:spcBef>
              <a:spcAft>
                <a:spcPts val="0"/>
              </a:spcAft>
              <a:buSzPts val="1600"/>
              <a:buChar char="■"/>
              <a:defRPr sz="1600"/>
            </a:lvl6pPr>
            <a:lvl7pPr marL="3200400" lvl="6" indent="-330200" algn="ctr" rtl="0">
              <a:spcBef>
                <a:spcPts val="2100"/>
              </a:spcBef>
              <a:spcAft>
                <a:spcPts val="0"/>
              </a:spcAft>
              <a:buSzPts val="1600"/>
              <a:buChar char="●"/>
              <a:defRPr sz="1600"/>
            </a:lvl7pPr>
            <a:lvl8pPr marL="3657600" lvl="7" indent="-330200" algn="ctr" rtl="0">
              <a:spcBef>
                <a:spcPts val="2100"/>
              </a:spcBef>
              <a:spcAft>
                <a:spcPts val="0"/>
              </a:spcAft>
              <a:buSzPts val="1600"/>
              <a:buChar char="○"/>
              <a:defRPr sz="1600"/>
            </a:lvl8pPr>
            <a:lvl9pPr marL="4114800" lvl="8" indent="-330200" algn="ctr" rtl="0">
              <a:spcBef>
                <a:spcPts val="2100"/>
              </a:spcBef>
              <a:spcAft>
                <a:spcPts val="2100"/>
              </a:spcAft>
              <a:buSzPts val="1600"/>
              <a:buChar char="■"/>
              <a:defRPr sz="1600"/>
            </a:lvl9pPr>
          </a:lstStyle>
          <a:p>
            <a:endParaRPr/>
          </a:p>
        </p:txBody>
      </p:sp>
      <p:sp>
        <p:nvSpPr>
          <p:cNvPr id="114" name="Google Shape;114;p10"/>
          <p:cNvSpPr/>
          <p:nvPr/>
        </p:nvSpPr>
        <p:spPr>
          <a:xfrm>
            <a:off x="0" y="0"/>
            <a:ext cx="12192000" cy="1705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5" name="Google Shape;115;p10"/>
          <p:cNvCxnSpPr/>
          <p:nvPr/>
        </p:nvCxnSpPr>
        <p:spPr>
          <a:xfrm>
            <a:off x="5320950" y="1311950"/>
            <a:ext cx="1550100" cy="0"/>
          </a:xfrm>
          <a:prstGeom prst="straightConnector1">
            <a:avLst/>
          </a:prstGeom>
          <a:noFill/>
          <a:ln w="38100" cap="rnd" cmpd="sng">
            <a:solidFill>
              <a:schemeClr val="accent2"/>
            </a:solidFill>
            <a:prstDash val="solid"/>
            <a:round/>
            <a:headEnd type="none" w="med" len="med"/>
            <a:tailEnd type="none" w="med" len="med"/>
          </a:ln>
        </p:spPr>
      </p:cxnSp>
      <p:grpSp>
        <p:nvGrpSpPr>
          <p:cNvPr id="116" name="Google Shape;116;p10"/>
          <p:cNvGrpSpPr/>
          <p:nvPr/>
        </p:nvGrpSpPr>
        <p:grpSpPr>
          <a:xfrm>
            <a:off x="10949325" y="570600"/>
            <a:ext cx="846900" cy="564600"/>
            <a:chOff x="10949325" y="570600"/>
            <a:chExt cx="846900" cy="564600"/>
          </a:xfrm>
        </p:grpSpPr>
        <p:sp>
          <p:nvSpPr>
            <p:cNvPr id="117" name="Google Shape;117;p10"/>
            <p:cNvSpPr/>
            <p:nvPr/>
          </p:nvSpPr>
          <p:spPr>
            <a:xfrm>
              <a:off x="10949325" y="570600"/>
              <a:ext cx="846900" cy="107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0"/>
            <p:cNvSpPr/>
            <p:nvPr/>
          </p:nvSpPr>
          <p:spPr>
            <a:xfrm>
              <a:off x="10949325" y="799200"/>
              <a:ext cx="846900" cy="107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0"/>
            <p:cNvSpPr/>
            <p:nvPr/>
          </p:nvSpPr>
          <p:spPr>
            <a:xfrm>
              <a:off x="10949325" y="1027800"/>
              <a:ext cx="846900" cy="107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 name="Google Shape;120;p10"/>
          <p:cNvSpPr txBox="1">
            <a:spLocks noGrp="1"/>
          </p:cNvSpPr>
          <p:nvPr>
            <p:ph type="title"/>
          </p:nvPr>
        </p:nvSpPr>
        <p:spPr>
          <a:xfrm>
            <a:off x="415600" y="288567"/>
            <a:ext cx="113607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lt1"/>
              </a:buClr>
              <a:buSzPts val="4000"/>
              <a:buFont typeface="Aldrich"/>
              <a:buNone/>
              <a:defRPr>
                <a:solidFill>
                  <a:schemeClr val="lt1"/>
                </a:solidFill>
              </a:defRPr>
            </a:lvl1pPr>
            <a:lvl2pPr lvl="1"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2pPr>
            <a:lvl3pPr lvl="2"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3pPr>
            <a:lvl4pPr lvl="3"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4pPr>
            <a:lvl5pPr lvl="4"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5pPr>
            <a:lvl6pPr lvl="5"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6pPr>
            <a:lvl7pPr lvl="6"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7pPr>
            <a:lvl8pPr lvl="7"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8pPr>
            <a:lvl9pPr lvl="8"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dk1"/>
              </a:buClr>
              <a:buSzPts val="4000"/>
              <a:buFont typeface="DM Serif Display"/>
              <a:buNone/>
              <a:defRPr sz="4000">
                <a:solidFill>
                  <a:schemeClr val="dk1"/>
                </a:solidFill>
                <a:latin typeface="DM Serif Display"/>
                <a:ea typeface="DM Serif Display"/>
                <a:cs typeface="DM Serif Display"/>
                <a:sym typeface="DM Serif Display"/>
              </a:defRPr>
            </a:lvl1pPr>
            <a:lvl2pPr lvl="1">
              <a:spcBef>
                <a:spcPts val="0"/>
              </a:spcBef>
              <a:spcAft>
                <a:spcPts val="0"/>
              </a:spcAft>
              <a:buClr>
                <a:schemeClr val="dk1"/>
              </a:buClr>
              <a:buSzPts val="4000"/>
              <a:buFont typeface="DM Serif Display"/>
              <a:buNone/>
              <a:defRPr sz="4000">
                <a:solidFill>
                  <a:schemeClr val="dk1"/>
                </a:solidFill>
                <a:latin typeface="DM Serif Display"/>
                <a:ea typeface="DM Serif Display"/>
                <a:cs typeface="DM Serif Display"/>
                <a:sym typeface="DM Serif Display"/>
              </a:defRPr>
            </a:lvl2pPr>
            <a:lvl3pPr lvl="2">
              <a:spcBef>
                <a:spcPts val="0"/>
              </a:spcBef>
              <a:spcAft>
                <a:spcPts val="0"/>
              </a:spcAft>
              <a:buClr>
                <a:schemeClr val="dk1"/>
              </a:buClr>
              <a:buSzPts val="4000"/>
              <a:buFont typeface="DM Serif Display"/>
              <a:buNone/>
              <a:defRPr sz="4000">
                <a:solidFill>
                  <a:schemeClr val="dk1"/>
                </a:solidFill>
                <a:latin typeface="DM Serif Display"/>
                <a:ea typeface="DM Serif Display"/>
                <a:cs typeface="DM Serif Display"/>
                <a:sym typeface="DM Serif Display"/>
              </a:defRPr>
            </a:lvl3pPr>
            <a:lvl4pPr lvl="3">
              <a:spcBef>
                <a:spcPts val="0"/>
              </a:spcBef>
              <a:spcAft>
                <a:spcPts val="0"/>
              </a:spcAft>
              <a:buClr>
                <a:schemeClr val="dk1"/>
              </a:buClr>
              <a:buSzPts val="4000"/>
              <a:buFont typeface="DM Serif Display"/>
              <a:buNone/>
              <a:defRPr sz="4000">
                <a:solidFill>
                  <a:schemeClr val="dk1"/>
                </a:solidFill>
                <a:latin typeface="DM Serif Display"/>
                <a:ea typeface="DM Serif Display"/>
                <a:cs typeface="DM Serif Display"/>
                <a:sym typeface="DM Serif Display"/>
              </a:defRPr>
            </a:lvl4pPr>
            <a:lvl5pPr lvl="4">
              <a:spcBef>
                <a:spcPts val="0"/>
              </a:spcBef>
              <a:spcAft>
                <a:spcPts val="0"/>
              </a:spcAft>
              <a:buClr>
                <a:schemeClr val="dk1"/>
              </a:buClr>
              <a:buSzPts val="4000"/>
              <a:buFont typeface="DM Serif Display"/>
              <a:buNone/>
              <a:defRPr sz="4000">
                <a:solidFill>
                  <a:schemeClr val="dk1"/>
                </a:solidFill>
                <a:latin typeface="DM Serif Display"/>
                <a:ea typeface="DM Serif Display"/>
                <a:cs typeface="DM Serif Display"/>
                <a:sym typeface="DM Serif Display"/>
              </a:defRPr>
            </a:lvl5pPr>
            <a:lvl6pPr lvl="5">
              <a:spcBef>
                <a:spcPts val="0"/>
              </a:spcBef>
              <a:spcAft>
                <a:spcPts val="0"/>
              </a:spcAft>
              <a:buClr>
                <a:schemeClr val="dk1"/>
              </a:buClr>
              <a:buSzPts val="4000"/>
              <a:buFont typeface="DM Serif Display"/>
              <a:buNone/>
              <a:defRPr sz="4000">
                <a:solidFill>
                  <a:schemeClr val="dk1"/>
                </a:solidFill>
                <a:latin typeface="DM Serif Display"/>
                <a:ea typeface="DM Serif Display"/>
                <a:cs typeface="DM Serif Display"/>
                <a:sym typeface="DM Serif Display"/>
              </a:defRPr>
            </a:lvl6pPr>
            <a:lvl7pPr lvl="6">
              <a:spcBef>
                <a:spcPts val="0"/>
              </a:spcBef>
              <a:spcAft>
                <a:spcPts val="0"/>
              </a:spcAft>
              <a:buClr>
                <a:schemeClr val="dk1"/>
              </a:buClr>
              <a:buSzPts val="4000"/>
              <a:buFont typeface="DM Serif Display"/>
              <a:buNone/>
              <a:defRPr sz="4000">
                <a:solidFill>
                  <a:schemeClr val="dk1"/>
                </a:solidFill>
                <a:latin typeface="DM Serif Display"/>
                <a:ea typeface="DM Serif Display"/>
                <a:cs typeface="DM Serif Display"/>
                <a:sym typeface="DM Serif Display"/>
              </a:defRPr>
            </a:lvl7pPr>
            <a:lvl8pPr lvl="7">
              <a:spcBef>
                <a:spcPts val="0"/>
              </a:spcBef>
              <a:spcAft>
                <a:spcPts val="0"/>
              </a:spcAft>
              <a:buClr>
                <a:schemeClr val="dk1"/>
              </a:buClr>
              <a:buSzPts val="4000"/>
              <a:buFont typeface="DM Serif Display"/>
              <a:buNone/>
              <a:defRPr sz="4000">
                <a:solidFill>
                  <a:schemeClr val="dk1"/>
                </a:solidFill>
                <a:latin typeface="DM Serif Display"/>
                <a:ea typeface="DM Serif Display"/>
                <a:cs typeface="DM Serif Display"/>
                <a:sym typeface="DM Serif Display"/>
              </a:defRPr>
            </a:lvl8pPr>
            <a:lvl9pPr lvl="8">
              <a:spcBef>
                <a:spcPts val="0"/>
              </a:spcBef>
              <a:spcAft>
                <a:spcPts val="0"/>
              </a:spcAft>
              <a:buClr>
                <a:schemeClr val="dk1"/>
              </a:buClr>
              <a:buSzPts val="4000"/>
              <a:buFont typeface="DM Serif Display"/>
              <a:buNone/>
              <a:defRPr sz="4000">
                <a:solidFill>
                  <a:schemeClr val="dk1"/>
                </a:solidFill>
                <a:latin typeface="DM Serif Display"/>
                <a:ea typeface="DM Serif Display"/>
                <a:cs typeface="DM Serif Display"/>
                <a:sym typeface="DM Serif Display"/>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68300">
              <a:lnSpc>
                <a:spcPct val="115000"/>
              </a:lnSpc>
              <a:spcBef>
                <a:spcPts val="0"/>
              </a:spcBef>
              <a:spcAft>
                <a:spcPts val="0"/>
              </a:spcAft>
              <a:buClr>
                <a:schemeClr val="dk2"/>
              </a:buClr>
              <a:buSzPts val="2200"/>
              <a:buFont typeface="Darker Grotesque SemiBold"/>
              <a:buChar char="●"/>
              <a:defRPr sz="2200">
                <a:solidFill>
                  <a:schemeClr val="dk2"/>
                </a:solidFill>
                <a:latin typeface="Darker Grotesque SemiBold"/>
                <a:ea typeface="Darker Grotesque SemiBold"/>
                <a:cs typeface="Darker Grotesque SemiBold"/>
                <a:sym typeface="Darker Grotesque SemiBold"/>
              </a:defRPr>
            </a:lvl1pPr>
            <a:lvl2pPr marL="914400" lvl="1" indent="-368300">
              <a:lnSpc>
                <a:spcPct val="115000"/>
              </a:lnSpc>
              <a:spcBef>
                <a:spcPts val="2100"/>
              </a:spcBef>
              <a:spcAft>
                <a:spcPts val="0"/>
              </a:spcAft>
              <a:buClr>
                <a:schemeClr val="dk2"/>
              </a:buClr>
              <a:buSzPts val="2200"/>
              <a:buFont typeface="Darker Grotesque SemiBold"/>
              <a:buChar char="○"/>
              <a:defRPr sz="2200">
                <a:solidFill>
                  <a:schemeClr val="dk2"/>
                </a:solidFill>
                <a:latin typeface="Darker Grotesque SemiBold"/>
                <a:ea typeface="Darker Grotesque SemiBold"/>
                <a:cs typeface="Darker Grotesque SemiBold"/>
                <a:sym typeface="Darker Grotesque SemiBold"/>
              </a:defRPr>
            </a:lvl2pPr>
            <a:lvl3pPr marL="1371600" lvl="2" indent="-368300">
              <a:lnSpc>
                <a:spcPct val="115000"/>
              </a:lnSpc>
              <a:spcBef>
                <a:spcPts val="2100"/>
              </a:spcBef>
              <a:spcAft>
                <a:spcPts val="0"/>
              </a:spcAft>
              <a:buClr>
                <a:schemeClr val="dk2"/>
              </a:buClr>
              <a:buSzPts val="2200"/>
              <a:buFont typeface="Darker Grotesque SemiBold"/>
              <a:buChar char="■"/>
              <a:defRPr sz="2200">
                <a:solidFill>
                  <a:schemeClr val="dk2"/>
                </a:solidFill>
                <a:latin typeface="Darker Grotesque SemiBold"/>
                <a:ea typeface="Darker Grotesque SemiBold"/>
                <a:cs typeface="Darker Grotesque SemiBold"/>
                <a:sym typeface="Darker Grotesque SemiBold"/>
              </a:defRPr>
            </a:lvl3pPr>
            <a:lvl4pPr marL="1828800" lvl="3" indent="-368300">
              <a:lnSpc>
                <a:spcPct val="115000"/>
              </a:lnSpc>
              <a:spcBef>
                <a:spcPts val="2100"/>
              </a:spcBef>
              <a:spcAft>
                <a:spcPts val="0"/>
              </a:spcAft>
              <a:buClr>
                <a:schemeClr val="dk2"/>
              </a:buClr>
              <a:buSzPts val="2200"/>
              <a:buFont typeface="Darker Grotesque SemiBold"/>
              <a:buChar char="●"/>
              <a:defRPr sz="2200">
                <a:solidFill>
                  <a:schemeClr val="dk2"/>
                </a:solidFill>
                <a:latin typeface="Darker Grotesque SemiBold"/>
                <a:ea typeface="Darker Grotesque SemiBold"/>
                <a:cs typeface="Darker Grotesque SemiBold"/>
                <a:sym typeface="Darker Grotesque SemiBold"/>
              </a:defRPr>
            </a:lvl4pPr>
            <a:lvl5pPr marL="2286000" lvl="4" indent="-368300">
              <a:lnSpc>
                <a:spcPct val="115000"/>
              </a:lnSpc>
              <a:spcBef>
                <a:spcPts val="2100"/>
              </a:spcBef>
              <a:spcAft>
                <a:spcPts val="0"/>
              </a:spcAft>
              <a:buClr>
                <a:schemeClr val="dk2"/>
              </a:buClr>
              <a:buSzPts val="2200"/>
              <a:buFont typeface="Darker Grotesque SemiBold"/>
              <a:buChar char="○"/>
              <a:defRPr sz="2200">
                <a:solidFill>
                  <a:schemeClr val="dk2"/>
                </a:solidFill>
                <a:latin typeface="Darker Grotesque SemiBold"/>
                <a:ea typeface="Darker Grotesque SemiBold"/>
                <a:cs typeface="Darker Grotesque SemiBold"/>
                <a:sym typeface="Darker Grotesque SemiBold"/>
              </a:defRPr>
            </a:lvl5pPr>
            <a:lvl6pPr marL="2743200" lvl="5" indent="-368300">
              <a:lnSpc>
                <a:spcPct val="115000"/>
              </a:lnSpc>
              <a:spcBef>
                <a:spcPts val="2100"/>
              </a:spcBef>
              <a:spcAft>
                <a:spcPts val="0"/>
              </a:spcAft>
              <a:buClr>
                <a:schemeClr val="dk2"/>
              </a:buClr>
              <a:buSzPts val="2200"/>
              <a:buFont typeface="Darker Grotesque SemiBold"/>
              <a:buChar char="■"/>
              <a:defRPr sz="2200">
                <a:solidFill>
                  <a:schemeClr val="dk2"/>
                </a:solidFill>
                <a:latin typeface="Darker Grotesque SemiBold"/>
                <a:ea typeface="Darker Grotesque SemiBold"/>
                <a:cs typeface="Darker Grotesque SemiBold"/>
                <a:sym typeface="Darker Grotesque SemiBold"/>
              </a:defRPr>
            </a:lvl6pPr>
            <a:lvl7pPr marL="3200400" lvl="6" indent="-368300">
              <a:lnSpc>
                <a:spcPct val="115000"/>
              </a:lnSpc>
              <a:spcBef>
                <a:spcPts val="2100"/>
              </a:spcBef>
              <a:spcAft>
                <a:spcPts val="0"/>
              </a:spcAft>
              <a:buClr>
                <a:schemeClr val="dk2"/>
              </a:buClr>
              <a:buSzPts val="2200"/>
              <a:buFont typeface="Darker Grotesque SemiBold"/>
              <a:buChar char="●"/>
              <a:defRPr sz="2200">
                <a:solidFill>
                  <a:schemeClr val="dk2"/>
                </a:solidFill>
                <a:latin typeface="Darker Grotesque SemiBold"/>
                <a:ea typeface="Darker Grotesque SemiBold"/>
                <a:cs typeface="Darker Grotesque SemiBold"/>
                <a:sym typeface="Darker Grotesque SemiBold"/>
              </a:defRPr>
            </a:lvl7pPr>
            <a:lvl8pPr marL="3657600" lvl="7" indent="-368300">
              <a:lnSpc>
                <a:spcPct val="115000"/>
              </a:lnSpc>
              <a:spcBef>
                <a:spcPts val="2100"/>
              </a:spcBef>
              <a:spcAft>
                <a:spcPts val="0"/>
              </a:spcAft>
              <a:buClr>
                <a:schemeClr val="dk2"/>
              </a:buClr>
              <a:buSzPts val="2200"/>
              <a:buFont typeface="Darker Grotesque SemiBold"/>
              <a:buChar char="○"/>
              <a:defRPr sz="2200">
                <a:solidFill>
                  <a:schemeClr val="dk2"/>
                </a:solidFill>
                <a:latin typeface="Darker Grotesque SemiBold"/>
                <a:ea typeface="Darker Grotesque SemiBold"/>
                <a:cs typeface="Darker Grotesque SemiBold"/>
                <a:sym typeface="Darker Grotesque SemiBold"/>
              </a:defRPr>
            </a:lvl8pPr>
            <a:lvl9pPr marL="4114800" lvl="8" indent="-368300">
              <a:lnSpc>
                <a:spcPct val="115000"/>
              </a:lnSpc>
              <a:spcBef>
                <a:spcPts val="2100"/>
              </a:spcBef>
              <a:spcAft>
                <a:spcPts val="2100"/>
              </a:spcAft>
              <a:buClr>
                <a:schemeClr val="dk2"/>
              </a:buClr>
              <a:buSzPts val="2200"/>
              <a:buFont typeface="Darker Grotesque SemiBold"/>
              <a:buChar char="■"/>
              <a:defRPr sz="2200">
                <a:solidFill>
                  <a:schemeClr val="dk2"/>
                </a:solidFill>
                <a:latin typeface="Darker Grotesque SemiBold"/>
                <a:ea typeface="Darker Grotesque SemiBold"/>
                <a:cs typeface="Darker Grotesque SemiBold"/>
                <a:sym typeface="Darker Grotesque SemiBold"/>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Barlow Condensed"/>
                <a:ea typeface="Barlow Condensed"/>
                <a:cs typeface="Barlow Condensed"/>
                <a:sym typeface="Barlow Condensed"/>
              </a:rPr>
              <a:t>SLIDESMANIA.COM</a:t>
            </a:r>
            <a:endParaRPr>
              <a:solidFill>
                <a:schemeClr val="dk1"/>
              </a:solidFill>
              <a:latin typeface="Barlow Condensed"/>
              <a:ea typeface="Barlow Condensed"/>
              <a:cs typeface="Barlow Condensed"/>
              <a:sym typeface="Barlow Condense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slide" Target="slide2.xml"/></Relationships>
</file>

<file path=ppt/slides/_rels/slide1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hyperlink" Target="https://www.w3schools.com/angular/" TargetMode="External"/><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slide" Target="slide2.xml"/><Relationship Id="rId5" Type="http://schemas.openxmlformats.org/officeDocument/2006/relationships/hyperlink" Target="https://angularjs.org/" TargetMode="External"/><Relationship Id="rId4" Type="http://schemas.openxmlformats.org/officeDocument/2006/relationships/hyperlink" Target="https://www.slideshare.net/sunilos/angular-8"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slide" Target="slide2.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slide" Target="slide1.xml"/><Relationship Id="rId5" Type="http://schemas.openxmlformats.org/officeDocument/2006/relationships/slide" Target="slide9.xml"/><Relationship Id="rId4" Type="http://schemas.openxmlformats.org/officeDocument/2006/relationships/slide" Target="slide5.xml"/></Relationships>
</file>

<file path=ppt/slides/_rels/slide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pic>
        <p:nvPicPr>
          <p:cNvPr id="171" name="Google Shape;171;p15"/>
          <p:cNvPicPr preferRelativeResize="0"/>
          <p:nvPr/>
        </p:nvPicPr>
        <p:blipFill rotWithShape="1">
          <a:blip r:embed="rId3">
            <a:alphaModFix/>
          </a:blip>
          <a:srcRect l="18412" r="13089"/>
          <a:stretch/>
        </p:blipFill>
        <p:spPr>
          <a:xfrm>
            <a:off x="0" y="0"/>
            <a:ext cx="7032627" cy="6857999"/>
          </a:xfrm>
          <a:prstGeom prst="rect">
            <a:avLst/>
          </a:prstGeom>
          <a:noFill/>
          <a:ln>
            <a:noFill/>
          </a:ln>
        </p:spPr>
      </p:pic>
      <p:sp>
        <p:nvSpPr>
          <p:cNvPr id="172" name="Google Shape;172;p15"/>
          <p:cNvSpPr txBox="1">
            <a:spLocks noGrp="1"/>
          </p:cNvSpPr>
          <p:nvPr>
            <p:ph type="title"/>
          </p:nvPr>
        </p:nvSpPr>
        <p:spPr>
          <a:xfrm>
            <a:off x="7138800" y="2358800"/>
            <a:ext cx="5041200" cy="20274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Tìm hiểu về Angular</a:t>
            </a:r>
            <a:endParaRPr/>
          </a:p>
        </p:txBody>
      </p:sp>
      <p:sp>
        <p:nvSpPr>
          <p:cNvPr id="173" name="Google Shape;173;p15"/>
          <p:cNvSpPr txBox="1">
            <a:spLocks noGrp="1"/>
          </p:cNvSpPr>
          <p:nvPr>
            <p:ph type="subTitle" idx="1"/>
          </p:nvPr>
        </p:nvSpPr>
        <p:spPr>
          <a:xfrm>
            <a:off x="7138800" y="4759899"/>
            <a:ext cx="3992100" cy="7179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GIẢNG VIÊN HƯỚNG DẪN</a:t>
            </a:r>
            <a:endParaRPr/>
          </a:p>
          <a:p>
            <a:pPr marL="0" lvl="0" indent="0" algn="l" rtl="0">
              <a:spcBef>
                <a:spcPts val="2100"/>
              </a:spcBef>
              <a:spcAft>
                <a:spcPts val="2100"/>
              </a:spcAft>
              <a:buNone/>
            </a:pPr>
            <a:r>
              <a:rPr lang="en"/>
              <a:t>LƯƠNG TRẦN HY HIẾN</a:t>
            </a:r>
            <a:endParaRPr/>
          </a:p>
        </p:txBody>
      </p:sp>
      <p:sp>
        <p:nvSpPr>
          <p:cNvPr id="174" name="Google Shape;174;p15">
            <a:hlinkClick r:id="rId4" action="ppaction://hlinksldjump"/>
          </p:cNvPr>
          <p:cNvSpPr/>
          <p:nvPr/>
        </p:nvSpPr>
        <p:spPr>
          <a:xfrm>
            <a:off x="10537975" y="0"/>
            <a:ext cx="1653900" cy="165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24"/>
          <p:cNvSpPr txBox="1">
            <a:spLocks noGrp="1"/>
          </p:cNvSpPr>
          <p:nvPr>
            <p:ph type="title"/>
          </p:nvPr>
        </p:nvSpPr>
        <p:spPr>
          <a:xfrm>
            <a:off x="415600" y="288567"/>
            <a:ext cx="113607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Tại sao chúng ta nên sử dụng Angular?</a:t>
            </a:r>
            <a:endParaRPr>
              <a:solidFill>
                <a:schemeClr val="lt1"/>
              </a:solidFill>
            </a:endParaRPr>
          </a:p>
        </p:txBody>
      </p:sp>
      <p:sp>
        <p:nvSpPr>
          <p:cNvPr id="346" name="Google Shape;346;p24"/>
          <p:cNvSpPr txBox="1">
            <a:spLocks noGrp="1"/>
          </p:cNvSpPr>
          <p:nvPr>
            <p:ph type="body" idx="1"/>
          </p:nvPr>
        </p:nvSpPr>
        <p:spPr>
          <a:xfrm>
            <a:off x="719500" y="1745050"/>
            <a:ext cx="6577800" cy="4938300"/>
          </a:xfrm>
          <a:prstGeom prst="rect">
            <a:avLst/>
          </a:prstGeom>
        </p:spPr>
        <p:txBody>
          <a:bodyPr spcFirstLastPara="1" wrap="square" lIns="121900" tIns="121900" rIns="121900" bIns="121900" anchor="t" anchorCtr="0">
            <a:noAutofit/>
          </a:bodyPr>
          <a:lstStyle/>
          <a:p>
            <a:pPr marL="457200" lvl="0" indent="-304800" algn="just" rtl="0">
              <a:spcBef>
                <a:spcPts val="0"/>
              </a:spcBef>
              <a:spcAft>
                <a:spcPts val="0"/>
              </a:spcAft>
              <a:buClr>
                <a:schemeClr val="dk1"/>
              </a:buClr>
              <a:buSzPts val="1200"/>
              <a:buFont typeface="Roboto"/>
              <a:buChar char="●"/>
            </a:pPr>
            <a:r>
              <a:rPr lang="en" dirty="0"/>
              <a:t>Tiết kiệm kích thước, dung lượng tối đa, đồng thời hiệu suất vẫn được tối ưu hóa</a:t>
            </a:r>
            <a:endParaRPr dirty="0"/>
          </a:p>
          <a:p>
            <a:pPr marL="457200" lvl="0" indent="-304800" algn="just" rtl="0">
              <a:spcBef>
                <a:spcPts val="0"/>
              </a:spcBef>
              <a:spcAft>
                <a:spcPts val="0"/>
              </a:spcAft>
              <a:buClr>
                <a:schemeClr val="dk1"/>
              </a:buClr>
              <a:buSzPts val="1200"/>
              <a:buFont typeface="Roboto"/>
              <a:buChar char="●"/>
            </a:pPr>
            <a:r>
              <a:rPr lang="en" dirty="0"/>
              <a:t>HTML trở nên linh hoạt hơn bao giờ hết</a:t>
            </a:r>
            <a:endParaRPr dirty="0"/>
          </a:p>
          <a:p>
            <a:pPr marL="457200" lvl="0" indent="-304800" algn="just" rtl="0">
              <a:spcBef>
                <a:spcPts val="0"/>
              </a:spcBef>
              <a:spcAft>
                <a:spcPts val="0"/>
              </a:spcAft>
              <a:buClr>
                <a:schemeClr val="dk1"/>
              </a:buClr>
              <a:buSzPts val="1200"/>
              <a:buFont typeface="Roboto"/>
              <a:buChar char="●"/>
            </a:pPr>
            <a:r>
              <a:rPr lang="en" dirty="0"/>
              <a:t>Sở hữu code HTML vô cùng mạnh mẽ với các đặc tính: for; variables, if; local,... </a:t>
            </a:r>
            <a:endParaRPr dirty="0"/>
          </a:p>
          <a:p>
            <a:pPr marL="457200" lvl="0" indent="-304800" algn="just" rtl="0">
              <a:spcBef>
                <a:spcPts val="0"/>
              </a:spcBef>
              <a:spcAft>
                <a:spcPts val="0"/>
              </a:spcAft>
              <a:buClr>
                <a:schemeClr val="dk1"/>
              </a:buClr>
              <a:buSzPts val="1200"/>
              <a:buFont typeface="Roboto"/>
              <a:buChar char="●"/>
            </a:pPr>
            <a:r>
              <a:rPr lang="en" dirty="0"/>
              <a:t>Thao tác hiển thị file trên data model của trang web, theo dõi, cập nhật thay đổi một cách dễ dàng nhờ binding data. </a:t>
            </a:r>
            <a:endParaRPr dirty="0"/>
          </a:p>
          <a:p>
            <a:pPr marL="457200" lvl="0" indent="-304800" algn="just" rtl="0">
              <a:spcBef>
                <a:spcPts val="0"/>
              </a:spcBef>
              <a:spcAft>
                <a:spcPts val="0"/>
              </a:spcAft>
              <a:buClr>
                <a:schemeClr val="dk1"/>
              </a:buClr>
              <a:buSzPts val="1200"/>
              <a:buFont typeface="Roboto"/>
              <a:buChar char="●"/>
            </a:pPr>
            <a:r>
              <a:rPr lang="en" dirty="0"/>
              <a:t>Sở hữu module độc lập, mang đến khả năng xây dựng, tái sử dụng lại nội dung</a:t>
            </a:r>
            <a:endParaRPr dirty="0"/>
          </a:p>
          <a:p>
            <a:pPr marL="457200" lvl="0" indent="-304800" algn="just" rtl="0">
              <a:spcBef>
                <a:spcPts val="0"/>
              </a:spcBef>
              <a:spcAft>
                <a:spcPts val="0"/>
              </a:spcAft>
              <a:buClr>
                <a:schemeClr val="dk1"/>
              </a:buClr>
              <a:buSzPts val="1200"/>
              <a:buFont typeface="Roboto"/>
              <a:buChar char="●"/>
            </a:pPr>
            <a:r>
              <a:rPr lang="en" dirty="0"/>
              <a:t>Hệ thống back - end hỗ trợ giải quyết tất cả các bài toán logic nhanh nhất.</a:t>
            </a:r>
            <a:endParaRPr sz="1200" dirty="0">
              <a:solidFill>
                <a:schemeClr val="dk1"/>
              </a:solidFill>
              <a:highlight>
                <a:srgbClr val="FFFFFF"/>
              </a:highlight>
              <a:latin typeface="Roboto"/>
              <a:ea typeface="Roboto"/>
              <a:cs typeface="Roboto"/>
              <a:sym typeface="Roboto"/>
            </a:endParaRPr>
          </a:p>
          <a:p>
            <a:pPr marL="0" lvl="0" indent="0" algn="l" rtl="0">
              <a:lnSpc>
                <a:spcPct val="100000"/>
              </a:lnSpc>
              <a:spcBef>
                <a:spcPts val="1200"/>
              </a:spcBef>
              <a:spcAft>
                <a:spcPts val="2100"/>
              </a:spcAft>
              <a:buNone/>
            </a:pPr>
            <a:endParaRPr b="1" dirty="0">
              <a:latin typeface="Darker Grotesque"/>
              <a:ea typeface="Darker Grotesque"/>
              <a:cs typeface="Darker Grotesque"/>
              <a:sym typeface="Darker Grotesque"/>
            </a:endParaRPr>
          </a:p>
        </p:txBody>
      </p:sp>
      <p:sp>
        <p:nvSpPr>
          <p:cNvPr id="347" name="Google Shape;347;p24">
            <a:hlinkClick r:id="rId3" action="ppaction://hlinksldjump"/>
          </p:cNvPr>
          <p:cNvSpPr/>
          <p:nvPr/>
        </p:nvSpPr>
        <p:spPr>
          <a:xfrm>
            <a:off x="10537975" y="0"/>
            <a:ext cx="1653900" cy="165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8" name="Google Shape;348;p24"/>
          <p:cNvGrpSpPr/>
          <p:nvPr/>
        </p:nvGrpSpPr>
        <p:grpSpPr>
          <a:xfrm>
            <a:off x="11271317" y="6187415"/>
            <a:ext cx="692651" cy="424867"/>
            <a:chOff x="4410025" y="5528957"/>
            <a:chExt cx="1639799" cy="1005840"/>
          </a:xfrm>
        </p:grpSpPr>
        <p:cxnSp>
          <p:nvCxnSpPr>
            <p:cNvPr id="349" name="Google Shape;349;p24"/>
            <p:cNvCxnSpPr/>
            <p:nvPr/>
          </p:nvCxnSpPr>
          <p:spPr>
            <a:xfrm>
              <a:off x="4410025" y="6032350"/>
              <a:ext cx="1550100" cy="0"/>
            </a:xfrm>
            <a:prstGeom prst="straightConnector1">
              <a:avLst/>
            </a:prstGeom>
            <a:noFill/>
            <a:ln w="76200" cap="rnd" cmpd="sng">
              <a:solidFill>
                <a:schemeClr val="accent1"/>
              </a:solidFill>
              <a:prstDash val="solid"/>
              <a:round/>
              <a:headEnd type="none" w="med" len="med"/>
              <a:tailEnd type="none" w="med" len="med"/>
            </a:ln>
          </p:spPr>
        </p:cxnSp>
        <p:cxnSp>
          <p:nvCxnSpPr>
            <p:cNvPr id="350" name="Google Shape;350;p24"/>
            <p:cNvCxnSpPr/>
            <p:nvPr/>
          </p:nvCxnSpPr>
          <p:spPr>
            <a:xfrm rot="-2865211">
              <a:off x="5481208" y="6283097"/>
              <a:ext cx="680032" cy="0"/>
            </a:xfrm>
            <a:prstGeom prst="straightConnector1">
              <a:avLst/>
            </a:prstGeom>
            <a:noFill/>
            <a:ln w="76200" cap="rnd" cmpd="sng">
              <a:solidFill>
                <a:schemeClr val="accent1"/>
              </a:solidFill>
              <a:prstDash val="solid"/>
              <a:round/>
              <a:headEnd type="none" w="med" len="med"/>
              <a:tailEnd type="none" w="med" len="med"/>
            </a:ln>
          </p:spPr>
        </p:cxnSp>
        <p:cxnSp>
          <p:nvCxnSpPr>
            <p:cNvPr id="351" name="Google Shape;351;p24"/>
            <p:cNvCxnSpPr/>
            <p:nvPr/>
          </p:nvCxnSpPr>
          <p:spPr>
            <a:xfrm rot="2865211">
              <a:off x="5481208" y="5780657"/>
              <a:ext cx="680032" cy="0"/>
            </a:xfrm>
            <a:prstGeom prst="straightConnector1">
              <a:avLst/>
            </a:prstGeom>
            <a:noFill/>
            <a:ln w="76200" cap="rnd" cmpd="sng">
              <a:solidFill>
                <a:schemeClr val="accent1"/>
              </a:solidFill>
              <a:prstDash val="solid"/>
              <a:round/>
              <a:headEnd type="none" w="med" len="med"/>
              <a:tailEnd type="none" w="med" len="med"/>
            </a:ln>
          </p:spPr>
        </p:cxnSp>
      </p:grpSp>
      <p:grpSp>
        <p:nvGrpSpPr>
          <p:cNvPr id="352" name="Google Shape;352;p24"/>
          <p:cNvGrpSpPr/>
          <p:nvPr/>
        </p:nvGrpSpPr>
        <p:grpSpPr>
          <a:xfrm flipH="1">
            <a:off x="238392" y="6187415"/>
            <a:ext cx="692651" cy="424867"/>
            <a:chOff x="4410025" y="5528957"/>
            <a:chExt cx="1639799" cy="1005840"/>
          </a:xfrm>
        </p:grpSpPr>
        <p:cxnSp>
          <p:nvCxnSpPr>
            <p:cNvPr id="353" name="Google Shape;353;p24"/>
            <p:cNvCxnSpPr/>
            <p:nvPr/>
          </p:nvCxnSpPr>
          <p:spPr>
            <a:xfrm>
              <a:off x="4410025" y="6032350"/>
              <a:ext cx="1550100" cy="0"/>
            </a:xfrm>
            <a:prstGeom prst="straightConnector1">
              <a:avLst/>
            </a:prstGeom>
            <a:noFill/>
            <a:ln w="76200" cap="rnd" cmpd="sng">
              <a:solidFill>
                <a:schemeClr val="accent1"/>
              </a:solidFill>
              <a:prstDash val="solid"/>
              <a:round/>
              <a:headEnd type="none" w="med" len="med"/>
              <a:tailEnd type="none" w="med" len="med"/>
            </a:ln>
          </p:spPr>
        </p:cxnSp>
        <p:cxnSp>
          <p:nvCxnSpPr>
            <p:cNvPr id="354" name="Google Shape;354;p24"/>
            <p:cNvCxnSpPr/>
            <p:nvPr/>
          </p:nvCxnSpPr>
          <p:spPr>
            <a:xfrm rot="-2865211">
              <a:off x="5481208" y="6283097"/>
              <a:ext cx="680032" cy="0"/>
            </a:xfrm>
            <a:prstGeom prst="straightConnector1">
              <a:avLst/>
            </a:prstGeom>
            <a:noFill/>
            <a:ln w="76200" cap="rnd" cmpd="sng">
              <a:solidFill>
                <a:schemeClr val="accent1"/>
              </a:solidFill>
              <a:prstDash val="solid"/>
              <a:round/>
              <a:headEnd type="none" w="med" len="med"/>
              <a:tailEnd type="none" w="med" len="med"/>
            </a:ln>
          </p:spPr>
        </p:cxnSp>
        <p:cxnSp>
          <p:nvCxnSpPr>
            <p:cNvPr id="355" name="Google Shape;355;p24"/>
            <p:cNvCxnSpPr/>
            <p:nvPr/>
          </p:nvCxnSpPr>
          <p:spPr>
            <a:xfrm rot="2865211">
              <a:off x="5481208" y="5780657"/>
              <a:ext cx="680032" cy="0"/>
            </a:xfrm>
            <a:prstGeom prst="straightConnector1">
              <a:avLst/>
            </a:prstGeom>
            <a:noFill/>
            <a:ln w="76200" cap="rnd" cmpd="sng">
              <a:solidFill>
                <a:schemeClr val="accent1"/>
              </a:solidFill>
              <a:prstDash val="solid"/>
              <a:round/>
              <a:headEnd type="none" w="med" len="med"/>
              <a:tailEnd type="none" w="med" len="med"/>
            </a:ln>
          </p:spPr>
        </p:cxnSp>
      </p:grpSp>
      <p:sp>
        <p:nvSpPr>
          <p:cNvPr id="356" name="Google Shape;356;p24"/>
          <p:cNvSpPr/>
          <p:nvPr/>
        </p:nvSpPr>
        <p:spPr>
          <a:xfrm>
            <a:off x="0" y="6059550"/>
            <a:ext cx="1230300" cy="76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4">
            <a:hlinkClick r:id="" action="ppaction://hlinkshowjump?jump=nextslide"/>
          </p:cNvPr>
          <p:cNvSpPr/>
          <p:nvPr/>
        </p:nvSpPr>
        <p:spPr>
          <a:xfrm>
            <a:off x="11002500" y="6059550"/>
            <a:ext cx="1230300" cy="76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5924E-6E67-4D28-A672-23C040BD1619}"/>
              </a:ext>
            </a:extLst>
          </p:cNvPr>
          <p:cNvSpPr>
            <a:spLocks noGrp="1"/>
          </p:cNvSpPr>
          <p:nvPr>
            <p:ph type="title"/>
          </p:nvPr>
        </p:nvSpPr>
        <p:spPr/>
        <p:txBody>
          <a:bodyPr/>
          <a:lstStyle/>
          <a:p>
            <a:r>
              <a:rPr lang="en-US" dirty="0"/>
              <a:t>Demo </a:t>
            </a:r>
            <a:r>
              <a:rPr lang="en-US" dirty="0" err="1"/>
              <a:t>Ứng</a:t>
            </a:r>
            <a:r>
              <a:rPr lang="en-US" dirty="0"/>
              <a:t> </a:t>
            </a:r>
            <a:r>
              <a:rPr lang="en-US" dirty="0" err="1"/>
              <a:t>dụng</a:t>
            </a:r>
            <a:r>
              <a:rPr lang="en-US" dirty="0"/>
              <a:t> Angular </a:t>
            </a:r>
            <a:r>
              <a:rPr lang="en-US" dirty="0" err="1"/>
              <a:t>cơ</a:t>
            </a:r>
            <a:r>
              <a:rPr lang="en-US" dirty="0"/>
              <a:t> </a:t>
            </a:r>
            <a:r>
              <a:rPr lang="en-US" dirty="0" err="1"/>
              <a:t>bản</a:t>
            </a:r>
            <a:endParaRPr lang="en-US" dirty="0"/>
          </a:p>
        </p:txBody>
      </p:sp>
      <p:pic>
        <p:nvPicPr>
          <p:cNvPr id="19" name="Picture 18">
            <a:extLst>
              <a:ext uri="{FF2B5EF4-FFF2-40B4-BE49-F238E27FC236}">
                <a16:creationId xmlns:a16="http://schemas.microsoft.com/office/drawing/2014/main" id="{1BE575D9-1655-4DF7-B3D6-9029CD77EE25}"/>
              </a:ext>
            </a:extLst>
          </p:cNvPr>
          <p:cNvPicPr>
            <a:picLocks noChangeAspect="1"/>
          </p:cNvPicPr>
          <p:nvPr/>
        </p:nvPicPr>
        <p:blipFill>
          <a:blip r:embed="rId2"/>
          <a:stretch>
            <a:fillRect/>
          </a:stretch>
        </p:blipFill>
        <p:spPr>
          <a:xfrm>
            <a:off x="5282351" y="1738364"/>
            <a:ext cx="6909649" cy="5119636"/>
          </a:xfrm>
          <a:prstGeom prst="rect">
            <a:avLst/>
          </a:prstGeom>
        </p:spPr>
      </p:pic>
      <p:sp>
        <p:nvSpPr>
          <p:cNvPr id="21" name="TextBox 20">
            <a:extLst>
              <a:ext uri="{FF2B5EF4-FFF2-40B4-BE49-F238E27FC236}">
                <a16:creationId xmlns:a16="http://schemas.microsoft.com/office/drawing/2014/main" id="{882F8D02-C5C4-4453-9244-EF16AF2380A8}"/>
              </a:ext>
            </a:extLst>
          </p:cNvPr>
          <p:cNvSpPr txBox="1"/>
          <p:nvPr/>
        </p:nvSpPr>
        <p:spPr>
          <a:xfrm>
            <a:off x="778747" y="2034790"/>
            <a:ext cx="3883688" cy="3978653"/>
          </a:xfrm>
          <a:prstGeom prst="rect">
            <a:avLst/>
          </a:prstGeom>
          <a:noFill/>
        </p:spPr>
        <p:txBody>
          <a:bodyPr wrap="square" rtlCol="0">
            <a:spAutoFit/>
          </a:bodyPr>
          <a:lstStyle/>
          <a:p>
            <a:pPr>
              <a:lnSpc>
                <a:spcPct val="107000"/>
              </a:lnSpc>
              <a:spcAft>
                <a:spcPts val="800"/>
              </a:spcAft>
              <a:tabLst>
                <a:tab pos="2514600" algn="l"/>
              </a:tabLst>
            </a:pPr>
            <a:r>
              <a:rPr lang="en-US" sz="2200" dirty="0" err="1">
                <a:effectLst/>
                <a:latin typeface="Darker Grotesque SemiBold" panose="020B0604020202020204" charset="0"/>
                <a:ea typeface="Times" panose="02020603050405020304" pitchFamily="18" charset="0"/>
              </a:rPr>
              <a:t>Màn</a:t>
            </a:r>
            <a:r>
              <a:rPr lang="en-US" sz="2200" dirty="0">
                <a:effectLst/>
                <a:latin typeface="Darker Grotesque SemiBold" panose="020B0604020202020204" charset="0"/>
                <a:ea typeface="Times" panose="02020603050405020304" pitchFamily="18" charset="0"/>
              </a:rPr>
              <a:t> </a:t>
            </a:r>
            <a:r>
              <a:rPr lang="en-US" sz="2200" dirty="0" err="1">
                <a:effectLst/>
                <a:latin typeface="Darker Grotesque SemiBold" panose="020B0604020202020204" charset="0"/>
                <a:ea typeface="Times" panose="02020603050405020304" pitchFamily="18" charset="0"/>
              </a:rPr>
              <a:t>hình</a:t>
            </a:r>
            <a:r>
              <a:rPr lang="en-US" sz="2200" dirty="0">
                <a:effectLst/>
                <a:latin typeface="Darker Grotesque SemiBold" panose="020B0604020202020204" charset="0"/>
                <a:ea typeface="Times" panose="02020603050405020304" pitchFamily="18" charset="0"/>
              </a:rPr>
              <a:t> </a:t>
            </a:r>
            <a:r>
              <a:rPr lang="en-US" sz="2200" dirty="0" err="1">
                <a:effectLst/>
                <a:latin typeface="Darker Grotesque SemiBold" panose="020B0604020202020204" charset="0"/>
                <a:ea typeface="Times" panose="02020603050405020304" pitchFamily="18" charset="0"/>
              </a:rPr>
              <a:t>chính</a:t>
            </a:r>
            <a:r>
              <a:rPr lang="en-US" sz="2200" dirty="0">
                <a:effectLst/>
                <a:latin typeface="Darker Grotesque SemiBold" panose="020B0604020202020204" charset="0"/>
                <a:ea typeface="Times" panose="02020603050405020304" pitchFamily="18" charset="0"/>
              </a:rPr>
              <a:t> </a:t>
            </a:r>
            <a:r>
              <a:rPr lang="en-US" sz="2200" dirty="0" err="1">
                <a:effectLst/>
                <a:latin typeface="Darker Grotesque SemiBold" panose="020B0604020202020204" charset="0"/>
                <a:ea typeface="Times" panose="02020603050405020304" pitchFamily="18" charset="0"/>
              </a:rPr>
              <a:t>sau</a:t>
            </a:r>
            <a:r>
              <a:rPr lang="en-US" sz="2200" dirty="0">
                <a:effectLst/>
                <a:latin typeface="Darker Grotesque SemiBold" panose="020B0604020202020204" charset="0"/>
                <a:ea typeface="Times" panose="02020603050405020304" pitchFamily="18" charset="0"/>
              </a:rPr>
              <a:t> </a:t>
            </a:r>
            <a:r>
              <a:rPr lang="en-US" sz="2200" dirty="0" err="1">
                <a:effectLst/>
                <a:latin typeface="Darker Grotesque SemiBold" panose="020B0604020202020204" charset="0"/>
                <a:ea typeface="Times" panose="02020603050405020304" pitchFamily="18" charset="0"/>
              </a:rPr>
              <a:t>khi</a:t>
            </a:r>
            <a:r>
              <a:rPr lang="en-US" sz="2200" dirty="0">
                <a:effectLst/>
                <a:latin typeface="Darker Grotesque SemiBold" panose="020B0604020202020204" charset="0"/>
                <a:ea typeface="Times" panose="02020603050405020304" pitchFamily="18" charset="0"/>
              </a:rPr>
              <a:t> </a:t>
            </a:r>
            <a:r>
              <a:rPr lang="en-US" sz="2200" dirty="0" err="1">
                <a:effectLst/>
                <a:latin typeface="Darker Grotesque SemiBold" panose="020B0604020202020204" charset="0"/>
                <a:ea typeface="Times" panose="02020603050405020304" pitchFamily="18" charset="0"/>
              </a:rPr>
              <a:t>chạy</a:t>
            </a:r>
            <a:r>
              <a:rPr lang="en-US" sz="2200" dirty="0">
                <a:effectLst/>
                <a:latin typeface="Darker Grotesque SemiBold" panose="020B0604020202020204" charset="0"/>
                <a:ea typeface="Times" panose="02020603050405020304" pitchFamily="18" charset="0"/>
              </a:rPr>
              <a:t> code	</a:t>
            </a:r>
          </a:p>
          <a:p>
            <a:pPr>
              <a:lnSpc>
                <a:spcPct val="107000"/>
              </a:lnSpc>
              <a:spcAft>
                <a:spcPts val="800"/>
              </a:spcAft>
              <a:tabLst>
                <a:tab pos="2514600" algn="l"/>
              </a:tabLst>
            </a:pPr>
            <a:r>
              <a:rPr lang="en-US" sz="2200" dirty="0" err="1">
                <a:effectLst/>
                <a:latin typeface="Darker Grotesque SemiBold" panose="020B0604020202020204" charset="0"/>
                <a:ea typeface="Times" panose="02020603050405020304" pitchFamily="18" charset="0"/>
              </a:rPr>
              <a:t>Gồm</a:t>
            </a:r>
            <a:r>
              <a:rPr lang="en-US" sz="2200" dirty="0">
                <a:effectLst/>
                <a:latin typeface="Darker Grotesque SemiBold" panose="020B0604020202020204" charset="0"/>
                <a:ea typeface="Times" panose="02020603050405020304" pitchFamily="18" charset="0"/>
              </a:rPr>
              <a:t> </a:t>
            </a:r>
            <a:r>
              <a:rPr lang="en-US" sz="2200" dirty="0" err="1">
                <a:effectLst/>
                <a:latin typeface="Darker Grotesque SemiBold" panose="020B0604020202020204" charset="0"/>
                <a:ea typeface="Times" panose="02020603050405020304" pitchFamily="18" charset="0"/>
              </a:rPr>
              <a:t>chức</a:t>
            </a:r>
            <a:r>
              <a:rPr lang="en-US" sz="2200" dirty="0">
                <a:effectLst/>
                <a:latin typeface="Darker Grotesque SemiBold" panose="020B0604020202020204" charset="0"/>
                <a:ea typeface="Times" panose="02020603050405020304" pitchFamily="18" charset="0"/>
              </a:rPr>
              <a:t> </a:t>
            </a:r>
            <a:r>
              <a:rPr lang="en-US" sz="2200" dirty="0" err="1">
                <a:effectLst/>
                <a:latin typeface="Darker Grotesque SemiBold" panose="020B0604020202020204" charset="0"/>
                <a:ea typeface="Times" panose="02020603050405020304" pitchFamily="18" charset="0"/>
              </a:rPr>
              <a:t>năng</a:t>
            </a:r>
            <a:r>
              <a:rPr lang="en-US" sz="2200" dirty="0">
                <a:effectLst/>
                <a:latin typeface="Darker Grotesque SemiBold" panose="020B0604020202020204" charset="0"/>
                <a:ea typeface="Times" panose="02020603050405020304" pitchFamily="18" charset="0"/>
              </a:rPr>
              <a:t>: </a:t>
            </a:r>
            <a:r>
              <a:rPr lang="en-US" sz="2200" dirty="0" err="1">
                <a:effectLst/>
                <a:latin typeface="Darker Grotesque SemiBold" panose="020B0604020202020204" charset="0"/>
                <a:ea typeface="Times" panose="02020603050405020304" pitchFamily="18" charset="0"/>
              </a:rPr>
              <a:t>Tính</a:t>
            </a:r>
            <a:r>
              <a:rPr lang="en-US" sz="2200" dirty="0">
                <a:effectLst/>
                <a:latin typeface="Darker Grotesque SemiBold" panose="020B0604020202020204" charset="0"/>
                <a:ea typeface="Times" panose="02020603050405020304" pitchFamily="18" charset="0"/>
              </a:rPr>
              <a:t> </a:t>
            </a:r>
            <a:r>
              <a:rPr lang="en-US" sz="2200" dirty="0" err="1">
                <a:effectLst/>
                <a:latin typeface="Darker Grotesque SemiBold" panose="020B0604020202020204" charset="0"/>
                <a:ea typeface="Times" panose="02020603050405020304" pitchFamily="18" charset="0"/>
              </a:rPr>
              <a:t>toán</a:t>
            </a:r>
            <a:r>
              <a:rPr lang="en-US" sz="2200" dirty="0">
                <a:effectLst/>
                <a:latin typeface="Darker Grotesque SemiBold" panose="020B0604020202020204" charset="0"/>
                <a:ea typeface="Times" panose="02020603050405020304" pitchFamily="18" charset="0"/>
              </a:rPr>
              <a:t> </a:t>
            </a:r>
            <a:r>
              <a:rPr lang="en-US" sz="2200" dirty="0" err="1">
                <a:effectLst/>
                <a:latin typeface="Darker Grotesque SemiBold" panose="020B0604020202020204" charset="0"/>
                <a:ea typeface="Times" panose="02020603050405020304" pitchFamily="18" charset="0"/>
              </a:rPr>
              <a:t>cộng</a:t>
            </a:r>
            <a:r>
              <a:rPr lang="en-US" sz="2200" dirty="0">
                <a:effectLst/>
                <a:latin typeface="Darker Grotesque SemiBold" panose="020B0604020202020204" charset="0"/>
                <a:ea typeface="Times" panose="02020603050405020304" pitchFamily="18" charset="0"/>
              </a:rPr>
              <a:t> </a:t>
            </a:r>
            <a:r>
              <a:rPr lang="en-US" sz="2200" dirty="0" err="1">
                <a:effectLst/>
                <a:latin typeface="Darker Grotesque SemiBold" panose="020B0604020202020204" charset="0"/>
                <a:ea typeface="Times" panose="02020603050405020304" pitchFamily="18" charset="0"/>
              </a:rPr>
              <a:t>trừ</a:t>
            </a:r>
            <a:r>
              <a:rPr lang="en-US" sz="2200" dirty="0">
                <a:effectLst/>
                <a:latin typeface="Darker Grotesque SemiBold" panose="020B0604020202020204" charset="0"/>
                <a:ea typeface="Times" panose="02020603050405020304" pitchFamily="18" charset="0"/>
              </a:rPr>
              <a:t> </a:t>
            </a:r>
            <a:r>
              <a:rPr lang="en-US" sz="2200" dirty="0" err="1">
                <a:effectLst/>
                <a:latin typeface="Darker Grotesque SemiBold" panose="020B0604020202020204" charset="0"/>
                <a:ea typeface="Times" panose="02020603050405020304" pitchFamily="18" charset="0"/>
              </a:rPr>
              <a:t>nhân</a:t>
            </a:r>
            <a:r>
              <a:rPr lang="en-US" sz="2200" dirty="0">
                <a:effectLst/>
                <a:latin typeface="Darker Grotesque SemiBold" panose="020B0604020202020204" charset="0"/>
                <a:ea typeface="Times" panose="02020603050405020304" pitchFamily="18" charset="0"/>
              </a:rPr>
              <a:t> chia </a:t>
            </a:r>
            <a:r>
              <a:rPr lang="en-US" sz="2200" dirty="0" err="1">
                <a:effectLst/>
                <a:latin typeface="Darker Grotesque SemiBold" panose="020B0604020202020204" charset="0"/>
                <a:ea typeface="Times" panose="02020603050405020304" pitchFamily="18" charset="0"/>
              </a:rPr>
              <a:t>đơn</a:t>
            </a:r>
            <a:r>
              <a:rPr lang="en-US" sz="2200" dirty="0">
                <a:effectLst/>
                <a:latin typeface="Darker Grotesque SemiBold" panose="020B0604020202020204" charset="0"/>
                <a:ea typeface="Times" panose="02020603050405020304" pitchFamily="18" charset="0"/>
              </a:rPr>
              <a:t> </a:t>
            </a:r>
            <a:r>
              <a:rPr lang="en-US" sz="2200" dirty="0" err="1">
                <a:effectLst/>
                <a:latin typeface="Darker Grotesque SemiBold" panose="020B0604020202020204" charset="0"/>
                <a:ea typeface="Times" panose="02020603050405020304" pitchFamily="18" charset="0"/>
              </a:rPr>
              <a:t>giản</a:t>
            </a:r>
            <a:endParaRPr lang="en-US" sz="2200" dirty="0">
              <a:effectLst/>
              <a:latin typeface="Darker Grotesque SemiBold" panose="020B0604020202020204" charset="0"/>
              <a:ea typeface="Times" panose="02020603050405020304" pitchFamily="18" charset="0"/>
            </a:endParaRPr>
          </a:p>
          <a:p>
            <a:pPr>
              <a:lnSpc>
                <a:spcPct val="107000"/>
              </a:lnSpc>
              <a:spcAft>
                <a:spcPts val="800"/>
              </a:spcAft>
              <a:tabLst>
                <a:tab pos="2514600" algn="l"/>
              </a:tabLst>
            </a:pPr>
            <a:r>
              <a:rPr lang="en-US" sz="2200" dirty="0" err="1">
                <a:effectLst/>
                <a:latin typeface="Darker Grotesque SemiBold" panose="020B0604020202020204" charset="0"/>
                <a:ea typeface="Times" panose="02020603050405020304" pitchFamily="18" charset="0"/>
              </a:rPr>
              <a:t>Yêu</a:t>
            </a:r>
            <a:r>
              <a:rPr lang="en-US" sz="2200" dirty="0">
                <a:effectLst/>
                <a:latin typeface="Darker Grotesque SemiBold" panose="020B0604020202020204" charset="0"/>
                <a:ea typeface="Times" panose="02020603050405020304" pitchFamily="18" charset="0"/>
              </a:rPr>
              <a:t> </a:t>
            </a:r>
            <a:r>
              <a:rPr lang="en-US" sz="2200" dirty="0" err="1">
                <a:effectLst/>
                <a:latin typeface="Darker Grotesque SemiBold" panose="020B0604020202020204" charset="0"/>
                <a:ea typeface="Times" panose="02020603050405020304" pitchFamily="18" charset="0"/>
              </a:rPr>
              <a:t>cầu</a:t>
            </a:r>
            <a:r>
              <a:rPr lang="en-US" sz="2200" dirty="0">
                <a:effectLst/>
                <a:latin typeface="Darker Grotesque SemiBold" panose="020B0604020202020204" charset="0"/>
                <a:ea typeface="Times" panose="02020603050405020304" pitchFamily="18" charset="0"/>
              </a:rPr>
              <a:t> </a:t>
            </a:r>
            <a:r>
              <a:rPr lang="en-US" sz="2200" dirty="0" err="1">
                <a:effectLst/>
                <a:latin typeface="Darker Grotesque SemiBold" panose="020B0604020202020204" charset="0"/>
                <a:ea typeface="Times" panose="02020603050405020304" pitchFamily="18" charset="0"/>
              </a:rPr>
              <a:t>người</a:t>
            </a:r>
            <a:r>
              <a:rPr lang="en-US" sz="2200" dirty="0">
                <a:effectLst/>
                <a:latin typeface="Darker Grotesque SemiBold" panose="020B0604020202020204" charset="0"/>
                <a:ea typeface="Times" panose="02020603050405020304" pitchFamily="18" charset="0"/>
              </a:rPr>
              <a:t> </a:t>
            </a:r>
            <a:r>
              <a:rPr lang="en-US" sz="2200" dirty="0" err="1">
                <a:effectLst/>
                <a:latin typeface="Darker Grotesque SemiBold" panose="020B0604020202020204" charset="0"/>
                <a:ea typeface="Times" panose="02020603050405020304" pitchFamily="18" charset="0"/>
              </a:rPr>
              <a:t>dùng</a:t>
            </a:r>
            <a:r>
              <a:rPr lang="en-US" sz="2200" dirty="0">
                <a:effectLst/>
                <a:latin typeface="Darker Grotesque SemiBold" panose="020B0604020202020204" charset="0"/>
                <a:ea typeface="Times" panose="02020603050405020304" pitchFamily="18" charset="0"/>
              </a:rPr>
              <a:t> </a:t>
            </a:r>
            <a:r>
              <a:rPr lang="en-US" sz="2200" dirty="0" err="1">
                <a:effectLst/>
                <a:latin typeface="Darker Grotesque SemiBold" panose="020B0604020202020204" charset="0"/>
                <a:ea typeface="Times" panose="02020603050405020304" pitchFamily="18" charset="0"/>
              </a:rPr>
              <a:t>nhập</a:t>
            </a:r>
            <a:r>
              <a:rPr lang="en-US" sz="2200" dirty="0">
                <a:effectLst/>
                <a:latin typeface="Darker Grotesque SemiBold" panose="020B0604020202020204" charset="0"/>
                <a:ea typeface="Times" panose="02020603050405020304" pitchFamily="18" charset="0"/>
              </a:rPr>
              <a:t> </a:t>
            </a:r>
            <a:r>
              <a:rPr lang="en-US" sz="2200" dirty="0" err="1">
                <a:effectLst/>
                <a:latin typeface="Darker Grotesque SemiBold" panose="020B0604020202020204" charset="0"/>
                <a:ea typeface="Times" panose="02020603050405020304" pitchFamily="18" charset="0"/>
              </a:rPr>
              <a:t>vào</a:t>
            </a:r>
            <a:r>
              <a:rPr lang="en-US" sz="2200" dirty="0">
                <a:effectLst/>
                <a:latin typeface="Darker Grotesque SemiBold" panose="020B0604020202020204" charset="0"/>
                <a:ea typeface="Times" panose="02020603050405020304" pitchFamily="18" charset="0"/>
              </a:rPr>
              <a:t> </a:t>
            </a:r>
            <a:r>
              <a:rPr lang="en-US" sz="2200" dirty="0" err="1">
                <a:effectLst/>
                <a:latin typeface="Darker Grotesque SemiBold" panose="020B0604020202020204" charset="0"/>
                <a:ea typeface="Times" panose="02020603050405020304" pitchFamily="18" charset="0"/>
              </a:rPr>
              <a:t>hai</a:t>
            </a:r>
            <a:r>
              <a:rPr lang="en-US" sz="2200" dirty="0">
                <a:effectLst/>
                <a:latin typeface="Darker Grotesque SemiBold" panose="020B0604020202020204" charset="0"/>
                <a:ea typeface="Times" panose="02020603050405020304" pitchFamily="18" charset="0"/>
              </a:rPr>
              <a:t> </a:t>
            </a:r>
            <a:r>
              <a:rPr lang="en-US" sz="2200" dirty="0" err="1">
                <a:effectLst/>
                <a:latin typeface="Darker Grotesque SemiBold" panose="020B0604020202020204" charset="0"/>
                <a:ea typeface="Times" panose="02020603050405020304" pitchFamily="18" charset="0"/>
              </a:rPr>
              <a:t>giá</a:t>
            </a:r>
            <a:r>
              <a:rPr lang="en-US" sz="2200" dirty="0">
                <a:effectLst/>
                <a:latin typeface="Darker Grotesque SemiBold" panose="020B0604020202020204" charset="0"/>
                <a:ea typeface="Times" panose="02020603050405020304" pitchFamily="18" charset="0"/>
              </a:rPr>
              <a:t> </a:t>
            </a:r>
            <a:r>
              <a:rPr lang="en-US" sz="2200" dirty="0" err="1">
                <a:effectLst/>
                <a:latin typeface="Darker Grotesque SemiBold" panose="020B0604020202020204" charset="0"/>
                <a:ea typeface="Times" panose="02020603050405020304" pitchFamily="18" charset="0"/>
              </a:rPr>
              <a:t>trị</a:t>
            </a:r>
            <a:r>
              <a:rPr lang="en-US" sz="2200" dirty="0">
                <a:effectLst/>
                <a:latin typeface="Darker Grotesque SemiBold" panose="020B0604020202020204" charset="0"/>
                <a:ea typeface="Times" panose="02020603050405020304" pitchFamily="18" charset="0"/>
              </a:rPr>
              <a:t> </a:t>
            </a:r>
            <a:r>
              <a:rPr lang="en-US" sz="2200" dirty="0" err="1">
                <a:effectLst/>
                <a:latin typeface="Darker Grotesque SemiBold" panose="020B0604020202020204" charset="0"/>
                <a:ea typeface="Times" panose="02020603050405020304" pitchFamily="18" charset="0"/>
              </a:rPr>
              <a:t>trên</a:t>
            </a:r>
            <a:r>
              <a:rPr lang="en-US" sz="2200" dirty="0">
                <a:effectLst/>
                <a:latin typeface="Darker Grotesque SemiBold" panose="020B0604020202020204" charset="0"/>
                <a:ea typeface="Times" panose="02020603050405020304" pitchFamily="18" charset="0"/>
              </a:rPr>
              <a:t> </a:t>
            </a:r>
            <a:r>
              <a:rPr lang="en-US" sz="2200" dirty="0" err="1">
                <a:effectLst/>
                <a:latin typeface="Darker Grotesque SemiBold" panose="020B0604020202020204" charset="0"/>
                <a:ea typeface="Times" panose="02020603050405020304" pitchFamily="18" charset="0"/>
              </a:rPr>
              <a:t>hai</a:t>
            </a:r>
            <a:r>
              <a:rPr lang="en-US" sz="2200" dirty="0">
                <a:effectLst/>
                <a:latin typeface="Darker Grotesque SemiBold" panose="020B0604020202020204" charset="0"/>
                <a:ea typeface="Times" panose="02020603050405020304" pitchFamily="18" charset="0"/>
              </a:rPr>
              <a:t> ô input, </a:t>
            </a:r>
            <a:r>
              <a:rPr lang="en-US" sz="2200" dirty="0" err="1">
                <a:effectLst/>
                <a:latin typeface="Darker Grotesque SemiBold" panose="020B0604020202020204" charset="0"/>
                <a:ea typeface="Times" panose="02020603050405020304" pitchFamily="18" charset="0"/>
              </a:rPr>
              <a:t>sau</a:t>
            </a:r>
            <a:r>
              <a:rPr lang="en-US" sz="2200" dirty="0">
                <a:effectLst/>
                <a:latin typeface="Darker Grotesque SemiBold" panose="020B0604020202020204" charset="0"/>
                <a:ea typeface="Times" panose="02020603050405020304" pitchFamily="18" charset="0"/>
              </a:rPr>
              <a:t> </a:t>
            </a:r>
            <a:r>
              <a:rPr lang="en-US" sz="2200" dirty="0" err="1">
                <a:effectLst/>
                <a:latin typeface="Darker Grotesque SemiBold" panose="020B0604020202020204" charset="0"/>
                <a:ea typeface="Times" panose="02020603050405020304" pitchFamily="18" charset="0"/>
              </a:rPr>
              <a:t>đó</a:t>
            </a:r>
            <a:r>
              <a:rPr lang="en-US" sz="2200" dirty="0">
                <a:effectLst/>
                <a:latin typeface="Darker Grotesque SemiBold" panose="020B0604020202020204" charset="0"/>
                <a:ea typeface="Times" panose="02020603050405020304" pitchFamily="18" charset="0"/>
              </a:rPr>
              <a:t> </a:t>
            </a:r>
            <a:r>
              <a:rPr lang="en-US" sz="2200" dirty="0" err="1">
                <a:effectLst/>
                <a:latin typeface="Darker Grotesque SemiBold" panose="020B0604020202020204" charset="0"/>
                <a:ea typeface="Times" panose="02020603050405020304" pitchFamily="18" charset="0"/>
              </a:rPr>
              <a:t>nhấn</a:t>
            </a:r>
            <a:r>
              <a:rPr lang="en-US" sz="2200" dirty="0">
                <a:effectLst/>
                <a:latin typeface="Darker Grotesque SemiBold" panose="020B0604020202020204" charset="0"/>
                <a:ea typeface="Times" panose="02020603050405020304" pitchFamily="18" charset="0"/>
              </a:rPr>
              <a:t> </a:t>
            </a:r>
            <a:r>
              <a:rPr lang="en-US" sz="2200" dirty="0" err="1">
                <a:effectLst/>
                <a:latin typeface="Darker Grotesque SemiBold" panose="020B0604020202020204" charset="0"/>
                <a:ea typeface="Times" panose="02020603050405020304" pitchFamily="18" charset="0"/>
              </a:rPr>
              <a:t>vào</a:t>
            </a:r>
            <a:r>
              <a:rPr lang="en-US" sz="2200" dirty="0">
                <a:effectLst/>
                <a:latin typeface="Darker Grotesque SemiBold" panose="020B0604020202020204" charset="0"/>
                <a:ea typeface="Times" panose="02020603050405020304" pitchFamily="18" charset="0"/>
              </a:rPr>
              <a:t> </a:t>
            </a:r>
            <a:r>
              <a:rPr lang="en-US" sz="2200" dirty="0" err="1">
                <a:effectLst/>
                <a:latin typeface="Darker Grotesque SemiBold" panose="020B0604020202020204" charset="0"/>
                <a:ea typeface="Times" panose="02020603050405020304" pitchFamily="18" charset="0"/>
              </a:rPr>
              <a:t>các</a:t>
            </a:r>
            <a:r>
              <a:rPr lang="en-US" sz="2200" dirty="0">
                <a:effectLst/>
                <a:latin typeface="Darker Grotesque SemiBold" panose="020B0604020202020204" charset="0"/>
                <a:ea typeface="Times" panose="02020603050405020304" pitchFamily="18" charset="0"/>
              </a:rPr>
              <a:t> </a:t>
            </a:r>
            <a:r>
              <a:rPr lang="en-US" sz="2200" dirty="0" err="1">
                <a:effectLst/>
                <a:latin typeface="Darker Grotesque SemiBold" panose="020B0604020202020204" charset="0"/>
                <a:ea typeface="Times" panose="02020603050405020304" pitchFamily="18" charset="0"/>
              </a:rPr>
              <a:t>tác</a:t>
            </a:r>
            <a:r>
              <a:rPr lang="en-US" sz="2200" dirty="0">
                <a:effectLst/>
                <a:latin typeface="Darker Grotesque SemiBold" panose="020B0604020202020204" charset="0"/>
                <a:ea typeface="Times" panose="02020603050405020304" pitchFamily="18" charset="0"/>
              </a:rPr>
              <a:t> </a:t>
            </a:r>
            <a:r>
              <a:rPr lang="en-US" sz="2200" dirty="0" err="1">
                <a:effectLst/>
                <a:latin typeface="Darker Grotesque SemiBold" panose="020B0604020202020204" charset="0"/>
                <a:ea typeface="Times" panose="02020603050405020304" pitchFamily="18" charset="0"/>
              </a:rPr>
              <a:t>vụ</a:t>
            </a:r>
            <a:r>
              <a:rPr lang="en-US" sz="2200" dirty="0">
                <a:effectLst/>
                <a:latin typeface="Darker Grotesque SemiBold" panose="020B0604020202020204" charset="0"/>
                <a:ea typeface="Times" panose="02020603050405020304" pitchFamily="18" charset="0"/>
              </a:rPr>
              <a:t> </a:t>
            </a:r>
            <a:r>
              <a:rPr lang="en-US" sz="2200" dirty="0" err="1">
                <a:effectLst/>
                <a:latin typeface="Darker Grotesque SemiBold" panose="020B0604020202020204" charset="0"/>
                <a:ea typeface="Times" panose="02020603050405020304" pitchFamily="18" charset="0"/>
              </a:rPr>
              <a:t>cộng</a:t>
            </a:r>
            <a:r>
              <a:rPr lang="en-US" sz="2200" dirty="0">
                <a:effectLst/>
                <a:latin typeface="Darker Grotesque SemiBold" panose="020B0604020202020204" charset="0"/>
                <a:ea typeface="Times" panose="02020603050405020304" pitchFamily="18" charset="0"/>
              </a:rPr>
              <a:t>, </a:t>
            </a:r>
            <a:r>
              <a:rPr lang="en-US" sz="2200" dirty="0" err="1">
                <a:effectLst/>
                <a:latin typeface="Darker Grotesque SemiBold" panose="020B0604020202020204" charset="0"/>
                <a:ea typeface="Times" panose="02020603050405020304" pitchFamily="18" charset="0"/>
              </a:rPr>
              <a:t>trừ</a:t>
            </a:r>
            <a:r>
              <a:rPr lang="en-US" sz="2200" dirty="0">
                <a:effectLst/>
                <a:latin typeface="Darker Grotesque SemiBold" panose="020B0604020202020204" charset="0"/>
                <a:ea typeface="Times" panose="02020603050405020304" pitchFamily="18" charset="0"/>
              </a:rPr>
              <a:t>, </a:t>
            </a:r>
            <a:r>
              <a:rPr lang="en-US" sz="2200" dirty="0" err="1">
                <a:effectLst/>
                <a:latin typeface="Darker Grotesque SemiBold" panose="020B0604020202020204" charset="0"/>
                <a:ea typeface="Times" panose="02020603050405020304" pitchFamily="18" charset="0"/>
              </a:rPr>
              <a:t>nhân</a:t>
            </a:r>
            <a:r>
              <a:rPr lang="en-US" sz="2200" dirty="0">
                <a:effectLst/>
                <a:latin typeface="Darker Grotesque SemiBold" panose="020B0604020202020204" charset="0"/>
                <a:ea typeface="Times" panose="02020603050405020304" pitchFamily="18" charset="0"/>
              </a:rPr>
              <a:t>, chia </a:t>
            </a:r>
            <a:r>
              <a:rPr lang="en-US" sz="2200" dirty="0" err="1">
                <a:effectLst/>
                <a:latin typeface="Darker Grotesque SemiBold" panose="020B0604020202020204" charset="0"/>
                <a:ea typeface="Times" panose="02020603050405020304" pitchFamily="18" charset="0"/>
              </a:rPr>
              <a:t>hết</a:t>
            </a:r>
            <a:r>
              <a:rPr lang="en-US" sz="2200" dirty="0">
                <a:effectLst/>
                <a:latin typeface="Darker Grotesque SemiBold" panose="020B0604020202020204" charset="0"/>
                <a:ea typeface="Times" panose="02020603050405020304" pitchFamily="18" charset="0"/>
              </a:rPr>
              <a:t>, chia </a:t>
            </a:r>
            <a:r>
              <a:rPr lang="en-US" sz="2200" dirty="0" err="1">
                <a:effectLst/>
                <a:latin typeface="Darker Grotesque SemiBold" panose="020B0604020202020204" charset="0"/>
                <a:ea typeface="Times" panose="02020603050405020304" pitchFamily="18" charset="0"/>
              </a:rPr>
              <a:t>dư</a:t>
            </a:r>
            <a:r>
              <a:rPr lang="en-US" sz="2200" dirty="0">
                <a:effectLst/>
                <a:latin typeface="Darker Grotesque SemiBold" panose="020B0604020202020204" charset="0"/>
                <a:ea typeface="Times" panose="02020603050405020304" pitchFamily="18" charset="0"/>
              </a:rPr>
              <a:t>.</a:t>
            </a:r>
          </a:p>
          <a:p>
            <a:pPr>
              <a:lnSpc>
                <a:spcPct val="107000"/>
              </a:lnSpc>
              <a:spcAft>
                <a:spcPts val="800"/>
              </a:spcAft>
              <a:tabLst>
                <a:tab pos="2514600" algn="l"/>
              </a:tabLst>
            </a:pPr>
            <a:r>
              <a:rPr lang="en-US" sz="2200" dirty="0" err="1">
                <a:effectLst/>
                <a:latin typeface="Darker Grotesque SemiBold" panose="020B0604020202020204" charset="0"/>
                <a:ea typeface="Times" panose="02020603050405020304" pitchFamily="18" charset="0"/>
              </a:rPr>
              <a:t>Kết</a:t>
            </a:r>
            <a:r>
              <a:rPr lang="en-US" sz="2200" dirty="0">
                <a:effectLst/>
                <a:latin typeface="Darker Grotesque SemiBold" panose="020B0604020202020204" charset="0"/>
                <a:ea typeface="Times" panose="02020603050405020304" pitchFamily="18" charset="0"/>
              </a:rPr>
              <a:t> </a:t>
            </a:r>
            <a:r>
              <a:rPr lang="en-US" sz="2200" dirty="0" err="1">
                <a:effectLst/>
                <a:latin typeface="Darker Grotesque SemiBold" panose="020B0604020202020204" charset="0"/>
                <a:ea typeface="Times" panose="02020603050405020304" pitchFamily="18" charset="0"/>
              </a:rPr>
              <a:t>quả</a:t>
            </a:r>
            <a:r>
              <a:rPr lang="en-US" sz="2200" dirty="0">
                <a:effectLst/>
                <a:latin typeface="Darker Grotesque SemiBold" panose="020B0604020202020204" charset="0"/>
                <a:ea typeface="Times" panose="02020603050405020304" pitchFamily="18" charset="0"/>
              </a:rPr>
              <a:t> </a:t>
            </a:r>
            <a:r>
              <a:rPr lang="en-US" sz="2200" dirty="0" err="1">
                <a:effectLst/>
                <a:latin typeface="Darker Grotesque SemiBold" panose="020B0604020202020204" charset="0"/>
                <a:ea typeface="Times" panose="02020603050405020304" pitchFamily="18" charset="0"/>
              </a:rPr>
              <a:t>thu</a:t>
            </a:r>
            <a:r>
              <a:rPr lang="en-US" sz="2200" dirty="0">
                <a:effectLst/>
                <a:latin typeface="Darker Grotesque SemiBold" panose="020B0604020202020204" charset="0"/>
                <a:ea typeface="Times" panose="02020603050405020304" pitchFamily="18" charset="0"/>
              </a:rPr>
              <a:t> </a:t>
            </a:r>
            <a:r>
              <a:rPr lang="en-US" sz="2200" dirty="0" err="1">
                <a:effectLst/>
                <a:latin typeface="Darker Grotesque SemiBold" panose="020B0604020202020204" charset="0"/>
                <a:ea typeface="Times" panose="02020603050405020304" pitchFamily="18" charset="0"/>
              </a:rPr>
              <a:t>được</a:t>
            </a:r>
            <a:r>
              <a:rPr lang="en-US" sz="2200" dirty="0">
                <a:effectLst/>
                <a:latin typeface="Darker Grotesque SemiBold" panose="020B0604020202020204" charset="0"/>
                <a:ea typeface="Times" panose="02020603050405020304" pitchFamily="18" charset="0"/>
              </a:rPr>
              <a:t> </a:t>
            </a:r>
            <a:r>
              <a:rPr lang="en-US" sz="2200" dirty="0" err="1">
                <a:effectLst/>
                <a:latin typeface="Darker Grotesque SemiBold" panose="020B0604020202020204" charset="0"/>
                <a:ea typeface="Times" panose="02020603050405020304" pitchFamily="18" charset="0"/>
              </a:rPr>
              <a:t>sẽ</a:t>
            </a:r>
            <a:r>
              <a:rPr lang="en-US" sz="2200" dirty="0">
                <a:effectLst/>
                <a:latin typeface="Darker Grotesque SemiBold" panose="020B0604020202020204" charset="0"/>
                <a:ea typeface="Times" panose="02020603050405020304" pitchFamily="18" charset="0"/>
              </a:rPr>
              <a:t> </a:t>
            </a:r>
            <a:r>
              <a:rPr lang="en-US" sz="2200" dirty="0" err="1">
                <a:effectLst/>
                <a:latin typeface="Darker Grotesque SemiBold" panose="020B0604020202020204" charset="0"/>
                <a:ea typeface="Times" panose="02020603050405020304" pitchFamily="18" charset="0"/>
              </a:rPr>
              <a:t>hiện</a:t>
            </a:r>
            <a:r>
              <a:rPr lang="en-US" sz="2200" dirty="0">
                <a:effectLst/>
                <a:latin typeface="Darker Grotesque SemiBold" panose="020B0604020202020204" charset="0"/>
                <a:ea typeface="Times" panose="02020603050405020304" pitchFamily="18" charset="0"/>
              </a:rPr>
              <a:t> </a:t>
            </a:r>
            <a:r>
              <a:rPr lang="en-US" sz="2200" dirty="0" err="1">
                <a:effectLst/>
                <a:latin typeface="Darker Grotesque SemiBold" panose="020B0604020202020204" charset="0"/>
                <a:ea typeface="Times" panose="02020603050405020304" pitchFamily="18" charset="0"/>
              </a:rPr>
              <a:t>thị</a:t>
            </a:r>
            <a:r>
              <a:rPr lang="en-US" sz="2200" dirty="0">
                <a:effectLst/>
                <a:latin typeface="Darker Grotesque SemiBold" panose="020B0604020202020204" charset="0"/>
                <a:ea typeface="Times" panose="02020603050405020304" pitchFamily="18" charset="0"/>
              </a:rPr>
              <a:t> </a:t>
            </a:r>
            <a:r>
              <a:rPr lang="en-US" sz="2200" dirty="0" err="1">
                <a:effectLst/>
                <a:latin typeface="Darker Grotesque SemiBold" panose="020B0604020202020204" charset="0"/>
                <a:ea typeface="Times" panose="02020603050405020304" pitchFamily="18" charset="0"/>
              </a:rPr>
              <a:t>trên</a:t>
            </a:r>
            <a:r>
              <a:rPr lang="en-US" sz="2200" dirty="0">
                <a:effectLst/>
                <a:latin typeface="Darker Grotesque SemiBold" panose="020B0604020202020204" charset="0"/>
                <a:ea typeface="Times" panose="02020603050405020304" pitchFamily="18" charset="0"/>
              </a:rPr>
              <a:t> </a:t>
            </a:r>
            <a:r>
              <a:rPr lang="en-US" sz="2200" dirty="0" err="1">
                <a:effectLst/>
                <a:latin typeface="Darker Grotesque SemiBold" panose="020B0604020202020204" charset="0"/>
                <a:ea typeface="Times" panose="02020603050405020304" pitchFamily="18" charset="0"/>
              </a:rPr>
              <a:t>biến</a:t>
            </a:r>
            <a:r>
              <a:rPr lang="en-US" sz="2200" dirty="0">
                <a:effectLst/>
                <a:latin typeface="Darker Grotesque SemiBold" panose="020B0604020202020204" charset="0"/>
                <a:ea typeface="Times" panose="02020603050405020304" pitchFamily="18" charset="0"/>
              </a:rPr>
              <a:t> Result</a:t>
            </a:r>
          </a:p>
          <a:p>
            <a:endParaRPr lang="en-US" dirty="0"/>
          </a:p>
        </p:txBody>
      </p:sp>
    </p:spTree>
    <p:extLst>
      <p:ext uri="{BB962C8B-B14F-4D97-AF65-F5344CB8AC3E}">
        <p14:creationId xmlns:p14="http://schemas.microsoft.com/office/powerpoint/2010/main" val="4208829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EB1E6-42C0-496F-A400-4C37C1A628CD}"/>
              </a:ext>
            </a:extLst>
          </p:cNvPr>
          <p:cNvSpPr>
            <a:spLocks noGrp="1"/>
          </p:cNvSpPr>
          <p:nvPr>
            <p:ph type="title"/>
          </p:nvPr>
        </p:nvSpPr>
        <p:spPr/>
        <p:txBody>
          <a:bodyPr/>
          <a:lstStyle/>
          <a:p>
            <a:r>
              <a:rPr lang="en-US" dirty="0"/>
              <a:t>Demo </a:t>
            </a:r>
            <a:r>
              <a:rPr lang="en-US" dirty="0" err="1"/>
              <a:t>Ứng</a:t>
            </a:r>
            <a:r>
              <a:rPr lang="en-US" dirty="0"/>
              <a:t> </a:t>
            </a:r>
            <a:r>
              <a:rPr lang="en-US" dirty="0" err="1"/>
              <a:t>dụng</a:t>
            </a:r>
            <a:r>
              <a:rPr lang="en-US" dirty="0"/>
              <a:t> Angular </a:t>
            </a:r>
            <a:r>
              <a:rPr lang="en-US" dirty="0" err="1"/>
              <a:t>cơ</a:t>
            </a:r>
            <a:r>
              <a:rPr lang="en-US" dirty="0"/>
              <a:t> </a:t>
            </a:r>
            <a:r>
              <a:rPr lang="en-US" dirty="0" err="1"/>
              <a:t>bản</a:t>
            </a:r>
            <a:endParaRPr lang="en-US" dirty="0"/>
          </a:p>
        </p:txBody>
      </p:sp>
      <p:sp>
        <p:nvSpPr>
          <p:cNvPr id="3" name="Text Placeholder 2">
            <a:extLst>
              <a:ext uri="{FF2B5EF4-FFF2-40B4-BE49-F238E27FC236}">
                <a16:creationId xmlns:a16="http://schemas.microsoft.com/office/drawing/2014/main" id="{A4BB4D72-2688-475E-9590-8F723C87F193}"/>
              </a:ext>
            </a:extLst>
          </p:cNvPr>
          <p:cNvSpPr>
            <a:spLocks noGrp="1"/>
          </p:cNvSpPr>
          <p:nvPr>
            <p:ph type="body" idx="1"/>
          </p:nvPr>
        </p:nvSpPr>
        <p:spPr>
          <a:xfrm>
            <a:off x="7737231" y="2495350"/>
            <a:ext cx="2836569" cy="2883300"/>
          </a:xfrm>
        </p:spPr>
        <p:txBody>
          <a:bodyPr/>
          <a:lstStyle/>
          <a:p>
            <a:pPr>
              <a:lnSpc>
                <a:spcPct val="107000"/>
              </a:lnSpc>
              <a:spcAft>
                <a:spcPts val="500"/>
              </a:spcAft>
            </a:pPr>
            <a:r>
              <a:rPr lang="en-US" i="1" dirty="0" err="1">
                <a:effectLst/>
                <a:latin typeface="Darker Grotesque SemiBold" panose="020B0604020202020204" charset="0"/>
                <a:ea typeface="Times" panose="02020603050405020304" pitchFamily="18" charset="0"/>
              </a:rPr>
              <a:t>Thực</a:t>
            </a:r>
            <a:r>
              <a:rPr lang="en-US" i="1" dirty="0">
                <a:effectLst/>
                <a:latin typeface="Darker Grotesque SemiBold" panose="020B0604020202020204" charset="0"/>
                <a:ea typeface="Times" panose="02020603050405020304" pitchFamily="18" charset="0"/>
              </a:rPr>
              <a:t> </a:t>
            </a:r>
            <a:r>
              <a:rPr lang="en-US" i="1" dirty="0" err="1">
                <a:effectLst/>
                <a:latin typeface="Darker Grotesque SemiBold" panose="020B0604020202020204" charset="0"/>
                <a:ea typeface="Times" panose="02020603050405020304" pitchFamily="18" charset="0"/>
              </a:rPr>
              <a:t>hiện</a:t>
            </a:r>
            <a:r>
              <a:rPr lang="en-US" i="1" dirty="0">
                <a:effectLst/>
                <a:latin typeface="Darker Grotesque SemiBold" panose="020B0604020202020204" charset="0"/>
                <a:ea typeface="Times" panose="02020603050405020304" pitchFamily="18" charset="0"/>
              </a:rPr>
              <a:t> </a:t>
            </a:r>
            <a:r>
              <a:rPr lang="en-US" i="1" dirty="0" err="1">
                <a:effectLst/>
                <a:latin typeface="Darker Grotesque SemiBold" panose="020B0604020202020204" charset="0"/>
                <a:ea typeface="Times" panose="02020603050405020304" pitchFamily="18" charset="0"/>
              </a:rPr>
              <a:t>phép</a:t>
            </a:r>
            <a:r>
              <a:rPr lang="en-US" i="1" dirty="0">
                <a:effectLst/>
                <a:latin typeface="Darker Grotesque SemiBold" panose="020B0604020202020204" charset="0"/>
                <a:ea typeface="Times" panose="02020603050405020304" pitchFamily="18" charset="0"/>
              </a:rPr>
              <a:t> </a:t>
            </a:r>
            <a:r>
              <a:rPr lang="en-US" i="1" dirty="0" err="1">
                <a:effectLst/>
                <a:latin typeface="Darker Grotesque SemiBold" panose="020B0604020202020204" charset="0"/>
                <a:ea typeface="Times" panose="02020603050405020304" pitchFamily="18" charset="0"/>
              </a:rPr>
              <a:t>tính</a:t>
            </a:r>
            <a:r>
              <a:rPr lang="en-US" i="1" dirty="0">
                <a:effectLst/>
                <a:latin typeface="Darker Grotesque SemiBold" panose="020B0604020202020204" charset="0"/>
                <a:ea typeface="Times" panose="02020603050405020304" pitchFamily="18" charset="0"/>
              </a:rPr>
              <a:t> </a:t>
            </a:r>
            <a:r>
              <a:rPr lang="en-US" i="1" dirty="0" err="1">
                <a:effectLst/>
                <a:latin typeface="Darker Grotesque SemiBold" panose="020B0604020202020204" charset="0"/>
                <a:ea typeface="Times" panose="02020603050405020304" pitchFamily="18" charset="0"/>
              </a:rPr>
              <a:t>cộng</a:t>
            </a:r>
            <a:endParaRPr lang="en-US" dirty="0">
              <a:effectLst/>
              <a:latin typeface="Darker Grotesque SemiBold" panose="020B0604020202020204" charset="0"/>
              <a:ea typeface="Times" panose="02020603050405020304" pitchFamily="18" charset="0"/>
            </a:endParaRPr>
          </a:p>
        </p:txBody>
      </p:sp>
      <p:pic>
        <p:nvPicPr>
          <p:cNvPr id="7" name="Picture 6" descr="Graphical user interface, text&#10;&#10;Description automatically generated with medium confidence">
            <a:extLst>
              <a:ext uri="{FF2B5EF4-FFF2-40B4-BE49-F238E27FC236}">
                <a16:creationId xmlns:a16="http://schemas.microsoft.com/office/drawing/2014/main" id="{FD564846-B3E8-4C1E-9F67-6F56C8198565}"/>
              </a:ext>
            </a:extLst>
          </p:cNvPr>
          <p:cNvPicPr>
            <a:picLocks noChangeAspect="1"/>
          </p:cNvPicPr>
          <p:nvPr/>
        </p:nvPicPr>
        <p:blipFill>
          <a:blip r:embed="rId2"/>
          <a:stretch>
            <a:fillRect/>
          </a:stretch>
        </p:blipFill>
        <p:spPr>
          <a:xfrm>
            <a:off x="415600" y="1813728"/>
            <a:ext cx="6652009" cy="4908619"/>
          </a:xfrm>
          <a:prstGeom prst="rect">
            <a:avLst/>
          </a:prstGeom>
        </p:spPr>
      </p:pic>
    </p:spTree>
    <p:extLst>
      <p:ext uri="{BB962C8B-B14F-4D97-AF65-F5344CB8AC3E}">
        <p14:creationId xmlns:p14="http://schemas.microsoft.com/office/powerpoint/2010/main" val="3126394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EF51B92-6FF5-4914-A3F4-7D486DEC7C86}"/>
              </a:ext>
            </a:extLst>
          </p:cNvPr>
          <p:cNvSpPr>
            <a:spLocks noGrp="1"/>
          </p:cNvSpPr>
          <p:nvPr>
            <p:ph type="title"/>
          </p:nvPr>
        </p:nvSpPr>
        <p:spPr/>
        <p:txBody>
          <a:bodyPr/>
          <a:lstStyle/>
          <a:p>
            <a:r>
              <a:rPr lang="en-US" dirty="0"/>
              <a:t>Demo </a:t>
            </a:r>
            <a:r>
              <a:rPr lang="en-US" dirty="0" err="1"/>
              <a:t>Ứng</a:t>
            </a:r>
            <a:r>
              <a:rPr lang="en-US" dirty="0"/>
              <a:t> </a:t>
            </a:r>
            <a:r>
              <a:rPr lang="en-US" dirty="0" err="1"/>
              <a:t>dụng</a:t>
            </a:r>
            <a:r>
              <a:rPr lang="en-US" dirty="0"/>
              <a:t> Angular </a:t>
            </a:r>
            <a:r>
              <a:rPr lang="en-US" dirty="0" err="1"/>
              <a:t>cơ</a:t>
            </a:r>
            <a:r>
              <a:rPr lang="en-US" dirty="0"/>
              <a:t> </a:t>
            </a:r>
            <a:r>
              <a:rPr lang="en-US" dirty="0" err="1"/>
              <a:t>bản</a:t>
            </a:r>
            <a:endParaRPr lang="en-US" dirty="0"/>
          </a:p>
        </p:txBody>
      </p:sp>
      <p:sp>
        <p:nvSpPr>
          <p:cNvPr id="10" name="Text Placeholder 2">
            <a:extLst>
              <a:ext uri="{FF2B5EF4-FFF2-40B4-BE49-F238E27FC236}">
                <a16:creationId xmlns:a16="http://schemas.microsoft.com/office/drawing/2014/main" id="{B4384804-E957-4386-A60A-4621EB84DF61}"/>
              </a:ext>
            </a:extLst>
          </p:cNvPr>
          <p:cNvSpPr txBox="1">
            <a:spLocks/>
          </p:cNvSpPr>
          <p:nvPr/>
        </p:nvSpPr>
        <p:spPr>
          <a:xfrm>
            <a:off x="8269792" y="2495350"/>
            <a:ext cx="2304007" cy="28833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68300" algn="l" rtl="0">
              <a:lnSpc>
                <a:spcPct val="115000"/>
              </a:lnSpc>
              <a:spcBef>
                <a:spcPts val="0"/>
              </a:spcBef>
              <a:spcAft>
                <a:spcPts val="0"/>
              </a:spcAft>
              <a:buClr>
                <a:schemeClr val="dk2"/>
              </a:buClr>
              <a:buSzPts val="2200"/>
              <a:buFont typeface="Darker Grotesque SemiBold"/>
              <a:buChar char="●"/>
              <a:defRPr sz="2200" b="0" i="0" u="none" strike="noStrike" cap="none">
                <a:solidFill>
                  <a:schemeClr val="dk2"/>
                </a:solidFill>
                <a:latin typeface="Darker Grotesque SemiBold"/>
                <a:ea typeface="Darker Grotesque SemiBold"/>
                <a:cs typeface="Darker Grotesque SemiBold"/>
                <a:sym typeface="Darker Grotesque SemiBold"/>
              </a:defRPr>
            </a:lvl1pPr>
            <a:lvl2pPr marL="914400" marR="0" lvl="1" indent="-368300" algn="l" rtl="0">
              <a:lnSpc>
                <a:spcPct val="115000"/>
              </a:lnSpc>
              <a:spcBef>
                <a:spcPts val="2100"/>
              </a:spcBef>
              <a:spcAft>
                <a:spcPts val="0"/>
              </a:spcAft>
              <a:buClr>
                <a:schemeClr val="dk2"/>
              </a:buClr>
              <a:buSzPts val="2200"/>
              <a:buFont typeface="Darker Grotesque SemiBold"/>
              <a:buChar char="○"/>
              <a:defRPr sz="2200" b="0" i="0" u="none" strike="noStrike" cap="none">
                <a:solidFill>
                  <a:schemeClr val="dk2"/>
                </a:solidFill>
                <a:latin typeface="Darker Grotesque SemiBold"/>
                <a:ea typeface="Darker Grotesque SemiBold"/>
                <a:cs typeface="Darker Grotesque SemiBold"/>
                <a:sym typeface="Darker Grotesque SemiBold"/>
              </a:defRPr>
            </a:lvl2pPr>
            <a:lvl3pPr marL="1371600" marR="0" lvl="2" indent="-368300" algn="l" rtl="0">
              <a:lnSpc>
                <a:spcPct val="115000"/>
              </a:lnSpc>
              <a:spcBef>
                <a:spcPts val="2100"/>
              </a:spcBef>
              <a:spcAft>
                <a:spcPts val="0"/>
              </a:spcAft>
              <a:buClr>
                <a:schemeClr val="dk2"/>
              </a:buClr>
              <a:buSzPts val="2200"/>
              <a:buFont typeface="Darker Grotesque SemiBold"/>
              <a:buChar char="■"/>
              <a:defRPr sz="2200" b="0" i="0" u="none" strike="noStrike" cap="none">
                <a:solidFill>
                  <a:schemeClr val="dk2"/>
                </a:solidFill>
                <a:latin typeface="Darker Grotesque SemiBold"/>
                <a:ea typeface="Darker Grotesque SemiBold"/>
                <a:cs typeface="Darker Grotesque SemiBold"/>
                <a:sym typeface="Darker Grotesque SemiBold"/>
              </a:defRPr>
            </a:lvl3pPr>
            <a:lvl4pPr marL="1828800" marR="0" lvl="3" indent="-368300" algn="l" rtl="0">
              <a:lnSpc>
                <a:spcPct val="115000"/>
              </a:lnSpc>
              <a:spcBef>
                <a:spcPts val="2100"/>
              </a:spcBef>
              <a:spcAft>
                <a:spcPts val="0"/>
              </a:spcAft>
              <a:buClr>
                <a:schemeClr val="dk2"/>
              </a:buClr>
              <a:buSzPts val="2200"/>
              <a:buFont typeface="Darker Grotesque SemiBold"/>
              <a:buChar char="●"/>
              <a:defRPr sz="2200" b="0" i="0" u="none" strike="noStrike" cap="none">
                <a:solidFill>
                  <a:schemeClr val="dk2"/>
                </a:solidFill>
                <a:latin typeface="Darker Grotesque SemiBold"/>
                <a:ea typeface="Darker Grotesque SemiBold"/>
                <a:cs typeface="Darker Grotesque SemiBold"/>
                <a:sym typeface="Darker Grotesque SemiBold"/>
              </a:defRPr>
            </a:lvl4pPr>
            <a:lvl5pPr marL="2286000" marR="0" lvl="4" indent="-368300" algn="l" rtl="0">
              <a:lnSpc>
                <a:spcPct val="115000"/>
              </a:lnSpc>
              <a:spcBef>
                <a:spcPts val="2100"/>
              </a:spcBef>
              <a:spcAft>
                <a:spcPts val="0"/>
              </a:spcAft>
              <a:buClr>
                <a:schemeClr val="dk2"/>
              </a:buClr>
              <a:buSzPts val="2200"/>
              <a:buFont typeface="Darker Grotesque SemiBold"/>
              <a:buChar char="○"/>
              <a:defRPr sz="2200" b="0" i="0" u="none" strike="noStrike" cap="none">
                <a:solidFill>
                  <a:schemeClr val="dk2"/>
                </a:solidFill>
                <a:latin typeface="Darker Grotesque SemiBold"/>
                <a:ea typeface="Darker Grotesque SemiBold"/>
                <a:cs typeface="Darker Grotesque SemiBold"/>
                <a:sym typeface="Darker Grotesque SemiBold"/>
              </a:defRPr>
            </a:lvl5pPr>
            <a:lvl6pPr marL="2743200" marR="0" lvl="5" indent="-368300" algn="l" rtl="0">
              <a:lnSpc>
                <a:spcPct val="115000"/>
              </a:lnSpc>
              <a:spcBef>
                <a:spcPts val="2100"/>
              </a:spcBef>
              <a:spcAft>
                <a:spcPts val="0"/>
              </a:spcAft>
              <a:buClr>
                <a:schemeClr val="dk2"/>
              </a:buClr>
              <a:buSzPts val="2200"/>
              <a:buFont typeface="Darker Grotesque SemiBold"/>
              <a:buChar char="■"/>
              <a:defRPr sz="2200" b="0" i="0" u="none" strike="noStrike" cap="none">
                <a:solidFill>
                  <a:schemeClr val="dk2"/>
                </a:solidFill>
                <a:latin typeface="Darker Grotesque SemiBold"/>
                <a:ea typeface="Darker Grotesque SemiBold"/>
                <a:cs typeface="Darker Grotesque SemiBold"/>
                <a:sym typeface="Darker Grotesque SemiBold"/>
              </a:defRPr>
            </a:lvl6pPr>
            <a:lvl7pPr marL="3200400" marR="0" lvl="6" indent="-368300" algn="l" rtl="0">
              <a:lnSpc>
                <a:spcPct val="115000"/>
              </a:lnSpc>
              <a:spcBef>
                <a:spcPts val="2100"/>
              </a:spcBef>
              <a:spcAft>
                <a:spcPts val="0"/>
              </a:spcAft>
              <a:buClr>
                <a:schemeClr val="dk2"/>
              </a:buClr>
              <a:buSzPts val="2200"/>
              <a:buFont typeface="Darker Grotesque SemiBold"/>
              <a:buChar char="●"/>
              <a:defRPr sz="2200" b="0" i="0" u="none" strike="noStrike" cap="none">
                <a:solidFill>
                  <a:schemeClr val="dk2"/>
                </a:solidFill>
                <a:latin typeface="Darker Grotesque SemiBold"/>
                <a:ea typeface="Darker Grotesque SemiBold"/>
                <a:cs typeface="Darker Grotesque SemiBold"/>
                <a:sym typeface="Darker Grotesque SemiBold"/>
              </a:defRPr>
            </a:lvl7pPr>
            <a:lvl8pPr marL="3657600" marR="0" lvl="7" indent="-368300" algn="l" rtl="0">
              <a:lnSpc>
                <a:spcPct val="115000"/>
              </a:lnSpc>
              <a:spcBef>
                <a:spcPts val="2100"/>
              </a:spcBef>
              <a:spcAft>
                <a:spcPts val="0"/>
              </a:spcAft>
              <a:buClr>
                <a:schemeClr val="dk2"/>
              </a:buClr>
              <a:buSzPts val="2200"/>
              <a:buFont typeface="Darker Grotesque SemiBold"/>
              <a:buChar char="○"/>
              <a:defRPr sz="2200" b="0" i="0" u="none" strike="noStrike" cap="none">
                <a:solidFill>
                  <a:schemeClr val="dk2"/>
                </a:solidFill>
                <a:latin typeface="Darker Grotesque SemiBold"/>
                <a:ea typeface="Darker Grotesque SemiBold"/>
                <a:cs typeface="Darker Grotesque SemiBold"/>
                <a:sym typeface="Darker Grotesque SemiBold"/>
              </a:defRPr>
            </a:lvl8pPr>
            <a:lvl9pPr marL="4114800" marR="0" lvl="8" indent="-368300" algn="l" rtl="0">
              <a:lnSpc>
                <a:spcPct val="115000"/>
              </a:lnSpc>
              <a:spcBef>
                <a:spcPts val="2100"/>
              </a:spcBef>
              <a:spcAft>
                <a:spcPts val="2100"/>
              </a:spcAft>
              <a:buClr>
                <a:schemeClr val="dk2"/>
              </a:buClr>
              <a:buSzPts val="2200"/>
              <a:buFont typeface="Darker Grotesque SemiBold"/>
              <a:buChar char="■"/>
              <a:defRPr sz="2200" b="0" i="0" u="none" strike="noStrike" cap="none">
                <a:solidFill>
                  <a:schemeClr val="dk2"/>
                </a:solidFill>
                <a:latin typeface="Darker Grotesque SemiBold"/>
                <a:ea typeface="Darker Grotesque SemiBold"/>
                <a:cs typeface="Darker Grotesque SemiBold"/>
                <a:sym typeface="Darker Grotesque SemiBold"/>
              </a:defRPr>
            </a:lvl9pPr>
          </a:lstStyle>
          <a:p>
            <a:r>
              <a:rPr lang="en-US" i="1" dirty="0" err="1"/>
              <a:t>Thực</a:t>
            </a:r>
            <a:r>
              <a:rPr lang="en-US" i="1" dirty="0"/>
              <a:t> </a:t>
            </a:r>
            <a:r>
              <a:rPr lang="en-US" i="1" dirty="0" err="1"/>
              <a:t>hiện</a:t>
            </a:r>
            <a:r>
              <a:rPr lang="en-US" i="1" dirty="0"/>
              <a:t> </a:t>
            </a:r>
            <a:r>
              <a:rPr lang="en-US" i="1" dirty="0" err="1"/>
              <a:t>phép</a:t>
            </a:r>
            <a:r>
              <a:rPr lang="en-US" i="1" dirty="0"/>
              <a:t> </a:t>
            </a:r>
            <a:r>
              <a:rPr lang="en-US" i="1" dirty="0" err="1"/>
              <a:t>tính</a:t>
            </a:r>
            <a:r>
              <a:rPr lang="en-US" i="1" dirty="0"/>
              <a:t> </a:t>
            </a:r>
            <a:r>
              <a:rPr lang="en-US" i="1" dirty="0" err="1"/>
              <a:t>trừ</a:t>
            </a:r>
            <a:endParaRPr lang="en-US" i="1" dirty="0"/>
          </a:p>
        </p:txBody>
      </p:sp>
      <p:pic>
        <p:nvPicPr>
          <p:cNvPr id="11" name="Picture 10" descr="Graphical user interface&#10;&#10;Description automatically generated">
            <a:extLst>
              <a:ext uri="{FF2B5EF4-FFF2-40B4-BE49-F238E27FC236}">
                <a16:creationId xmlns:a16="http://schemas.microsoft.com/office/drawing/2014/main" id="{8F8BD9C8-9B4D-4003-BBE0-216BCE1440F7}"/>
              </a:ext>
            </a:extLst>
          </p:cNvPr>
          <p:cNvPicPr>
            <a:picLocks noChangeAspect="1"/>
          </p:cNvPicPr>
          <p:nvPr/>
        </p:nvPicPr>
        <p:blipFill>
          <a:blip r:embed="rId2"/>
          <a:stretch>
            <a:fillRect/>
          </a:stretch>
        </p:blipFill>
        <p:spPr>
          <a:xfrm>
            <a:off x="415600" y="1823154"/>
            <a:ext cx="6668488" cy="4899193"/>
          </a:xfrm>
          <a:prstGeom prst="rect">
            <a:avLst/>
          </a:prstGeom>
        </p:spPr>
      </p:pic>
    </p:spTree>
    <p:extLst>
      <p:ext uri="{BB962C8B-B14F-4D97-AF65-F5344CB8AC3E}">
        <p14:creationId xmlns:p14="http://schemas.microsoft.com/office/powerpoint/2010/main" val="28169771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EF51B92-6FF5-4914-A3F4-7D486DEC7C86}"/>
              </a:ext>
            </a:extLst>
          </p:cNvPr>
          <p:cNvSpPr>
            <a:spLocks noGrp="1"/>
          </p:cNvSpPr>
          <p:nvPr>
            <p:ph type="title"/>
          </p:nvPr>
        </p:nvSpPr>
        <p:spPr/>
        <p:txBody>
          <a:bodyPr/>
          <a:lstStyle/>
          <a:p>
            <a:r>
              <a:rPr lang="en-US" dirty="0"/>
              <a:t>Demo </a:t>
            </a:r>
            <a:r>
              <a:rPr lang="en-US" dirty="0" err="1"/>
              <a:t>Ứng</a:t>
            </a:r>
            <a:r>
              <a:rPr lang="en-US" dirty="0"/>
              <a:t> </a:t>
            </a:r>
            <a:r>
              <a:rPr lang="en-US" dirty="0" err="1"/>
              <a:t>dụng</a:t>
            </a:r>
            <a:r>
              <a:rPr lang="en-US" dirty="0"/>
              <a:t> Angular </a:t>
            </a:r>
            <a:r>
              <a:rPr lang="en-US" dirty="0" err="1"/>
              <a:t>cơ</a:t>
            </a:r>
            <a:r>
              <a:rPr lang="en-US" dirty="0"/>
              <a:t> </a:t>
            </a:r>
            <a:r>
              <a:rPr lang="en-US" dirty="0" err="1"/>
              <a:t>bản</a:t>
            </a:r>
            <a:endParaRPr lang="en-US" dirty="0"/>
          </a:p>
        </p:txBody>
      </p:sp>
      <p:sp>
        <p:nvSpPr>
          <p:cNvPr id="10" name="Text Placeholder 2">
            <a:extLst>
              <a:ext uri="{FF2B5EF4-FFF2-40B4-BE49-F238E27FC236}">
                <a16:creationId xmlns:a16="http://schemas.microsoft.com/office/drawing/2014/main" id="{B4384804-E957-4386-A60A-4621EB84DF61}"/>
              </a:ext>
            </a:extLst>
          </p:cNvPr>
          <p:cNvSpPr txBox="1">
            <a:spLocks/>
          </p:cNvSpPr>
          <p:nvPr/>
        </p:nvSpPr>
        <p:spPr>
          <a:xfrm>
            <a:off x="8269792" y="2495350"/>
            <a:ext cx="2304007" cy="28833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68300" algn="l" rtl="0">
              <a:lnSpc>
                <a:spcPct val="115000"/>
              </a:lnSpc>
              <a:spcBef>
                <a:spcPts val="0"/>
              </a:spcBef>
              <a:spcAft>
                <a:spcPts val="0"/>
              </a:spcAft>
              <a:buClr>
                <a:schemeClr val="dk2"/>
              </a:buClr>
              <a:buSzPts val="2200"/>
              <a:buFont typeface="Darker Grotesque SemiBold"/>
              <a:buChar char="●"/>
              <a:defRPr sz="2200" b="0" i="0" u="none" strike="noStrike" cap="none">
                <a:solidFill>
                  <a:schemeClr val="dk2"/>
                </a:solidFill>
                <a:latin typeface="Darker Grotesque SemiBold"/>
                <a:ea typeface="Darker Grotesque SemiBold"/>
                <a:cs typeface="Darker Grotesque SemiBold"/>
                <a:sym typeface="Darker Grotesque SemiBold"/>
              </a:defRPr>
            </a:lvl1pPr>
            <a:lvl2pPr marL="914400" marR="0" lvl="1" indent="-368300" algn="l" rtl="0">
              <a:lnSpc>
                <a:spcPct val="115000"/>
              </a:lnSpc>
              <a:spcBef>
                <a:spcPts val="2100"/>
              </a:spcBef>
              <a:spcAft>
                <a:spcPts val="0"/>
              </a:spcAft>
              <a:buClr>
                <a:schemeClr val="dk2"/>
              </a:buClr>
              <a:buSzPts val="2200"/>
              <a:buFont typeface="Darker Grotesque SemiBold"/>
              <a:buChar char="○"/>
              <a:defRPr sz="2200" b="0" i="0" u="none" strike="noStrike" cap="none">
                <a:solidFill>
                  <a:schemeClr val="dk2"/>
                </a:solidFill>
                <a:latin typeface="Darker Grotesque SemiBold"/>
                <a:ea typeface="Darker Grotesque SemiBold"/>
                <a:cs typeface="Darker Grotesque SemiBold"/>
                <a:sym typeface="Darker Grotesque SemiBold"/>
              </a:defRPr>
            </a:lvl2pPr>
            <a:lvl3pPr marL="1371600" marR="0" lvl="2" indent="-368300" algn="l" rtl="0">
              <a:lnSpc>
                <a:spcPct val="115000"/>
              </a:lnSpc>
              <a:spcBef>
                <a:spcPts val="2100"/>
              </a:spcBef>
              <a:spcAft>
                <a:spcPts val="0"/>
              </a:spcAft>
              <a:buClr>
                <a:schemeClr val="dk2"/>
              </a:buClr>
              <a:buSzPts val="2200"/>
              <a:buFont typeface="Darker Grotesque SemiBold"/>
              <a:buChar char="■"/>
              <a:defRPr sz="2200" b="0" i="0" u="none" strike="noStrike" cap="none">
                <a:solidFill>
                  <a:schemeClr val="dk2"/>
                </a:solidFill>
                <a:latin typeface="Darker Grotesque SemiBold"/>
                <a:ea typeface="Darker Grotesque SemiBold"/>
                <a:cs typeface="Darker Grotesque SemiBold"/>
                <a:sym typeface="Darker Grotesque SemiBold"/>
              </a:defRPr>
            </a:lvl3pPr>
            <a:lvl4pPr marL="1828800" marR="0" lvl="3" indent="-368300" algn="l" rtl="0">
              <a:lnSpc>
                <a:spcPct val="115000"/>
              </a:lnSpc>
              <a:spcBef>
                <a:spcPts val="2100"/>
              </a:spcBef>
              <a:spcAft>
                <a:spcPts val="0"/>
              </a:spcAft>
              <a:buClr>
                <a:schemeClr val="dk2"/>
              </a:buClr>
              <a:buSzPts val="2200"/>
              <a:buFont typeface="Darker Grotesque SemiBold"/>
              <a:buChar char="●"/>
              <a:defRPr sz="2200" b="0" i="0" u="none" strike="noStrike" cap="none">
                <a:solidFill>
                  <a:schemeClr val="dk2"/>
                </a:solidFill>
                <a:latin typeface="Darker Grotesque SemiBold"/>
                <a:ea typeface="Darker Grotesque SemiBold"/>
                <a:cs typeface="Darker Grotesque SemiBold"/>
                <a:sym typeface="Darker Grotesque SemiBold"/>
              </a:defRPr>
            </a:lvl4pPr>
            <a:lvl5pPr marL="2286000" marR="0" lvl="4" indent="-368300" algn="l" rtl="0">
              <a:lnSpc>
                <a:spcPct val="115000"/>
              </a:lnSpc>
              <a:spcBef>
                <a:spcPts val="2100"/>
              </a:spcBef>
              <a:spcAft>
                <a:spcPts val="0"/>
              </a:spcAft>
              <a:buClr>
                <a:schemeClr val="dk2"/>
              </a:buClr>
              <a:buSzPts val="2200"/>
              <a:buFont typeface="Darker Grotesque SemiBold"/>
              <a:buChar char="○"/>
              <a:defRPr sz="2200" b="0" i="0" u="none" strike="noStrike" cap="none">
                <a:solidFill>
                  <a:schemeClr val="dk2"/>
                </a:solidFill>
                <a:latin typeface="Darker Grotesque SemiBold"/>
                <a:ea typeface="Darker Grotesque SemiBold"/>
                <a:cs typeface="Darker Grotesque SemiBold"/>
                <a:sym typeface="Darker Grotesque SemiBold"/>
              </a:defRPr>
            </a:lvl5pPr>
            <a:lvl6pPr marL="2743200" marR="0" lvl="5" indent="-368300" algn="l" rtl="0">
              <a:lnSpc>
                <a:spcPct val="115000"/>
              </a:lnSpc>
              <a:spcBef>
                <a:spcPts val="2100"/>
              </a:spcBef>
              <a:spcAft>
                <a:spcPts val="0"/>
              </a:spcAft>
              <a:buClr>
                <a:schemeClr val="dk2"/>
              </a:buClr>
              <a:buSzPts val="2200"/>
              <a:buFont typeface="Darker Grotesque SemiBold"/>
              <a:buChar char="■"/>
              <a:defRPr sz="2200" b="0" i="0" u="none" strike="noStrike" cap="none">
                <a:solidFill>
                  <a:schemeClr val="dk2"/>
                </a:solidFill>
                <a:latin typeface="Darker Grotesque SemiBold"/>
                <a:ea typeface="Darker Grotesque SemiBold"/>
                <a:cs typeface="Darker Grotesque SemiBold"/>
                <a:sym typeface="Darker Grotesque SemiBold"/>
              </a:defRPr>
            </a:lvl6pPr>
            <a:lvl7pPr marL="3200400" marR="0" lvl="6" indent="-368300" algn="l" rtl="0">
              <a:lnSpc>
                <a:spcPct val="115000"/>
              </a:lnSpc>
              <a:spcBef>
                <a:spcPts val="2100"/>
              </a:spcBef>
              <a:spcAft>
                <a:spcPts val="0"/>
              </a:spcAft>
              <a:buClr>
                <a:schemeClr val="dk2"/>
              </a:buClr>
              <a:buSzPts val="2200"/>
              <a:buFont typeface="Darker Grotesque SemiBold"/>
              <a:buChar char="●"/>
              <a:defRPr sz="2200" b="0" i="0" u="none" strike="noStrike" cap="none">
                <a:solidFill>
                  <a:schemeClr val="dk2"/>
                </a:solidFill>
                <a:latin typeface="Darker Grotesque SemiBold"/>
                <a:ea typeface="Darker Grotesque SemiBold"/>
                <a:cs typeface="Darker Grotesque SemiBold"/>
                <a:sym typeface="Darker Grotesque SemiBold"/>
              </a:defRPr>
            </a:lvl7pPr>
            <a:lvl8pPr marL="3657600" marR="0" lvl="7" indent="-368300" algn="l" rtl="0">
              <a:lnSpc>
                <a:spcPct val="115000"/>
              </a:lnSpc>
              <a:spcBef>
                <a:spcPts val="2100"/>
              </a:spcBef>
              <a:spcAft>
                <a:spcPts val="0"/>
              </a:spcAft>
              <a:buClr>
                <a:schemeClr val="dk2"/>
              </a:buClr>
              <a:buSzPts val="2200"/>
              <a:buFont typeface="Darker Grotesque SemiBold"/>
              <a:buChar char="○"/>
              <a:defRPr sz="2200" b="0" i="0" u="none" strike="noStrike" cap="none">
                <a:solidFill>
                  <a:schemeClr val="dk2"/>
                </a:solidFill>
                <a:latin typeface="Darker Grotesque SemiBold"/>
                <a:ea typeface="Darker Grotesque SemiBold"/>
                <a:cs typeface="Darker Grotesque SemiBold"/>
                <a:sym typeface="Darker Grotesque SemiBold"/>
              </a:defRPr>
            </a:lvl8pPr>
            <a:lvl9pPr marL="4114800" marR="0" lvl="8" indent="-368300" algn="l" rtl="0">
              <a:lnSpc>
                <a:spcPct val="115000"/>
              </a:lnSpc>
              <a:spcBef>
                <a:spcPts val="2100"/>
              </a:spcBef>
              <a:spcAft>
                <a:spcPts val="2100"/>
              </a:spcAft>
              <a:buClr>
                <a:schemeClr val="dk2"/>
              </a:buClr>
              <a:buSzPts val="2200"/>
              <a:buFont typeface="Darker Grotesque SemiBold"/>
              <a:buChar char="■"/>
              <a:defRPr sz="2200" b="0" i="0" u="none" strike="noStrike" cap="none">
                <a:solidFill>
                  <a:schemeClr val="dk2"/>
                </a:solidFill>
                <a:latin typeface="Darker Grotesque SemiBold"/>
                <a:ea typeface="Darker Grotesque SemiBold"/>
                <a:cs typeface="Darker Grotesque SemiBold"/>
                <a:sym typeface="Darker Grotesque SemiBold"/>
              </a:defRPr>
            </a:lvl9pPr>
          </a:lstStyle>
          <a:p>
            <a:r>
              <a:rPr lang="en-US" i="1" dirty="0" err="1"/>
              <a:t>Thực</a:t>
            </a:r>
            <a:r>
              <a:rPr lang="en-US" i="1" dirty="0"/>
              <a:t> </a:t>
            </a:r>
            <a:r>
              <a:rPr lang="en-US" i="1" dirty="0" err="1"/>
              <a:t>hiện</a:t>
            </a:r>
            <a:r>
              <a:rPr lang="en-US" i="1" dirty="0"/>
              <a:t> </a:t>
            </a:r>
            <a:r>
              <a:rPr lang="en-US" i="1" dirty="0" err="1"/>
              <a:t>phép</a:t>
            </a:r>
            <a:r>
              <a:rPr lang="en-US" i="1" dirty="0"/>
              <a:t> </a:t>
            </a:r>
            <a:r>
              <a:rPr lang="en-US" i="1" dirty="0" err="1"/>
              <a:t>tính</a:t>
            </a:r>
            <a:r>
              <a:rPr lang="en-US" i="1" dirty="0"/>
              <a:t> </a:t>
            </a:r>
            <a:r>
              <a:rPr lang="en-US" i="1" dirty="0" err="1"/>
              <a:t>nhân</a:t>
            </a:r>
            <a:endParaRPr lang="en-US" i="1" dirty="0"/>
          </a:p>
        </p:txBody>
      </p:sp>
      <p:pic>
        <p:nvPicPr>
          <p:cNvPr id="5" name="Picture 4" descr="Graphical user interface, text&#10;&#10;Description automatically generated">
            <a:extLst>
              <a:ext uri="{FF2B5EF4-FFF2-40B4-BE49-F238E27FC236}">
                <a16:creationId xmlns:a16="http://schemas.microsoft.com/office/drawing/2014/main" id="{FECB829F-DADB-4D52-ABAE-D359D6F8BE44}"/>
              </a:ext>
            </a:extLst>
          </p:cNvPr>
          <p:cNvPicPr>
            <a:picLocks noChangeAspect="1"/>
          </p:cNvPicPr>
          <p:nvPr/>
        </p:nvPicPr>
        <p:blipFill>
          <a:blip r:embed="rId2"/>
          <a:stretch>
            <a:fillRect/>
          </a:stretch>
        </p:blipFill>
        <p:spPr>
          <a:xfrm>
            <a:off x="415601" y="1815645"/>
            <a:ext cx="6668488" cy="4836363"/>
          </a:xfrm>
          <a:prstGeom prst="rect">
            <a:avLst/>
          </a:prstGeom>
        </p:spPr>
      </p:pic>
    </p:spTree>
    <p:extLst>
      <p:ext uri="{BB962C8B-B14F-4D97-AF65-F5344CB8AC3E}">
        <p14:creationId xmlns:p14="http://schemas.microsoft.com/office/powerpoint/2010/main" val="40216491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EF51B92-6FF5-4914-A3F4-7D486DEC7C86}"/>
              </a:ext>
            </a:extLst>
          </p:cNvPr>
          <p:cNvSpPr>
            <a:spLocks noGrp="1"/>
          </p:cNvSpPr>
          <p:nvPr>
            <p:ph type="title"/>
          </p:nvPr>
        </p:nvSpPr>
        <p:spPr/>
        <p:txBody>
          <a:bodyPr/>
          <a:lstStyle/>
          <a:p>
            <a:r>
              <a:rPr lang="en-US" dirty="0"/>
              <a:t>Demo </a:t>
            </a:r>
            <a:r>
              <a:rPr lang="en-US" dirty="0" err="1"/>
              <a:t>Ứng</a:t>
            </a:r>
            <a:r>
              <a:rPr lang="en-US" dirty="0"/>
              <a:t> </a:t>
            </a:r>
            <a:r>
              <a:rPr lang="en-US" dirty="0" err="1"/>
              <a:t>dụng</a:t>
            </a:r>
            <a:r>
              <a:rPr lang="en-US" dirty="0"/>
              <a:t> Angular </a:t>
            </a:r>
            <a:r>
              <a:rPr lang="en-US" dirty="0" err="1"/>
              <a:t>cơ</a:t>
            </a:r>
            <a:r>
              <a:rPr lang="en-US" dirty="0"/>
              <a:t> </a:t>
            </a:r>
            <a:r>
              <a:rPr lang="en-US" dirty="0" err="1"/>
              <a:t>bản</a:t>
            </a:r>
            <a:endParaRPr lang="en-US" dirty="0"/>
          </a:p>
        </p:txBody>
      </p:sp>
      <p:sp>
        <p:nvSpPr>
          <p:cNvPr id="10" name="Text Placeholder 2">
            <a:extLst>
              <a:ext uri="{FF2B5EF4-FFF2-40B4-BE49-F238E27FC236}">
                <a16:creationId xmlns:a16="http://schemas.microsoft.com/office/drawing/2014/main" id="{B4384804-E957-4386-A60A-4621EB84DF61}"/>
              </a:ext>
            </a:extLst>
          </p:cNvPr>
          <p:cNvSpPr txBox="1">
            <a:spLocks/>
          </p:cNvSpPr>
          <p:nvPr/>
        </p:nvSpPr>
        <p:spPr>
          <a:xfrm>
            <a:off x="8269792" y="2495350"/>
            <a:ext cx="2304007" cy="28833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68300" algn="l" rtl="0">
              <a:lnSpc>
                <a:spcPct val="115000"/>
              </a:lnSpc>
              <a:spcBef>
                <a:spcPts val="0"/>
              </a:spcBef>
              <a:spcAft>
                <a:spcPts val="0"/>
              </a:spcAft>
              <a:buClr>
                <a:schemeClr val="dk2"/>
              </a:buClr>
              <a:buSzPts val="2200"/>
              <a:buFont typeface="Darker Grotesque SemiBold"/>
              <a:buChar char="●"/>
              <a:defRPr sz="2200" b="0" i="0" u="none" strike="noStrike" cap="none">
                <a:solidFill>
                  <a:schemeClr val="dk2"/>
                </a:solidFill>
                <a:latin typeface="Darker Grotesque SemiBold"/>
                <a:ea typeface="Darker Grotesque SemiBold"/>
                <a:cs typeface="Darker Grotesque SemiBold"/>
                <a:sym typeface="Darker Grotesque SemiBold"/>
              </a:defRPr>
            </a:lvl1pPr>
            <a:lvl2pPr marL="914400" marR="0" lvl="1" indent="-368300" algn="l" rtl="0">
              <a:lnSpc>
                <a:spcPct val="115000"/>
              </a:lnSpc>
              <a:spcBef>
                <a:spcPts val="2100"/>
              </a:spcBef>
              <a:spcAft>
                <a:spcPts val="0"/>
              </a:spcAft>
              <a:buClr>
                <a:schemeClr val="dk2"/>
              </a:buClr>
              <a:buSzPts val="2200"/>
              <a:buFont typeface="Darker Grotesque SemiBold"/>
              <a:buChar char="○"/>
              <a:defRPr sz="2200" b="0" i="0" u="none" strike="noStrike" cap="none">
                <a:solidFill>
                  <a:schemeClr val="dk2"/>
                </a:solidFill>
                <a:latin typeface="Darker Grotesque SemiBold"/>
                <a:ea typeface="Darker Grotesque SemiBold"/>
                <a:cs typeface="Darker Grotesque SemiBold"/>
                <a:sym typeface="Darker Grotesque SemiBold"/>
              </a:defRPr>
            </a:lvl2pPr>
            <a:lvl3pPr marL="1371600" marR="0" lvl="2" indent="-368300" algn="l" rtl="0">
              <a:lnSpc>
                <a:spcPct val="115000"/>
              </a:lnSpc>
              <a:spcBef>
                <a:spcPts val="2100"/>
              </a:spcBef>
              <a:spcAft>
                <a:spcPts val="0"/>
              </a:spcAft>
              <a:buClr>
                <a:schemeClr val="dk2"/>
              </a:buClr>
              <a:buSzPts val="2200"/>
              <a:buFont typeface="Darker Grotesque SemiBold"/>
              <a:buChar char="■"/>
              <a:defRPr sz="2200" b="0" i="0" u="none" strike="noStrike" cap="none">
                <a:solidFill>
                  <a:schemeClr val="dk2"/>
                </a:solidFill>
                <a:latin typeface="Darker Grotesque SemiBold"/>
                <a:ea typeface="Darker Grotesque SemiBold"/>
                <a:cs typeface="Darker Grotesque SemiBold"/>
                <a:sym typeface="Darker Grotesque SemiBold"/>
              </a:defRPr>
            </a:lvl3pPr>
            <a:lvl4pPr marL="1828800" marR="0" lvl="3" indent="-368300" algn="l" rtl="0">
              <a:lnSpc>
                <a:spcPct val="115000"/>
              </a:lnSpc>
              <a:spcBef>
                <a:spcPts val="2100"/>
              </a:spcBef>
              <a:spcAft>
                <a:spcPts val="0"/>
              </a:spcAft>
              <a:buClr>
                <a:schemeClr val="dk2"/>
              </a:buClr>
              <a:buSzPts val="2200"/>
              <a:buFont typeface="Darker Grotesque SemiBold"/>
              <a:buChar char="●"/>
              <a:defRPr sz="2200" b="0" i="0" u="none" strike="noStrike" cap="none">
                <a:solidFill>
                  <a:schemeClr val="dk2"/>
                </a:solidFill>
                <a:latin typeface="Darker Grotesque SemiBold"/>
                <a:ea typeface="Darker Grotesque SemiBold"/>
                <a:cs typeface="Darker Grotesque SemiBold"/>
                <a:sym typeface="Darker Grotesque SemiBold"/>
              </a:defRPr>
            </a:lvl4pPr>
            <a:lvl5pPr marL="2286000" marR="0" lvl="4" indent="-368300" algn="l" rtl="0">
              <a:lnSpc>
                <a:spcPct val="115000"/>
              </a:lnSpc>
              <a:spcBef>
                <a:spcPts val="2100"/>
              </a:spcBef>
              <a:spcAft>
                <a:spcPts val="0"/>
              </a:spcAft>
              <a:buClr>
                <a:schemeClr val="dk2"/>
              </a:buClr>
              <a:buSzPts val="2200"/>
              <a:buFont typeface="Darker Grotesque SemiBold"/>
              <a:buChar char="○"/>
              <a:defRPr sz="2200" b="0" i="0" u="none" strike="noStrike" cap="none">
                <a:solidFill>
                  <a:schemeClr val="dk2"/>
                </a:solidFill>
                <a:latin typeface="Darker Grotesque SemiBold"/>
                <a:ea typeface="Darker Grotesque SemiBold"/>
                <a:cs typeface="Darker Grotesque SemiBold"/>
                <a:sym typeface="Darker Grotesque SemiBold"/>
              </a:defRPr>
            </a:lvl5pPr>
            <a:lvl6pPr marL="2743200" marR="0" lvl="5" indent="-368300" algn="l" rtl="0">
              <a:lnSpc>
                <a:spcPct val="115000"/>
              </a:lnSpc>
              <a:spcBef>
                <a:spcPts val="2100"/>
              </a:spcBef>
              <a:spcAft>
                <a:spcPts val="0"/>
              </a:spcAft>
              <a:buClr>
                <a:schemeClr val="dk2"/>
              </a:buClr>
              <a:buSzPts val="2200"/>
              <a:buFont typeface="Darker Grotesque SemiBold"/>
              <a:buChar char="■"/>
              <a:defRPr sz="2200" b="0" i="0" u="none" strike="noStrike" cap="none">
                <a:solidFill>
                  <a:schemeClr val="dk2"/>
                </a:solidFill>
                <a:latin typeface="Darker Grotesque SemiBold"/>
                <a:ea typeface="Darker Grotesque SemiBold"/>
                <a:cs typeface="Darker Grotesque SemiBold"/>
                <a:sym typeface="Darker Grotesque SemiBold"/>
              </a:defRPr>
            </a:lvl6pPr>
            <a:lvl7pPr marL="3200400" marR="0" lvl="6" indent="-368300" algn="l" rtl="0">
              <a:lnSpc>
                <a:spcPct val="115000"/>
              </a:lnSpc>
              <a:spcBef>
                <a:spcPts val="2100"/>
              </a:spcBef>
              <a:spcAft>
                <a:spcPts val="0"/>
              </a:spcAft>
              <a:buClr>
                <a:schemeClr val="dk2"/>
              </a:buClr>
              <a:buSzPts val="2200"/>
              <a:buFont typeface="Darker Grotesque SemiBold"/>
              <a:buChar char="●"/>
              <a:defRPr sz="2200" b="0" i="0" u="none" strike="noStrike" cap="none">
                <a:solidFill>
                  <a:schemeClr val="dk2"/>
                </a:solidFill>
                <a:latin typeface="Darker Grotesque SemiBold"/>
                <a:ea typeface="Darker Grotesque SemiBold"/>
                <a:cs typeface="Darker Grotesque SemiBold"/>
                <a:sym typeface="Darker Grotesque SemiBold"/>
              </a:defRPr>
            </a:lvl7pPr>
            <a:lvl8pPr marL="3657600" marR="0" lvl="7" indent="-368300" algn="l" rtl="0">
              <a:lnSpc>
                <a:spcPct val="115000"/>
              </a:lnSpc>
              <a:spcBef>
                <a:spcPts val="2100"/>
              </a:spcBef>
              <a:spcAft>
                <a:spcPts val="0"/>
              </a:spcAft>
              <a:buClr>
                <a:schemeClr val="dk2"/>
              </a:buClr>
              <a:buSzPts val="2200"/>
              <a:buFont typeface="Darker Grotesque SemiBold"/>
              <a:buChar char="○"/>
              <a:defRPr sz="2200" b="0" i="0" u="none" strike="noStrike" cap="none">
                <a:solidFill>
                  <a:schemeClr val="dk2"/>
                </a:solidFill>
                <a:latin typeface="Darker Grotesque SemiBold"/>
                <a:ea typeface="Darker Grotesque SemiBold"/>
                <a:cs typeface="Darker Grotesque SemiBold"/>
                <a:sym typeface="Darker Grotesque SemiBold"/>
              </a:defRPr>
            </a:lvl8pPr>
            <a:lvl9pPr marL="4114800" marR="0" lvl="8" indent="-368300" algn="l" rtl="0">
              <a:lnSpc>
                <a:spcPct val="115000"/>
              </a:lnSpc>
              <a:spcBef>
                <a:spcPts val="2100"/>
              </a:spcBef>
              <a:spcAft>
                <a:spcPts val="2100"/>
              </a:spcAft>
              <a:buClr>
                <a:schemeClr val="dk2"/>
              </a:buClr>
              <a:buSzPts val="2200"/>
              <a:buFont typeface="Darker Grotesque SemiBold"/>
              <a:buChar char="■"/>
              <a:defRPr sz="2200" b="0" i="0" u="none" strike="noStrike" cap="none">
                <a:solidFill>
                  <a:schemeClr val="dk2"/>
                </a:solidFill>
                <a:latin typeface="Darker Grotesque SemiBold"/>
                <a:ea typeface="Darker Grotesque SemiBold"/>
                <a:cs typeface="Darker Grotesque SemiBold"/>
                <a:sym typeface="Darker Grotesque SemiBold"/>
              </a:defRPr>
            </a:lvl9pPr>
          </a:lstStyle>
          <a:p>
            <a:r>
              <a:rPr lang="en-US" i="1" dirty="0" err="1"/>
              <a:t>Thực</a:t>
            </a:r>
            <a:r>
              <a:rPr lang="en-US" i="1" dirty="0"/>
              <a:t> </a:t>
            </a:r>
            <a:r>
              <a:rPr lang="en-US" i="1" dirty="0" err="1"/>
              <a:t>hiện</a:t>
            </a:r>
            <a:r>
              <a:rPr lang="en-US" i="1" dirty="0"/>
              <a:t> </a:t>
            </a:r>
            <a:r>
              <a:rPr lang="en-US" i="1" dirty="0" err="1"/>
              <a:t>phép</a:t>
            </a:r>
            <a:r>
              <a:rPr lang="en-US" i="1" dirty="0"/>
              <a:t> </a:t>
            </a:r>
            <a:r>
              <a:rPr lang="en-US" i="1" dirty="0" err="1"/>
              <a:t>tính</a:t>
            </a:r>
            <a:r>
              <a:rPr lang="en-US" i="1" dirty="0"/>
              <a:t> chia </a:t>
            </a:r>
            <a:r>
              <a:rPr lang="en-US" i="1" dirty="0" err="1"/>
              <a:t>hết</a:t>
            </a:r>
            <a:endParaRPr lang="en-US" i="1" dirty="0"/>
          </a:p>
        </p:txBody>
      </p:sp>
      <p:pic>
        <p:nvPicPr>
          <p:cNvPr id="7" name="Picture 6" descr="Graphical user interface, text&#10;&#10;Description automatically generated">
            <a:extLst>
              <a:ext uri="{FF2B5EF4-FFF2-40B4-BE49-F238E27FC236}">
                <a16:creationId xmlns:a16="http://schemas.microsoft.com/office/drawing/2014/main" id="{0ECF5B1F-8324-4391-AF7B-71CBC32C2A9F}"/>
              </a:ext>
            </a:extLst>
          </p:cNvPr>
          <p:cNvPicPr>
            <a:picLocks noChangeAspect="1"/>
          </p:cNvPicPr>
          <p:nvPr/>
        </p:nvPicPr>
        <p:blipFill>
          <a:blip r:embed="rId2"/>
          <a:stretch>
            <a:fillRect/>
          </a:stretch>
        </p:blipFill>
        <p:spPr>
          <a:xfrm>
            <a:off x="415600" y="1825692"/>
            <a:ext cx="6654964" cy="4836363"/>
          </a:xfrm>
          <a:prstGeom prst="rect">
            <a:avLst/>
          </a:prstGeom>
        </p:spPr>
      </p:pic>
    </p:spTree>
    <p:extLst>
      <p:ext uri="{BB962C8B-B14F-4D97-AF65-F5344CB8AC3E}">
        <p14:creationId xmlns:p14="http://schemas.microsoft.com/office/powerpoint/2010/main" val="16873256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EF51B92-6FF5-4914-A3F4-7D486DEC7C86}"/>
              </a:ext>
            </a:extLst>
          </p:cNvPr>
          <p:cNvSpPr>
            <a:spLocks noGrp="1"/>
          </p:cNvSpPr>
          <p:nvPr>
            <p:ph type="title"/>
          </p:nvPr>
        </p:nvSpPr>
        <p:spPr/>
        <p:txBody>
          <a:bodyPr/>
          <a:lstStyle/>
          <a:p>
            <a:r>
              <a:rPr lang="en-US" dirty="0"/>
              <a:t>Demo </a:t>
            </a:r>
            <a:r>
              <a:rPr lang="en-US" dirty="0" err="1"/>
              <a:t>Ứng</a:t>
            </a:r>
            <a:r>
              <a:rPr lang="en-US" dirty="0"/>
              <a:t> </a:t>
            </a:r>
            <a:r>
              <a:rPr lang="en-US" dirty="0" err="1"/>
              <a:t>dụng</a:t>
            </a:r>
            <a:r>
              <a:rPr lang="en-US" dirty="0"/>
              <a:t> Angular </a:t>
            </a:r>
            <a:r>
              <a:rPr lang="en-US" dirty="0" err="1"/>
              <a:t>cơ</a:t>
            </a:r>
            <a:r>
              <a:rPr lang="en-US" dirty="0"/>
              <a:t> </a:t>
            </a:r>
            <a:r>
              <a:rPr lang="en-US" dirty="0" err="1"/>
              <a:t>bản</a:t>
            </a:r>
            <a:endParaRPr lang="en-US" dirty="0"/>
          </a:p>
        </p:txBody>
      </p:sp>
      <p:sp>
        <p:nvSpPr>
          <p:cNvPr id="10" name="Text Placeholder 2">
            <a:extLst>
              <a:ext uri="{FF2B5EF4-FFF2-40B4-BE49-F238E27FC236}">
                <a16:creationId xmlns:a16="http://schemas.microsoft.com/office/drawing/2014/main" id="{B4384804-E957-4386-A60A-4621EB84DF61}"/>
              </a:ext>
            </a:extLst>
          </p:cNvPr>
          <p:cNvSpPr txBox="1">
            <a:spLocks/>
          </p:cNvSpPr>
          <p:nvPr/>
        </p:nvSpPr>
        <p:spPr>
          <a:xfrm>
            <a:off x="8269792" y="2495350"/>
            <a:ext cx="2304007" cy="28833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68300" algn="l" rtl="0">
              <a:lnSpc>
                <a:spcPct val="115000"/>
              </a:lnSpc>
              <a:spcBef>
                <a:spcPts val="0"/>
              </a:spcBef>
              <a:spcAft>
                <a:spcPts val="0"/>
              </a:spcAft>
              <a:buClr>
                <a:schemeClr val="dk2"/>
              </a:buClr>
              <a:buSzPts val="2200"/>
              <a:buFont typeface="Darker Grotesque SemiBold"/>
              <a:buChar char="●"/>
              <a:defRPr sz="2200" b="0" i="0" u="none" strike="noStrike" cap="none">
                <a:solidFill>
                  <a:schemeClr val="dk2"/>
                </a:solidFill>
                <a:latin typeface="Darker Grotesque SemiBold"/>
                <a:ea typeface="Darker Grotesque SemiBold"/>
                <a:cs typeface="Darker Grotesque SemiBold"/>
                <a:sym typeface="Darker Grotesque SemiBold"/>
              </a:defRPr>
            </a:lvl1pPr>
            <a:lvl2pPr marL="914400" marR="0" lvl="1" indent="-368300" algn="l" rtl="0">
              <a:lnSpc>
                <a:spcPct val="115000"/>
              </a:lnSpc>
              <a:spcBef>
                <a:spcPts val="2100"/>
              </a:spcBef>
              <a:spcAft>
                <a:spcPts val="0"/>
              </a:spcAft>
              <a:buClr>
                <a:schemeClr val="dk2"/>
              </a:buClr>
              <a:buSzPts val="2200"/>
              <a:buFont typeface="Darker Grotesque SemiBold"/>
              <a:buChar char="○"/>
              <a:defRPr sz="2200" b="0" i="0" u="none" strike="noStrike" cap="none">
                <a:solidFill>
                  <a:schemeClr val="dk2"/>
                </a:solidFill>
                <a:latin typeface="Darker Grotesque SemiBold"/>
                <a:ea typeface="Darker Grotesque SemiBold"/>
                <a:cs typeface="Darker Grotesque SemiBold"/>
                <a:sym typeface="Darker Grotesque SemiBold"/>
              </a:defRPr>
            </a:lvl2pPr>
            <a:lvl3pPr marL="1371600" marR="0" lvl="2" indent="-368300" algn="l" rtl="0">
              <a:lnSpc>
                <a:spcPct val="115000"/>
              </a:lnSpc>
              <a:spcBef>
                <a:spcPts val="2100"/>
              </a:spcBef>
              <a:spcAft>
                <a:spcPts val="0"/>
              </a:spcAft>
              <a:buClr>
                <a:schemeClr val="dk2"/>
              </a:buClr>
              <a:buSzPts val="2200"/>
              <a:buFont typeface="Darker Grotesque SemiBold"/>
              <a:buChar char="■"/>
              <a:defRPr sz="2200" b="0" i="0" u="none" strike="noStrike" cap="none">
                <a:solidFill>
                  <a:schemeClr val="dk2"/>
                </a:solidFill>
                <a:latin typeface="Darker Grotesque SemiBold"/>
                <a:ea typeface="Darker Grotesque SemiBold"/>
                <a:cs typeface="Darker Grotesque SemiBold"/>
                <a:sym typeface="Darker Grotesque SemiBold"/>
              </a:defRPr>
            </a:lvl3pPr>
            <a:lvl4pPr marL="1828800" marR="0" lvl="3" indent="-368300" algn="l" rtl="0">
              <a:lnSpc>
                <a:spcPct val="115000"/>
              </a:lnSpc>
              <a:spcBef>
                <a:spcPts val="2100"/>
              </a:spcBef>
              <a:spcAft>
                <a:spcPts val="0"/>
              </a:spcAft>
              <a:buClr>
                <a:schemeClr val="dk2"/>
              </a:buClr>
              <a:buSzPts val="2200"/>
              <a:buFont typeface="Darker Grotesque SemiBold"/>
              <a:buChar char="●"/>
              <a:defRPr sz="2200" b="0" i="0" u="none" strike="noStrike" cap="none">
                <a:solidFill>
                  <a:schemeClr val="dk2"/>
                </a:solidFill>
                <a:latin typeface="Darker Grotesque SemiBold"/>
                <a:ea typeface="Darker Grotesque SemiBold"/>
                <a:cs typeface="Darker Grotesque SemiBold"/>
                <a:sym typeface="Darker Grotesque SemiBold"/>
              </a:defRPr>
            </a:lvl4pPr>
            <a:lvl5pPr marL="2286000" marR="0" lvl="4" indent="-368300" algn="l" rtl="0">
              <a:lnSpc>
                <a:spcPct val="115000"/>
              </a:lnSpc>
              <a:spcBef>
                <a:spcPts val="2100"/>
              </a:spcBef>
              <a:spcAft>
                <a:spcPts val="0"/>
              </a:spcAft>
              <a:buClr>
                <a:schemeClr val="dk2"/>
              </a:buClr>
              <a:buSzPts val="2200"/>
              <a:buFont typeface="Darker Grotesque SemiBold"/>
              <a:buChar char="○"/>
              <a:defRPr sz="2200" b="0" i="0" u="none" strike="noStrike" cap="none">
                <a:solidFill>
                  <a:schemeClr val="dk2"/>
                </a:solidFill>
                <a:latin typeface="Darker Grotesque SemiBold"/>
                <a:ea typeface="Darker Grotesque SemiBold"/>
                <a:cs typeface="Darker Grotesque SemiBold"/>
                <a:sym typeface="Darker Grotesque SemiBold"/>
              </a:defRPr>
            </a:lvl5pPr>
            <a:lvl6pPr marL="2743200" marR="0" lvl="5" indent="-368300" algn="l" rtl="0">
              <a:lnSpc>
                <a:spcPct val="115000"/>
              </a:lnSpc>
              <a:spcBef>
                <a:spcPts val="2100"/>
              </a:spcBef>
              <a:spcAft>
                <a:spcPts val="0"/>
              </a:spcAft>
              <a:buClr>
                <a:schemeClr val="dk2"/>
              </a:buClr>
              <a:buSzPts val="2200"/>
              <a:buFont typeface="Darker Grotesque SemiBold"/>
              <a:buChar char="■"/>
              <a:defRPr sz="2200" b="0" i="0" u="none" strike="noStrike" cap="none">
                <a:solidFill>
                  <a:schemeClr val="dk2"/>
                </a:solidFill>
                <a:latin typeface="Darker Grotesque SemiBold"/>
                <a:ea typeface="Darker Grotesque SemiBold"/>
                <a:cs typeface="Darker Grotesque SemiBold"/>
                <a:sym typeface="Darker Grotesque SemiBold"/>
              </a:defRPr>
            </a:lvl6pPr>
            <a:lvl7pPr marL="3200400" marR="0" lvl="6" indent="-368300" algn="l" rtl="0">
              <a:lnSpc>
                <a:spcPct val="115000"/>
              </a:lnSpc>
              <a:spcBef>
                <a:spcPts val="2100"/>
              </a:spcBef>
              <a:spcAft>
                <a:spcPts val="0"/>
              </a:spcAft>
              <a:buClr>
                <a:schemeClr val="dk2"/>
              </a:buClr>
              <a:buSzPts val="2200"/>
              <a:buFont typeface="Darker Grotesque SemiBold"/>
              <a:buChar char="●"/>
              <a:defRPr sz="2200" b="0" i="0" u="none" strike="noStrike" cap="none">
                <a:solidFill>
                  <a:schemeClr val="dk2"/>
                </a:solidFill>
                <a:latin typeface="Darker Grotesque SemiBold"/>
                <a:ea typeface="Darker Grotesque SemiBold"/>
                <a:cs typeface="Darker Grotesque SemiBold"/>
                <a:sym typeface="Darker Grotesque SemiBold"/>
              </a:defRPr>
            </a:lvl7pPr>
            <a:lvl8pPr marL="3657600" marR="0" lvl="7" indent="-368300" algn="l" rtl="0">
              <a:lnSpc>
                <a:spcPct val="115000"/>
              </a:lnSpc>
              <a:spcBef>
                <a:spcPts val="2100"/>
              </a:spcBef>
              <a:spcAft>
                <a:spcPts val="0"/>
              </a:spcAft>
              <a:buClr>
                <a:schemeClr val="dk2"/>
              </a:buClr>
              <a:buSzPts val="2200"/>
              <a:buFont typeface="Darker Grotesque SemiBold"/>
              <a:buChar char="○"/>
              <a:defRPr sz="2200" b="0" i="0" u="none" strike="noStrike" cap="none">
                <a:solidFill>
                  <a:schemeClr val="dk2"/>
                </a:solidFill>
                <a:latin typeface="Darker Grotesque SemiBold"/>
                <a:ea typeface="Darker Grotesque SemiBold"/>
                <a:cs typeface="Darker Grotesque SemiBold"/>
                <a:sym typeface="Darker Grotesque SemiBold"/>
              </a:defRPr>
            </a:lvl8pPr>
            <a:lvl9pPr marL="4114800" marR="0" lvl="8" indent="-368300" algn="l" rtl="0">
              <a:lnSpc>
                <a:spcPct val="115000"/>
              </a:lnSpc>
              <a:spcBef>
                <a:spcPts val="2100"/>
              </a:spcBef>
              <a:spcAft>
                <a:spcPts val="2100"/>
              </a:spcAft>
              <a:buClr>
                <a:schemeClr val="dk2"/>
              </a:buClr>
              <a:buSzPts val="2200"/>
              <a:buFont typeface="Darker Grotesque SemiBold"/>
              <a:buChar char="■"/>
              <a:defRPr sz="2200" b="0" i="0" u="none" strike="noStrike" cap="none">
                <a:solidFill>
                  <a:schemeClr val="dk2"/>
                </a:solidFill>
                <a:latin typeface="Darker Grotesque SemiBold"/>
                <a:ea typeface="Darker Grotesque SemiBold"/>
                <a:cs typeface="Darker Grotesque SemiBold"/>
                <a:sym typeface="Darker Grotesque SemiBold"/>
              </a:defRPr>
            </a:lvl9pPr>
          </a:lstStyle>
          <a:p>
            <a:r>
              <a:rPr lang="en-US" i="1" dirty="0" err="1"/>
              <a:t>Thực</a:t>
            </a:r>
            <a:r>
              <a:rPr lang="en-US" i="1" dirty="0"/>
              <a:t> </a:t>
            </a:r>
            <a:r>
              <a:rPr lang="en-US" i="1" dirty="0" err="1"/>
              <a:t>hiện</a:t>
            </a:r>
            <a:r>
              <a:rPr lang="en-US" i="1" dirty="0"/>
              <a:t> </a:t>
            </a:r>
            <a:r>
              <a:rPr lang="en-US" i="1" dirty="0" err="1"/>
              <a:t>phép</a:t>
            </a:r>
            <a:r>
              <a:rPr lang="en-US" i="1" dirty="0"/>
              <a:t> </a:t>
            </a:r>
            <a:r>
              <a:rPr lang="en-US" i="1" dirty="0" err="1"/>
              <a:t>tính</a:t>
            </a:r>
            <a:r>
              <a:rPr lang="en-US" i="1" dirty="0"/>
              <a:t> chia </a:t>
            </a:r>
            <a:r>
              <a:rPr lang="en-US" i="1" dirty="0" err="1"/>
              <a:t>dư</a:t>
            </a:r>
            <a:endParaRPr lang="en-US" i="1" dirty="0"/>
          </a:p>
        </p:txBody>
      </p:sp>
      <p:pic>
        <p:nvPicPr>
          <p:cNvPr id="5" name="Picture 4">
            <a:extLst>
              <a:ext uri="{FF2B5EF4-FFF2-40B4-BE49-F238E27FC236}">
                <a16:creationId xmlns:a16="http://schemas.microsoft.com/office/drawing/2014/main" id="{C46ABBA0-D327-408A-9703-1580AD9D1914}"/>
              </a:ext>
            </a:extLst>
          </p:cNvPr>
          <p:cNvPicPr>
            <a:picLocks noChangeAspect="1"/>
          </p:cNvPicPr>
          <p:nvPr/>
        </p:nvPicPr>
        <p:blipFill>
          <a:blip r:embed="rId2"/>
          <a:stretch>
            <a:fillRect/>
          </a:stretch>
        </p:blipFill>
        <p:spPr>
          <a:xfrm>
            <a:off x="415600" y="1835639"/>
            <a:ext cx="6645910" cy="4836363"/>
          </a:xfrm>
          <a:prstGeom prst="rect">
            <a:avLst/>
          </a:prstGeom>
        </p:spPr>
      </p:pic>
    </p:spTree>
    <p:extLst>
      <p:ext uri="{BB962C8B-B14F-4D97-AF65-F5344CB8AC3E}">
        <p14:creationId xmlns:p14="http://schemas.microsoft.com/office/powerpoint/2010/main" val="2565220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25"/>
          <p:cNvSpPr txBox="1">
            <a:spLocks noGrp="1"/>
          </p:cNvSpPr>
          <p:nvPr>
            <p:ph type="title"/>
          </p:nvPr>
        </p:nvSpPr>
        <p:spPr>
          <a:xfrm>
            <a:off x="920625" y="2434225"/>
            <a:ext cx="10390500" cy="3399300"/>
          </a:xfrm>
          <a:prstGeom prst="rect">
            <a:avLst/>
          </a:prstGeom>
        </p:spPr>
        <p:txBody>
          <a:bodyPr spcFirstLastPara="1" wrap="square" lIns="121900" tIns="121900" rIns="121900" bIns="121900" anchor="t" anchorCtr="0">
            <a:noAutofit/>
          </a:bodyPr>
          <a:lstStyle/>
          <a:p>
            <a:pPr marL="457200" lvl="0" indent="-381000" algn="l" rtl="0">
              <a:lnSpc>
                <a:spcPct val="115000"/>
              </a:lnSpc>
              <a:spcBef>
                <a:spcPts val="800"/>
              </a:spcBef>
              <a:spcAft>
                <a:spcPts val="0"/>
              </a:spcAft>
              <a:buClr>
                <a:schemeClr val="dk2"/>
              </a:buClr>
              <a:buSzPts val="2400"/>
              <a:buFont typeface="Darker Grotesque SemiBold"/>
              <a:buAutoNum type="arabicPeriod"/>
            </a:pPr>
            <a:r>
              <a:rPr lang="en" sz="2200">
                <a:solidFill>
                  <a:schemeClr val="dk2"/>
                </a:solidFill>
                <a:latin typeface="Darker Grotesque SemiBold"/>
                <a:ea typeface="Darker Grotesque SemiBold"/>
                <a:cs typeface="Darker Grotesque SemiBold"/>
                <a:sym typeface="Darker Grotesque SemiBold"/>
              </a:rPr>
              <a:t>AngularJS Tutorial: </a:t>
            </a:r>
            <a:r>
              <a:rPr lang="en" sz="2400" u="sng">
                <a:solidFill>
                  <a:schemeClr val="hlink"/>
                </a:solidFill>
                <a:latin typeface="Darker Grotesque SemiBold"/>
                <a:ea typeface="Darker Grotesque SemiBold"/>
                <a:cs typeface="Darker Grotesque SemiBold"/>
                <a:sym typeface="Darker Grotesque SemiBold"/>
                <a:hlinkClick r:id="rId3"/>
              </a:rPr>
              <a:t>https://www.w3schools.com/angular/</a:t>
            </a:r>
            <a:endParaRPr sz="2400">
              <a:solidFill>
                <a:schemeClr val="dk2"/>
              </a:solidFill>
              <a:latin typeface="Darker Grotesque SemiBold"/>
              <a:ea typeface="Darker Grotesque SemiBold"/>
              <a:cs typeface="Darker Grotesque SemiBold"/>
              <a:sym typeface="Darker Grotesque SemiBold"/>
            </a:endParaRPr>
          </a:p>
          <a:p>
            <a:pPr marL="457200" lvl="0" indent="-381000" algn="just" rtl="0">
              <a:lnSpc>
                <a:spcPct val="115000"/>
              </a:lnSpc>
              <a:spcBef>
                <a:spcPts val="0"/>
              </a:spcBef>
              <a:spcAft>
                <a:spcPts val="0"/>
              </a:spcAft>
              <a:buClr>
                <a:schemeClr val="dk2"/>
              </a:buClr>
              <a:buSzPts val="2400"/>
              <a:buFont typeface="Darker Grotesque SemiBold"/>
              <a:buAutoNum type="arabicPeriod"/>
            </a:pPr>
            <a:r>
              <a:rPr lang="en" sz="2200">
                <a:solidFill>
                  <a:schemeClr val="dk2"/>
                </a:solidFill>
                <a:latin typeface="Darker Grotesque SemiBold"/>
                <a:ea typeface="Darker Grotesque SemiBold"/>
                <a:cs typeface="Darker Grotesque SemiBold"/>
                <a:sym typeface="Darker Grotesque SemiBold"/>
              </a:rPr>
              <a:t>Sunil Sahu, Angular 8 tutorial:  </a:t>
            </a:r>
            <a:r>
              <a:rPr lang="en" sz="2400" u="sng">
                <a:solidFill>
                  <a:schemeClr val="hlink"/>
                </a:solidFill>
                <a:latin typeface="Darker Grotesque SemiBold"/>
                <a:ea typeface="Darker Grotesque SemiBold"/>
                <a:cs typeface="Darker Grotesque SemiBold"/>
                <a:sym typeface="Darker Grotesque SemiBold"/>
                <a:hlinkClick r:id="rId4"/>
              </a:rPr>
              <a:t>https://www.slideshare.net/sunilos/angular-8</a:t>
            </a:r>
            <a:endParaRPr sz="2400">
              <a:solidFill>
                <a:schemeClr val="dk2"/>
              </a:solidFill>
              <a:latin typeface="Darker Grotesque SemiBold"/>
              <a:ea typeface="Darker Grotesque SemiBold"/>
              <a:cs typeface="Darker Grotesque SemiBold"/>
              <a:sym typeface="Darker Grotesque SemiBold"/>
            </a:endParaRPr>
          </a:p>
          <a:p>
            <a:pPr marL="457200" lvl="0" indent="-381000" algn="just" rtl="0">
              <a:lnSpc>
                <a:spcPct val="115000"/>
              </a:lnSpc>
              <a:spcBef>
                <a:spcPts val="0"/>
              </a:spcBef>
              <a:spcAft>
                <a:spcPts val="0"/>
              </a:spcAft>
              <a:buClr>
                <a:schemeClr val="dk2"/>
              </a:buClr>
              <a:buSzPts val="2400"/>
              <a:buFont typeface="Darker Grotesque SemiBold"/>
              <a:buAutoNum type="arabicPeriod"/>
            </a:pPr>
            <a:r>
              <a:rPr lang="en" sz="2400">
                <a:solidFill>
                  <a:schemeClr val="dk2"/>
                </a:solidFill>
                <a:latin typeface="Darker Grotesque SemiBold"/>
                <a:ea typeface="Darker Grotesque SemiBold"/>
                <a:cs typeface="Darker Grotesque SemiBold"/>
                <a:sym typeface="Darker Grotesque SemiBold"/>
              </a:rPr>
              <a:t>AngularJS: </a:t>
            </a:r>
            <a:r>
              <a:rPr lang="en" sz="2400" u="sng">
                <a:solidFill>
                  <a:schemeClr val="hlink"/>
                </a:solidFill>
                <a:latin typeface="Darker Grotesque SemiBold"/>
                <a:ea typeface="Darker Grotesque SemiBold"/>
                <a:cs typeface="Darker Grotesque SemiBold"/>
                <a:sym typeface="Darker Grotesque SemiBold"/>
                <a:hlinkClick r:id="rId5"/>
              </a:rPr>
              <a:t>https://angularjs.org/</a:t>
            </a:r>
            <a:endParaRPr sz="2400">
              <a:solidFill>
                <a:schemeClr val="dk2"/>
              </a:solidFill>
              <a:latin typeface="Darker Grotesque SemiBold"/>
              <a:ea typeface="Darker Grotesque SemiBold"/>
              <a:cs typeface="Darker Grotesque SemiBold"/>
              <a:sym typeface="Darker Grotesque SemiBold"/>
            </a:endParaRPr>
          </a:p>
          <a:p>
            <a:pPr marL="457200" lvl="0" indent="-381000" algn="l" rtl="0">
              <a:lnSpc>
                <a:spcPct val="120000"/>
              </a:lnSpc>
              <a:spcBef>
                <a:spcPts val="0"/>
              </a:spcBef>
              <a:spcAft>
                <a:spcPts val="0"/>
              </a:spcAft>
              <a:buClr>
                <a:schemeClr val="dk2"/>
              </a:buClr>
              <a:buSzPts val="2400"/>
              <a:buFont typeface="Darker Grotesque SemiBold"/>
              <a:buAutoNum type="arabicPeriod"/>
            </a:pPr>
            <a:r>
              <a:rPr lang="en" sz="2400">
                <a:solidFill>
                  <a:schemeClr val="dk2"/>
                </a:solidFill>
                <a:latin typeface="Darker Grotesque SemiBold"/>
                <a:ea typeface="Darker Grotesque SemiBold"/>
                <a:cs typeface="Darker Grotesque SemiBold"/>
                <a:sym typeface="Darker Grotesque SemiBold"/>
              </a:rPr>
              <a:t>Angular là gì, tính năng nổi bật và lý do nên sử dụng trong phát triển web:</a:t>
            </a:r>
            <a:r>
              <a:rPr lang="en" sz="2700" b="1">
                <a:highlight>
                  <a:srgbClr val="FFFFFF"/>
                </a:highlight>
                <a:latin typeface="Roboto"/>
                <a:ea typeface="Roboto"/>
                <a:cs typeface="Roboto"/>
                <a:sym typeface="Roboto"/>
              </a:rPr>
              <a:t> </a:t>
            </a:r>
            <a:r>
              <a:rPr lang="en" sz="2400">
                <a:solidFill>
                  <a:schemeClr val="dk2"/>
                </a:solidFill>
                <a:latin typeface="Darker Grotesque SemiBold"/>
                <a:ea typeface="Darker Grotesque SemiBold"/>
                <a:cs typeface="Darker Grotesque SemiBold"/>
                <a:sym typeface="Darker Grotesque SemiBold"/>
              </a:rPr>
              <a:t>https://bizfly.vn/techblog/angular-la-gi.html</a:t>
            </a:r>
            <a:endParaRPr sz="2400">
              <a:solidFill>
                <a:schemeClr val="dk2"/>
              </a:solidFill>
              <a:latin typeface="Darker Grotesque SemiBold"/>
              <a:ea typeface="Darker Grotesque SemiBold"/>
              <a:cs typeface="Darker Grotesque SemiBold"/>
              <a:sym typeface="Darker Grotesque SemiBold"/>
            </a:endParaRPr>
          </a:p>
          <a:p>
            <a:pPr marL="0" lvl="0" indent="0" algn="ctr" rtl="0">
              <a:spcBef>
                <a:spcPts val="1500"/>
              </a:spcBef>
              <a:spcAft>
                <a:spcPts val="0"/>
              </a:spcAft>
              <a:buNone/>
            </a:pPr>
            <a:endParaRPr sz="2200">
              <a:solidFill>
                <a:schemeClr val="dk2"/>
              </a:solidFill>
              <a:latin typeface="Darker Grotesque SemiBold"/>
              <a:ea typeface="Darker Grotesque SemiBold"/>
              <a:cs typeface="Darker Grotesque SemiBold"/>
              <a:sym typeface="Darker Grotesque SemiBold"/>
            </a:endParaRPr>
          </a:p>
        </p:txBody>
      </p:sp>
      <p:sp>
        <p:nvSpPr>
          <p:cNvPr id="363" name="Google Shape;363;p25"/>
          <p:cNvSpPr txBox="1">
            <a:spLocks noGrp="1"/>
          </p:cNvSpPr>
          <p:nvPr>
            <p:ph type="subTitle" idx="1"/>
          </p:nvPr>
        </p:nvSpPr>
        <p:spPr>
          <a:xfrm>
            <a:off x="6314450" y="5264100"/>
            <a:ext cx="5230200" cy="717900"/>
          </a:xfrm>
          <a:prstGeom prst="rect">
            <a:avLst/>
          </a:prstGeom>
        </p:spPr>
        <p:txBody>
          <a:bodyPr spcFirstLastPara="1" wrap="square" lIns="121900" tIns="121900" rIns="121900" bIns="121900" anchor="b" anchorCtr="0">
            <a:noAutofit/>
          </a:bodyPr>
          <a:lstStyle/>
          <a:p>
            <a:pPr marL="457200" lvl="0" indent="0" algn="r" rtl="0">
              <a:spcBef>
                <a:spcPts val="0"/>
              </a:spcBef>
              <a:spcAft>
                <a:spcPts val="0"/>
              </a:spcAft>
              <a:buNone/>
            </a:pPr>
            <a:r>
              <a:rPr lang="en"/>
              <a:t>―</a:t>
            </a:r>
            <a:endParaRPr/>
          </a:p>
        </p:txBody>
      </p:sp>
      <p:sp>
        <p:nvSpPr>
          <p:cNvPr id="364" name="Google Shape;364;p25"/>
          <p:cNvSpPr txBox="1">
            <a:spLocks noGrp="1"/>
          </p:cNvSpPr>
          <p:nvPr>
            <p:ph type="title" idx="2"/>
          </p:nvPr>
        </p:nvSpPr>
        <p:spPr>
          <a:xfrm>
            <a:off x="415600" y="288567"/>
            <a:ext cx="113607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Tài liệu tham khảo</a:t>
            </a:r>
            <a:endParaRPr/>
          </a:p>
        </p:txBody>
      </p:sp>
      <p:sp>
        <p:nvSpPr>
          <p:cNvPr id="365" name="Google Shape;365;p25">
            <a:hlinkClick r:id="rId6" action="ppaction://hlinksldjump"/>
          </p:cNvPr>
          <p:cNvSpPr/>
          <p:nvPr/>
        </p:nvSpPr>
        <p:spPr>
          <a:xfrm>
            <a:off x="10537975" y="0"/>
            <a:ext cx="1653900" cy="165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6" name="Google Shape;366;p25"/>
          <p:cNvGrpSpPr/>
          <p:nvPr/>
        </p:nvGrpSpPr>
        <p:grpSpPr>
          <a:xfrm>
            <a:off x="11271317" y="6187415"/>
            <a:ext cx="692651" cy="424867"/>
            <a:chOff x="4410025" y="5528957"/>
            <a:chExt cx="1639799" cy="1005840"/>
          </a:xfrm>
        </p:grpSpPr>
        <p:cxnSp>
          <p:nvCxnSpPr>
            <p:cNvPr id="367" name="Google Shape;367;p25"/>
            <p:cNvCxnSpPr/>
            <p:nvPr/>
          </p:nvCxnSpPr>
          <p:spPr>
            <a:xfrm>
              <a:off x="4410025" y="6032350"/>
              <a:ext cx="1550100" cy="0"/>
            </a:xfrm>
            <a:prstGeom prst="straightConnector1">
              <a:avLst/>
            </a:prstGeom>
            <a:noFill/>
            <a:ln w="76200" cap="rnd" cmpd="sng">
              <a:solidFill>
                <a:schemeClr val="accent1"/>
              </a:solidFill>
              <a:prstDash val="solid"/>
              <a:round/>
              <a:headEnd type="none" w="med" len="med"/>
              <a:tailEnd type="none" w="med" len="med"/>
            </a:ln>
          </p:spPr>
        </p:cxnSp>
        <p:cxnSp>
          <p:nvCxnSpPr>
            <p:cNvPr id="368" name="Google Shape;368;p25"/>
            <p:cNvCxnSpPr/>
            <p:nvPr/>
          </p:nvCxnSpPr>
          <p:spPr>
            <a:xfrm rot="-2865211">
              <a:off x="5481208" y="6283097"/>
              <a:ext cx="680032" cy="0"/>
            </a:xfrm>
            <a:prstGeom prst="straightConnector1">
              <a:avLst/>
            </a:prstGeom>
            <a:noFill/>
            <a:ln w="76200" cap="rnd" cmpd="sng">
              <a:solidFill>
                <a:schemeClr val="accent1"/>
              </a:solidFill>
              <a:prstDash val="solid"/>
              <a:round/>
              <a:headEnd type="none" w="med" len="med"/>
              <a:tailEnd type="none" w="med" len="med"/>
            </a:ln>
          </p:spPr>
        </p:cxnSp>
        <p:cxnSp>
          <p:nvCxnSpPr>
            <p:cNvPr id="369" name="Google Shape;369;p25"/>
            <p:cNvCxnSpPr/>
            <p:nvPr/>
          </p:nvCxnSpPr>
          <p:spPr>
            <a:xfrm rot="2865211">
              <a:off x="5481208" y="5780657"/>
              <a:ext cx="680032" cy="0"/>
            </a:xfrm>
            <a:prstGeom prst="straightConnector1">
              <a:avLst/>
            </a:prstGeom>
            <a:noFill/>
            <a:ln w="76200" cap="rnd" cmpd="sng">
              <a:solidFill>
                <a:schemeClr val="accent1"/>
              </a:solidFill>
              <a:prstDash val="solid"/>
              <a:round/>
              <a:headEnd type="none" w="med" len="med"/>
              <a:tailEnd type="none" w="med" len="med"/>
            </a:ln>
          </p:spPr>
        </p:cxnSp>
      </p:grpSp>
      <p:grpSp>
        <p:nvGrpSpPr>
          <p:cNvPr id="370" name="Google Shape;370;p25"/>
          <p:cNvGrpSpPr/>
          <p:nvPr/>
        </p:nvGrpSpPr>
        <p:grpSpPr>
          <a:xfrm flipH="1">
            <a:off x="238392" y="6187415"/>
            <a:ext cx="692651" cy="424867"/>
            <a:chOff x="4410025" y="5528957"/>
            <a:chExt cx="1639799" cy="1005840"/>
          </a:xfrm>
        </p:grpSpPr>
        <p:cxnSp>
          <p:nvCxnSpPr>
            <p:cNvPr id="371" name="Google Shape;371;p25"/>
            <p:cNvCxnSpPr/>
            <p:nvPr/>
          </p:nvCxnSpPr>
          <p:spPr>
            <a:xfrm>
              <a:off x="4410025" y="6032350"/>
              <a:ext cx="1550100" cy="0"/>
            </a:xfrm>
            <a:prstGeom prst="straightConnector1">
              <a:avLst/>
            </a:prstGeom>
            <a:noFill/>
            <a:ln w="76200" cap="rnd" cmpd="sng">
              <a:solidFill>
                <a:schemeClr val="accent1"/>
              </a:solidFill>
              <a:prstDash val="solid"/>
              <a:round/>
              <a:headEnd type="none" w="med" len="med"/>
              <a:tailEnd type="none" w="med" len="med"/>
            </a:ln>
          </p:spPr>
        </p:cxnSp>
        <p:cxnSp>
          <p:nvCxnSpPr>
            <p:cNvPr id="372" name="Google Shape;372;p25"/>
            <p:cNvCxnSpPr/>
            <p:nvPr/>
          </p:nvCxnSpPr>
          <p:spPr>
            <a:xfrm rot="-2865211">
              <a:off x="5481208" y="6283097"/>
              <a:ext cx="680032" cy="0"/>
            </a:xfrm>
            <a:prstGeom prst="straightConnector1">
              <a:avLst/>
            </a:prstGeom>
            <a:noFill/>
            <a:ln w="76200" cap="rnd" cmpd="sng">
              <a:solidFill>
                <a:schemeClr val="accent1"/>
              </a:solidFill>
              <a:prstDash val="solid"/>
              <a:round/>
              <a:headEnd type="none" w="med" len="med"/>
              <a:tailEnd type="none" w="med" len="med"/>
            </a:ln>
          </p:spPr>
        </p:cxnSp>
        <p:cxnSp>
          <p:nvCxnSpPr>
            <p:cNvPr id="373" name="Google Shape;373;p25"/>
            <p:cNvCxnSpPr/>
            <p:nvPr/>
          </p:nvCxnSpPr>
          <p:spPr>
            <a:xfrm rot="2865211">
              <a:off x="5481208" y="5780657"/>
              <a:ext cx="680032" cy="0"/>
            </a:xfrm>
            <a:prstGeom prst="straightConnector1">
              <a:avLst/>
            </a:prstGeom>
            <a:noFill/>
            <a:ln w="76200" cap="rnd" cmpd="sng">
              <a:solidFill>
                <a:schemeClr val="accent1"/>
              </a:solidFill>
              <a:prstDash val="solid"/>
              <a:round/>
              <a:headEnd type="none" w="med" len="med"/>
              <a:tailEnd type="none" w="med" len="med"/>
            </a:ln>
          </p:spPr>
        </p:cxnSp>
      </p:grpSp>
      <p:sp>
        <p:nvSpPr>
          <p:cNvPr id="374" name="Google Shape;374;p25"/>
          <p:cNvSpPr/>
          <p:nvPr/>
        </p:nvSpPr>
        <p:spPr>
          <a:xfrm>
            <a:off x="0" y="6059550"/>
            <a:ext cx="1230300" cy="76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5">
            <a:hlinkClick r:id="" action="ppaction://hlinkshowjump?jump=nextslide"/>
          </p:cNvPr>
          <p:cNvSpPr/>
          <p:nvPr/>
        </p:nvSpPr>
        <p:spPr>
          <a:xfrm>
            <a:off x="11002500" y="6059550"/>
            <a:ext cx="1230300" cy="76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pic>
        <p:nvPicPr>
          <p:cNvPr id="380" name="Google Shape;380;p26"/>
          <p:cNvPicPr preferRelativeResize="0"/>
          <p:nvPr/>
        </p:nvPicPr>
        <p:blipFill rotWithShape="1">
          <a:blip r:embed="rId3">
            <a:alphaModFix/>
          </a:blip>
          <a:srcRect l="18412" r="13089"/>
          <a:stretch/>
        </p:blipFill>
        <p:spPr>
          <a:xfrm>
            <a:off x="0" y="0"/>
            <a:ext cx="7032627" cy="6857999"/>
          </a:xfrm>
          <a:prstGeom prst="rect">
            <a:avLst/>
          </a:prstGeom>
          <a:noFill/>
          <a:ln>
            <a:noFill/>
          </a:ln>
        </p:spPr>
      </p:pic>
      <p:sp>
        <p:nvSpPr>
          <p:cNvPr id="381" name="Google Shape;381;p26"/>
          <p:cNvSpPr txBox="1">
            <a:spLocks noGrp="1"/>
          </p:cNvSpPr>
          <p:nvPr>
            <p:ph type="title"/>
          </p:nvPr>
        </p:nvSpPr>
        <p:spPr>
          <a:xfrm>
            <a:off x="7205700" y="2096575"/>
            <a:ext cx="4962000" cy="1341600"/>
          </a:xfrm>
          <a:prstGeom prst="rect">
            <a:avLst/>
          </a:prstGeom>
        </p:spPr>
        <p:txBody>
          <a:bodyPr spcFirstLastPara="1" wrap="square" lIns="121900" tIns="121900" rIns="121900" bIns="121900" anchor="b" anchorCtr="0">
            <a:noAutofit/>
          </a:bodyPr>
          <a:lstStyle/>
          <a:p>
            <a:pPr marL="0" lvl="0" indent="0" algn="l" rtl="0">
              <a:spcBef>
                <a:spcPts val="0"/>
              </a:spcBef>
              <a:spcAft>
                <a:spcPts val="0"/>
              </a:spcAft>
              <a:buNone/>
            </a:pPr>
            <a:r>
              <a:rPr lang="en" sz="6000"/>
              <a:t>Thank you!</a:t>
            </a:r>
            <a:endParaRPr sz="6000"/>
          </a:p>
        </p:txBody>
      </p:sp>
      <p:sp>
        <p:nvSpPr>
          <p:cNvPr id="382" name="Google Shape;382;p26"/>
          <p:cNvSpPr txBox="1">
            <a:spLocks noGrp="1"/>
          </p:cNvSpPr>
          <p:nvPr>
            <p:ph type="subTitle" idx="1"/>
          </p:nvPr>
        </p:nvSpPr>
        <p:spPr>
          <a:xfrm>
            <a:off x="7032625" y="3431225"/>
            <a:ext cx="4679400" cy="30438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4501104163 - Phạm Nguyễn Hồng Nguyên</a:t>
            </a:r>
            <a:endParaRPr/>
          </a:p>
          <a:p>
            <a:pPr marL="0" lvl="0" indent="0" algn="l" rtl="0">
              <a:spcBef>
                <a:spcPts val="2100"/>
              </a:spcBef>
              <a:spcAft>
                <a:spcPts val="0"/>
              </a:spcAft>
              <a:buNone/>
            </a:pPr>
            <a:r>
              <a:rPr lang="en"/>
              <a:t>4501104017 - Lê Chu Báu</a:t>
            </a:r>
            <a:endParaRPr/>
          </a:p>
          <a:p>
            <a:pPr marL="0" lvl="0" indent="0" algn="l" rtl="0">
              <a:spcBef>
                <a:spcPts val="2100"/>
              </a:spcBef>
              <a:spcAft>
                <a:spcPts val="0"/>
              </a:spcAft>
              <a:buNone/>
            </a:pPr>
            <a:r>
              <a:rPr lang="en"/>
              <a:t>4501104174 - Nguyễn Tuấn Phong</a:t>
            </a:r>
            <a:endParaRPr/>
          </a:p>
          <a:p>
            <a:pPr marL="0" lvl="0" indent="0" algn="l" rtl="0">
              <a:spcBef>
                <a:spcPts val="2100"/>
              </a:spcBef>
              <a:spcAft>
                <a:spcPts val="0"/>
              </a:spcAft>
              <a:buNone/>
            </a:pPr>
            <a:r>
              <a:rPr lang="en"/>
              <a:t>4501104066 - Lê Chí Hải</a:t>
            </a:r>
            <a:endParaRPr/>
          </a:p>
          <a:p>
            <a:pPr marL="0" lvl="0" indent="0" algn="l" rtl="0">
              <a:spcBef>
                <a:spcPts val="2100"/>
              </a:spcBef>
              <a:spcAft>
                <a:spcPts val="2100"/>
              </a:spcAft>
              <a:buNone/>
            </a:pPr>
            <a:r>
              <a:rPr lang="en"/>
              <a:t>4501104081 - Trương Quốc Hiệp</a:t>
            </a:r>
            <a:endParaRPr/>
          </a:p>
        </p:txBody>
      </p:sp>
      <p:sp>
        <p:nvSpPr>
          <p:cNvPr id="383" name="Google Shape;383;p26"/>
          <p:cNvSpPr txBox="1">
            <a:spLocks noGrp="1"/>
          </p:cNvSpPr>
          <p:nvPr>
            <p:ph type="body" idx="2"/>
          </p:nvPr>
        </p:nvSpPr>
        <p:spPr>
          <a:xfrm>
            <a:off x="12167700" y="3568575"/>
            <a:ext cx="4430100" cy="12312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endParaRPr>
              <a:solidFill>
                <a:schemeClr val="lt1"/>
              </a:solidFill>
            </a:endParaRPr>
          </a:p>
        </p:txBody>
      </p:sp>
      <p:sp>
        <p:nvSpPr>
          <p:cNvPr id="384" name="Google Shape;384;p26">
            <a:hlinkClick r:id="rId4" action="ppaction://hlinksldjump"/>
          </p:cNvPr>
          <p:cNvSpPr/>
          <p:nvPr/>
        </p:nvSpPr>
        <p:spPr>
          <a:xfrm>
            <a:off x="10537975" y="0"/>
            <a:ext cx="1653900" cy="165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6"/>
          <p:cNvSpPr txBox="1">
            <a:spLocks noGrp="1"/>
          </p:cNvSpPr>
          <p:nvPr>
            <p:ph type="title"/>
          </p:nvPr>
        </p:nvSpPr>
        <p:spPr>
          <a:xfrm>
            <a:off x="1374775" y="557350"/>
            <a:ext cx="103473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Mục lục</a:t>
            </a:r>
            <a:endParaRPr/>
          </a:p>
        </p:txBody>
      </p:sp>
      <p:sp>
        <p:nvSpPr>
          <p:cNvPr id="180" name="Google Shape;180;p16">
            <a:hlinkClick r:id="rId3" action="ppaction://hlinksldjump"/>
          </p:cNvPr>
          <p:cNvSpPr txBox="1">
            <a:spLocks noGrp="1"/>
          </p:cNvSpPr>
          <p:nvPr>
            <p:ph type="subTitle" idx="1"/>
          </p:nvPr>
        </p:nvSpPr>
        <p:spPr>
          <a:xfrm>
            <a:off x="1352700" y="1599600"/>
            <a:ext cx="10347300" cy="717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a:t>Khái niệm Angular</a:t>
            </a:r>
            <a:endParaRPr/>
          </a:p>
        </p:txBody>
      </p:sp>
      <p:sp>
        <p:nvSpPr>
          <p:cNvPr id="181" name="Google Shape;181;p16">
            <a:hlinkClick r:id="" action="ppaction://noaction"/>
          </p:cNvPr>
          <p:cNvSpPr txBox="1">
            <a:spLocks noGrp="1"/>
          </p:cNvSpPr>
          <p:nvPr>
            <p:ph type="subTitle" idx="2"/>
          </p:nvPr>
        </p:nvSpPr>
        <p:spPr>
          <a:xfrm>
            <a:off x="1352700" y="2306570"/>
            <a:ext cx="10347300" cy="7179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Clr>
                <a:schemeClr val="dk1"/>
              </a:buClr>
              <a:buSzPts val="1100"/>
              <a:buFont typeface="Arial"/>
              <a:buNone/>
            </a:pPr>
            <a:r>
              <a:rPr lang="en"/>
              <a:t>Kiến trúc Angular</a:t>
            </a:r>
            <a:endParaRPr/>
          </a:p>
          <a:p>
            <a:pPr marL="0" lvl="0" indent="0" algn="ctr" rtl="0">
              <a:spcBef>
                <a:spcPts val="2100"/>
              </a:spcBef>
              <a:spcAft>
                <a:spcPts val="2100"/>
              </a:spcAft>
              <a:buNone/>
            </a:pPr>
            <a:endParaRPr/>
          </a:p>
        </p:txBody>
      </p:sp>
      <p:sp>
        <p:nvSpPr>
          <p:cNvPr id="182" name="Google Shape;182;p16">
            <a:hlinkClick r:id="rId4" action="ppaction://hlinksldjump"/>
          </p:cNvPr>
          <p:cNvSpPr txBox="1">
            <a:spLocks noGrp="1"/>
          </p:cNvSpPr>
          <p:nvPr>
            <p:ph type="subTitle" idx="3"/>
          </p:nvPr>
        </p:nvSpPr>
        <p:spPr>
          <a:xfrm>
            <a:off x="1352700" y="3013540"/>
            <a:ext cx="10347300" cy="7179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Clr>
                <a:schemeClr val="dk1"/>
              </a:buClr>
              <a:buSzPts val="1100"/>
              <a:buFont typeface="Arial"/>
              <a:buNone/>
            </a:pPr>
            <a:r>
              <a:rPr lang="en"/>
              <a:t>Ưu điểm và nhược điểm của AngularJS</a:t>
            </a:r>
            <a:endParaRPr/>
          </a:p>
          <a:p>
            <a:pPr marL="0" lvl="0" indent="0" algn="ctr" rtl="0">
              <a:spcBef>
                <a:spcPts val="2100"/>
              </a:spcBef>
              <a:spcAft>
                <a:spcPts val="2100"/>
              </a:spcAft>
              <a:buNone/>
            </a:pPr>
            <a:endParaRPr/>
          </a:p>
        </p:txBody>
      </p:sp>
      <p:sp>
        <p:nvSpPr>
          <p:cNvPr id="183" name="Google Shape;183;p16">
            <a:hlinkClick r:id="rId5" action="ppaction://hlinksldjump"/>
          </p:cNvPr>
          <p:cNvSpPr txBox="1">
            <a:spLocks noGrp="1"/>
          </p:cNvSpPr>
          <p:nvPr>
            <p:ph type="subTitle" idx="4"/>
          </p:nvPr>
        </p:nvSpPr>
        <p:spPr>
          <a:xfrm>
            <a:off x="1352700" y="3720510"/>
            <a:ext cx="10347300" cy="7179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Clr>
                <a:schemeClr val="dk1"/>
              </a:buClr>
              <a:buSzPts val="1100"/>
              <a:buFont typeface="Arial"/>
              <a:buNone/>
            </a:pPr>
            <a:r>
              <a:rPr lang="en" dirty="0"/>
              <a:t>Các đặc trưng cơ bản của Angular</a:t>
            </a:r>
            <a:endParaRPr dirty="0"/>
          </a:p>
          <a:p>
            <a:pPr marL="0" lvl="0" indent="0" algn="ctr" rtl="0">
              <a:spcBef>
                <a:spcPts val="2100"/>
              </a:spcBef>
              <a:spcAft>
                <a:spcPts val="2100"/>
              </a:spcAft>
              <a:buNone/>
            </a:pPr>
            <a:endParaRPr dirty="0"/>
          </a:p>
        </p:txBody>
      </p:sp>
      <p:sp>
        <p:nvSpPr>
          <p:cNvPr id="184" name="Google Shape;184;p16">
            <a:hlinkClick r:id="" action="ppaction://noaction"/>
          </p:cNvPr>
          <p:cNvSpPr txBox="1">
            <a:spLocks noGrp="1"/>
          </p:cNvSpPr>
          <p:nvPr>
            <p:ph type="subTitle" idx="5"/>
          </p:nvPr>
        </p:nvSpPr>
        <p:spPr>
          <a:xfrm>
            <a:off x="1352700" y="4427480"/>
            <a:ext cx="10347300" cy="7179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Clr>
                <a:schemeClr val="dk1"/>
              </a:buClr>
              <a:buSzPts val="1100"/>
              <a:buFont typeface="Arial"/>
              <a:buNone/>
            </a:pPr>
            <a:r>
              <a:rPr lang="en" dirty="0"/>
              <a:t>Tại sao chúng ta nên sử dụng Angular ?</a:t>
            </a:r>
            <a:endParaRPr dirty="0"/>
          </a:p>
          <a:p>
            <a:pPr marL="0" lvl="0" indent="0" algn="ctr" rtl="0">
              <a:spcBef>
                <a:spcPts val="2100"/>
              </a:spcBef>
              <a:spcAft>
                <a:spcPts val="2100"/>
              </a:spcAft>
              <a:buNone/>
            </a:pPr>
            <a:r>
              <a:rPr lang="en-US" dirty="0"/>
              <a:t>Demo </a:t>
            </a:r>
            <a:r>
              <a:rPr lang="en-US" dirty="0" err="1"/>
              <a:t>Ứng</a:t>
            </a:r>
            <a:r>
              <a:rPr lang="en-US" dirty="0"/>
              <a:t> </a:t>
            </a:r>
            <a:r>
              <a:rPr lang="en-US" dirty="0" err="1"/>
              <a:t>dụng</a:t>
            </a:r>
            <a:r>
              <a:rPr lang="en-US" dirty="0"/>
              <a:t> Angular </a:t>
            </a:r>
            <a:r>
              <a:rPr lang="en-US" dirty="0" err="1"/>
              <a:t>cơ</a:t>
            </a:r>
            <a:r>
              <a:rPr lang="en-US" dirty="0"/>
              <a:t> </a:t>
            </a:r>
            <a:r>
              <a:rPr lang="en-US" dirty="0" err="1"/>
              <a:t>bản</a:t>
            </a:r>
            <a:endParaRPr lang="en-US" dirty="0"/>
          </a:p>
          <a:p>
            <a:pPr marL="0" lvl="0" indent="0" algn="ctr" rtl="0">
              <a:spcBef>
                <a:spcPts val="2100"/>
              </a:spcBef>
              <a:spcAft>
                <a:spcPts val="2100"/>
              </a:spcAft>
              <a:buNone/>
            </a:pPr>
            <a:endParaRPr dirty="0"/>
          </a:p>
        </p:txBody>
      </p:sp>
      <p:sp>
        <p:nvSpPr>
          <p:cNvPr id="185" name="Google Shape;185;p16">
            <a:hlinkClick r:id="" action="ppaction://noaction"/>
          </p:cNvPr>
          <p:cNvSpPr txBox="1">
            <a:spLocks noGrp="1"/>
          </p:cNvSpPr>
          <p:nvPr>
            <p:ph type="subTitle" idx="6"/>
          </p:nvPr>
        </p:nvSpPr>
        <p:spPr>
          <a:xfrm>
            <a:off x="1352700" y="5841420"/>
            <a:ext cx="10347300" cy="7179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Clr>
                <a:schemeClr val="dk1"/>
              </a:buClr>
              <a:buSzPts val="1100"/>
              <a:buFont typeface="Arial"/>
              <a:buNone/>
            </a:pPr>
            <a:r>
              <a:rPr lang="en" dirty="0"/>
              <a:t>Tài liệu tham khảo</a:t>
            </a:r>
            <a:endParaRPr dirty="0"/>
          </a:p>
        </p:txBody>
      </p:sp>
      <p:sp>
        <p:nvSpPr>
          <p:cNvPr id="186" name="Google Shape;186;p16">
            <a:hlinkClick r:id="rId6" action="ppaction://hlinksldjump"/>
          </p:cNvPr>
          <p:cNvSpPr/>
          <p:nvPr/>
        </p:nvSpPr>
        <p:spPr>
          <a:xfrm>
            <a:off x="10537975" y="0"/>
            <a:ext cx="1653900" cy="165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7" name="Google Shape;187;p16"/>
          <p:cNvCxnSpPr/>
          <p:nvPr/>
        </p:nvCxnSpPr>
        <p:spPr>
          <a:xfrm>
            <a:off x="3939500" y="1039250"/>
            <a:ext cx="1550100" cy="0"/>
          </a:xfrm>
          <a:prstGeom prst="straightConnector1">
            <a:avLst/>
          </a:prstGeom>
          <a:noFill/>
          <a:ln w="38100" cap="rnd" cmpd="sng">
            <a:solidFill>
              <a:schemeClr val="lt1"/>
            </a:solidFill>
            <a:prstDash val="solid"/>
            <a:round/>
            <a:headEnd type="none" w="med" len="med"/>
            <a:tailEnd type="none" w="med" len="med"/>
          </a:ln>
        </p:spPr>
      </p:cxnSp>
      <p:cxnSp>
        <p:nvCxnSpPr>
          <p:cNvPr id="188" name="Google Shape;188;p16"/>
          <p:cNvCxnSpPr/>
          <p:nvPr/>
        </p:nvCxnSpPr>
        <p:spPr>
          <a:xfrm>
            <a:off x="7572675" y="1039250"/>
            <a:ext cx="1550100" cy="0"/>
          </a:xfrm>
          <a:prstGeom prst="straightConnector1">
            <a:avLst/>
          </a:prstGeom>
          <a:noFill/>
          <a:ln w="38100" cap="rnd" cmpd="sng">
            <a:solidFill>
              <a:schemeClr val="lt1"/>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7"/>
          <p:cNvSpPr txBox="1">
            <a:spLocks noGrp="1"/>
          </p:cNvSpPr>
          <p:nvPr>
            <p:ph type="title"/>
          </p:nvPr>
        </p:nvSpPr>
        <p:spPr>
          <a:xfrm>
            <a:off x="415600" y="288567"/>
            <a:ext cx="113607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Khái niệm Angular</a:t>
            </a:r>
            <a:endParaRPr>
              <a:solidFill>
                <a:schemeClr val="lt1"/>
              </a:solidFill>
            </a:endParaRPr>
          </a:p>
        </p:txBody>
      </p:sp>
      <p:sp>
        <p:nvSpPr>
          <p:cNvPr id="194" name="Google Shape;194;p17"/>
          <p:cNvSpPr txBox="1">
            <a:spLocks noGrp="1"/>
          </p:cNvSpPr>
          <p:nvPr>
            <p:ph type="body" idx="1"/>
          </p:nvPr>
        </p:nvSpPr>
        <p:spPr>
          <a:xfrm>
            <a:off x="719500" y="1745050"/>
            <a:ext cx="6577800" cy="4938300"/>
          </a:xfrm>
          <a:prstGeom prst="rect">
            <a:avLst/>
          </a:prstGeom>
        </p:spPr>
        <p:txBody>
          <a:bodyPr spcFirstLastPara="1" wrap="square" lIns="121900" tIns="121900" rIns="121900" bIns="121900" anchor="ctr" anchorCtr="0">
            <a:noAutofit/>
          </a:bodyPr>
          <a:lstStyle/>
          <a:p>
            <a:pPr marL="0" lvl="0" indent="0" algn="l" rtl="0">
              <a:lnSpc>
                <a:spcPct val="100000"/>
              </a:lnSpc>
              <a:spcBef>
                <a:spcPts val="0"/>
              </a:spcBef>
              <a:spcAft>
                <a:spcPts val="0"/>
              </a:spcAft>
              <a:buNone/>
            </a:pPr>
            <a:r>
              <a:rPr lang="en" b="1">
                <a:latin typeface="Darker Grotesque"/>
                <a:ea typeface="Darker Grotesque"/>
                <a:cs typeface="Darker Grotesque"/>
                <a:sym typeface="Darker Grotesque"/>
              </a:rPr>
              <a:t>Angular </a:t>
            </a:r>
            <a:r>
              <a:rPr lang="en"/>
              <a:t>là một JavaScript Framework.</a:t>
            </a:r>
            <a:endParaRPr/>
          </a:p>
          <a:p>
            <a:pPr marL="0" lvl="0" indent="0" algn="l" rtl="0">
              <a:lnSpc>
                <a:spcPct val="100000"/>
              </a:lnSpc>
              <a:spcBef>
                <a:spcPts val="2100"/>
              </a:spcBef>
              <a:spcAft>
                <a:spcPts val="0"/>
              </a:spcAft>
              <a:buNone/>
            </a:pPr>
            <a:r>
              <a:rPr lang="en" b="1">
                <a:latin typeface="Darker Grotesque"/>
                <a:ea typeface="Darker Grotesque"/>
                <a:cs typeface="Darker Grotesque"/>
                <a:sym typeface="Darker Grotesque"/>
              </a:rPr>
              <a:t>Angular</a:t>
            </a:r>
            <a:r>
              <a:rPr lang="en"/>
              <a:t> được sử dụng để xây dựng các ứng dụng phía client bằng cách sử dụng HTML.</a:t>
            </a:r>
            <a:endParaRPr/>
          </a:p>
          <a:p>
            <a:pPr marL="0" lvl="0" indent="0" algn="l" rtl="0">
              <a:lnSpc>
                <a:spcPct val="100000"/>
              </a:lnSpc>
              <a:spcBef>
                <a:spcPts val="2100"/>
              </a:spcBef>
              <a:spcAft>
                <a:spcPts val="0"/>
              </a:spcAft>
              <a:buNone/>
            </a:pPr>
            <a:r>
              <a:rPr lang="en" b="1">
                <a:latin typeface="Darker Grotesque"/>
                <a:ea typeface="Darker Grotesque"/>
                <a:cs typeface="Darker Grotesque"/>
                <a:sym typeface="Darker Grotesque"/>
              </a:rPr>
              <a:t>Angular </a:t>
            </a:r>
            <a:r>
              <a:rPr lang="en"/>
              <a:t>bootstraps JavaScript với các tag HTML.  </a:t>
            </a:r>
            <a:endParaRPr/>
          </a:p>
          <a:p>
            <a:pPr marL="0" lvl="0" indent="0" algn="l" rtl="0">
              <a:lnSpc>
                <a:spcPct val="100000"/>
              </a:lnSpc>
              <a:spcBef>
                <a:spcPts val="2100"/>
              </a:spcBef>
              <a:spcAft>
                <a:spcPts val="0"/>
              </a:spcAft>
              <a:buNone/>
            </a:pPr>
            <a:r>
              <a:rPr lang="en" b="1">
                <a:latin typeface="Darker Grotesque"/>
                <a:ea typeface="Darker Grotesque"/>
                <a:cs typeface="Darker Grotesque"/>
                <a:sym typeface="Darker Grotesque"/>
              </a:rPr>
              <a:t>Angular </a:t>
            </a:r>
            <a:r>
              <a:rPr lang="en"/>
              <a:t>được sử dụng để tạo ứng dụng giao diện UI.  </a:t>
            </a:r>
            <a:endParaRPr/>
          </a:p>
          <a:p>
            <a:pPr marL="0" lvl="0" indent="0" algn="l" rtl="0">
              <a:lnSpc>
                <a:spcPct val="100000"/>
              </a:lnSpc>
              <a:spcBef>
                <a:spcPts val="2100"/>
              </a:spcBef>
              <a:spcAft>
                <a:spcPts val="0"/>
              </a:spcAft>
              <a:buNone/>
            </a:pPr>
            <a:r>
              <a:rPr lang="en" b="1">
                <a:latin typeface="Darker Grotesque"/>
                <a:ea typeface="Darker Grotesque"/>
                <a:cs typeface="Darker Grotesque"/>
                <a:sym typeface="Darker Grotesque"/>
              </a:rPr>
              <a:t>Angular</a:t>
            </a:r>
            <a:r>
              <a:rPr lang="en"/>
              <a:t> nâng cao trải nghiệm giao diện UI cho người dùng. Code Angular được viết bằng ngôn ngữ TypeScript:</a:t>
            </a:r>
            <a:endParaRPr/>
          </a:p>
          <a:p>
            <a:pPr marL="0" lvl="0" indent="0" algn="l" rtl="0">
              <a:lnSpc>
                <a:spcPct val="100000"/>
              </a:lnSpc>
              <a:spcBef>
                <a:spcPts val="2100"/>
              </a:spcBef>
              <a:spcAft>
                <a:spcPts val="0"/>
              </a:spcAft>
              <a:buNone/>
            </a:pPr>
            <a:r>
              <a:rPr lang="en"/>
              <a:t>o TypeScript được biên dịch thành JavaScript.</a:t>
            </a:r>
            <a:endParaRPr/>
          </a:p>
          <a:p>
            <a:pPr marL="0" lvl="0" indent="0" algn="l" rtl="0">
              <a:lnSpc>
                <a:spcPct val="100000"/>
              </a:lnSpc>
              <a:spcBef>
                <a:spcPts val="2100"/>
              </a:spcBef>
              <a:spcAft>
                <a:spcPts val="2100"/>
              </a:spcAft>
              <a:buNone/>
            </a:pPr>
            <a:r>
              <a:rPr lang="en"/>
              <a:t>o JavaScript được sử dụng trong các trang HTML.</a:t>
            </a:r>
            <a:endParaRPr/>
          </a:p>
        </p:txBody>
      </p:sp>
      <p:sp>
        <p:nvSpPr>
          <p:cNvPr id="195" name="Google Shape;195;p17">
            <a:hlinkClick r:id="rId3" action="ppaction://hlinksldjump"/>
          </p:cNvPr>
          <p:cNvSpPr/>
          <p:nvPr/>
        </p:nvSpPr>
        <p:spPr>
          <a:xfrm>
            <a:off x="10537975" y="0"/>
            <a:ext cx="1653900" cy="165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6" name="Google Shape;196;p17"/>
          <p:cNvGrpSpPr/>
          <p:nvPr/>
        </p:nvGrpSpPr>
        <p:grpSpPr>
          <a:xfrm>
            <a:off x="11271317" y="6187415"/>
            <a:ext cx="692651" cy="424867"/>
            <a:chOff x="4410025" y="5528957"/>
            <a:chExt cx="1639799" cy="1005840"/>
          </a:xfrm>
        </p:grpSpPr>
        <p:cxnSp>
          <p:nvCxnSpPr>
            <p:cNvPr id="197" name="Google Shape;197;p17"/>
            <p:cNvCxnSpPr/>
            <p:nvPr/>
          </p:nvCxnSpPr>
          <p:spPr>
            <a:xfrm>
              <a:off x="4410025" y="6032350"/>
              <a:ext cx="1550100" cy="0"/>
            </a:xfrm>
            <a:prstGeom prst="straightConnector1">
              <a:avLst/>
            </a:prstGeom>
            <a:noFill/>
            <a:ln w="76200" cap="rnd" cmpd="sng">
              <a:solidFill>
                <a:schemeClr val="accent1"/>
              </a:solidFill>
              <a:prstDash val="solid"/>
              <a:round/>
              <a:headEnd type="none" w="med" len="med"/>
              <a:tailEnd type="none" w="med" len="med"/>
            </a:ln>
          </p:spPr>
        </p:cxnSp>
        <p:cxnSp>
          <p:nvCxnSpPr>
            <p:cNvPr id="198" name="Google Shape;198;p17"/>
            <p:cNvCxnSpPr/>
            <p:nvPr/>
          </p:nvCxnSpPr>
          <p:spPr>
            <a:xfrm rot="-2865211">
              <a:off x="5481208" y="6283097"/>
              <a:ext cx="680032" cy="0"/>
            </a:xfrm>
            <a:prstGeom prst="straightConnector1">
              <a:avLst/>
            </a:prstGeom>
            <a:noFill/>
            <a:ln w="76200" cap="rnd" cmpd="sng">
              <a:solidFill>
                <a:schemeClr val="accent1"/>
              </a:solidFill>
              <a:prstDash val="solid"/>
              <a:round/>
              <a:headEnd type="none" w="med" len="med"/>
              <a:tailEnd type="none" w="med" len="med"/>
            </a:ln>
          </p:spPr>
        </p:cxnSp>
        <p:cxnSp>
          <p:nvCxnSpPr>
            <p:cNvPr id="199" name="Google Shape;199;p17"/>
            <p:cNvCxnSpPr/>
            <p:nvPr/>
          </p:nvCxnSpPr>
          <p:spPr>
            <a:xfrm rot="2865211">
              <a:off x="5481208" y="5780657"/>
              <a:ext cx="680032" cy="0"/>
            </a:xfrm>
            <a:prstGeom prst="straightConnector1">
              <a:avLst/>
            </a:prstGeom>
            <a:noFill/>
            <a:ln w="76200" cap="rnd" cmpd="sng">
              <a:solidFill>
                <a:schemeClr val="accent1"/>
              </a:solidFill>
              <a:prstDash val="solid"/>
              <a:round/>
              <a:headEnd type="none" w="med" len="med"/>
              <a:tailEnd type="none" w="med" len="med"/>
            </a:ln>
          </p:spPr>
        </p:cxnSp>
      </p:grpSp>
      <p:grpSp>
        <p:nvGrpSpPr>
          <p:cNvPr id="200" name="Google Shape;200;p17"/>
          <p:cNvGrpSpPr/>
          <p:nvPr/>
        </p:nvGrpSpPr>
        <p:grpSpPr>
          <a:xfrm flipH="1">
            <a:off x="238392" y="6187415"/>
            <a:ext cx="692651" cy="424867"/>
            <a:chOff x="4410025" y="5528957"/>
            <a:chExt cx="1639799" cy="1005840"/>
          </a:xfrm>
        </p:grpSpPr>
        <p:cxnSp>
          <p:nvCxnSpPr>
            <p:cNvPr id="201" name="Google Shape;201;p17"/>
            <p:cNvCxnSpPr/>
            <p:nvPr/>
          </p:nvCxnSpPr>
          <p:spPr>
            <a:xfrm>
              <a:off x="4410025" y="6032350"/>
              <a:ext cx="1550100" cy="0"/>
            </a:xfrm>
            <a:prstGeom prst="straightConnector1">
              <a:avLst/>
            </a:prstGeom>
            <a:noFill/>
            <a:ln w="76200" cap="rnd" cmpd="sng">
              <a:solidFill>
                <a:schemeClr val="accent1"/>
              </a:solidFill>
              <a:prstDash val="solid"/>
              <a:round/>
              <a:headEnd type="none" w="med" len="med"/>
              <a:tailEnd type="none" w="med" len="med"/>
            </a:ln>
          </p:spPr>
        </p:cxnSp>
        <p:cxnSp>
          <p:nvCxnSpPr>
            <p:cNvPr id="202" name="Google Shape;202;p17"/>
            <p:cNvCxnSpPr/>
            <p:nvPr/>
          </p:nvCxnSpPr>
          <p:spPr>
            <a:xfrm rot="-2865211">
              <a:off x="5481208" y="6283097"/>
              <a:ext cx="680032" cy="0"/>
            </a:xfrm>
            <a:prstGeom prst="straightConnector1">
              <a:avLst/>
            </a:prstGeom>
            <a:noFill/>
            <a:ln w="76200" cap="rnd" cmpd="sng">
              <a:solidFill>
                <a:schemeClr val="accent1"/>
              </a:solidFill>
              <a:prstDash val="solid"/>
              <a:round/>
              <a:headEnd type="none" w="med" len="med"/>
              <a:tailEnd type="none" w="med" len="med"/>
            </a:ln>
          </p:spPr>
        </p:cxnSp>
        <p:cxnSp>
          <p:nvCxnSpPr>
            <p:cNvPr id="203" name="Google Shape;203;p17"/>
            <p:cNvCxnSpPr/>
            <p:nvPr/>
          </p:nvCxnSpPr>
          <p:spPr>
            <a:xfrm rot="2865211">
              <a:off x="5481208" y="5780657"/>
              <a:ext cx="680032" cy="0"/>
            </a:xfrm>
            <a:prstGeom prst="straightConnector1">
              <a:avLst/>
            </a:prstGeom>
            <a:noFill/>
            <a:ln w="76200" cap="rnd" cmpd="sng">
              <a:solidFill>
                <a:schemeClr val="accent1"/>
              </a:solidFill>
              <a:prstDash val="solid"/>
              <a:round/>
              <a:headEnd type="none" w="med" len="med"/>
              <a:tailEnd type="none" w="med" len="med"/>
            </a:ln>
          </p:spPr>
        </p:cxnSp>
      </p:grpSp>
      <p:sp>
        <p:nvSpPr>
          <p:cNvPr id="204" name="Google Shape;204;p17"/>
          <p:cNvSpPr/>
          <p:nvPr/>
        </p:nvSpPr>
        <p:spPr>
          <a:xfrm>
            <a:off x="0" y="6059550"/>
            <a:ext cx="1230300" cy="76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7">
            <a:hlinkClick r:id="" action="ppaction://hlinkshowjump?jump=nextslide"/>
          </p:cNvPr>
          <p:cNvSpPr/>
          <p:nvPr/>
        </p:nvSpPr>
        <p:spPr>
          <a:xfrm>
            <a:off x="11002500" y="6059550"/>
            <a:ext cx="1230300" cy="76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6" name="Google Shape;206;p17"/>
          <p:cNvPicPr preferRelativeResize="0"/>
          <p:nvPr/>
        </p:nvPicPr>
        <p:blipFill>
          <a:blip r:embed="rId4">
            <a:alphaModFix/>
          </a:blip>
          <a:stretch>
            <a:fillRect/>
          </a:stretch>
        </p:blipFill>
        <p:spPr>
          <a:xfrm>
            <a:off x="7297300" y="1732700"/>
            <a:ext cx="4894700" cy="4248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8"/>
          <p:cNvSpPr txBox="1">
            <a:spLocks noGrp="1"/>
          </p:cNvSpPr>
          <p:nvPr>
            <p:ph type="title"/>
          </p:nvPr>
        </p:nvSpPr>
        <p:spPr>
          <a:xfrm>
            <a:off x="415600" y="288567"/>
            <a:ext cx="113607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Angular có 2 phiên bản hoàn toàn khác nhau</a:t>
            </a:r>
            <a:endParaRPr>
              <a:solidFill>
                <a:schemeClr val="lt1"/>
              </a:solidFill>
            </a:endParaRPr>
          </a:p>
        </p:txBody>
      </p:sp>
      <p:sp>
        <p:nvSpPr>
          <p:cNvPr id="212" name="Google Shape;212;p18"/>
          <p:cNvSpPr txBox="1">
            <a:spLocks noGrp="1"/>
          </p:cNvSpPr>
          <p:nvPr>
            <p:ph type="body" idx="4"/>
          </p:nvPr>
        </p:nvSpPr>
        <p:spPr>
          <a:xfrm>
            <a:off x="7319100" y="1880175"/>
            <a:ext cx="3683400" cy="45336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b="1">
                <a:latin typeface="Darker Grotesque"/>
                <a:ea typeface="Darker Grotesque"/>
                <a:cs typeface="Darker Grotesque"/>
                <a:sym typeface="Darker Grotesque"/>
              </a:rPr>
              <a:t>Phiên bản 2 (Angular)</a:t>
            </a:r>
            <a:endParaRPr b="1">
              <a:latin typeface="Darker Grotesque"/>
              <a:ea typeface="Darker Grotesque"/>
              <a:cs typeface="Darker Grotesque"/>
              <a:sym typeface="Darker Grotesque"/>
            </a:endParaRPr>
          </a:p>
          <a:p>
            <a:pPr marL="0" lvl="0" indent="0" algn="just" rtl="0">
              <a:spcBef>
                <a:spcPts val="2100"/>
              </a:spcBef>
              <a:spcAft>
                <a:spcPts val="0"/>
              </a:spcAft>
              <a:buNone/>
            </a:pPr>
            <a:r>
              <a:rPr lang="en"/>
              <a:t>Phiên bản này được gọi với cái tên chính thức là </a:t>
            </a:r>
            <a:r>
              <a:rPr lang="en" b="1">
                <a:latin typeface="Darker Grotesque"/>
                <a:ea typeface="Darker Grotesque"/>
                <a:cs typeface="Darker Grotesque"/>
                <a:sym typeface="Darker Grotesque"/>
              </a:rPr>
              <a:t>Angular. </a:t>
            </a:r>
            <a:r>
              <a:rPr lang="en"/>
              <a:t>Nó sở hữu tư duy thay đổi hoàn toàn với phiên bản thứ 1 bằng việc thay Controllers và Scope  (Angular js) bằng components và directives.</a:t>
            </a:r>
            <a:endParaRPr/>
          </a:p>
          <a:p>
            <a:pPr marL="0" lvl="0" indent="0" algn="just" rtl="0">
              <a:spcBef>
                <a:spcPts val="1200"/>
              </a:spcBef>
              <a:spcAft>
                <a:spcPts val="1200"/>
              </a:spcAft>
              <a:buClr>
                <a:schemeClr val="dk1"/>
              </a:buClr>
              <a:buSzPts val="1100"/>
              <a:buFont typeface="Arial"/>
              <a:buNone/>
            </a:pPr>
            <a:endParaRPr/>
          </a:p>
        </p:txBody>
      </p:sp>
      <p:sp>
        <p:nvSpPr>
          <p:cNvPr id="213" name="Google Shape;213;p18"/>
          <p:cNvSpPr txBox="1">
            <a:spLocks noGrp="1"/>
          </p:cNvSpPr>
          <p:nvPr>
            <p:ph type="body" idx="3"/>
          </p:nvPr>
        </p:nvSpPr>
        <p:spPr>
          <a:xfrm>
            <a:off x="931050" y="1880175"/>
            <a:ext cx="3683100" cy="4299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b="1">
                <a:latin typeface="Darker Grotesque"/>
                <a:ea typeface="Darker Grotesque"/>
                <a:cs typeface="Darker Grotesque"/>
                <a:sym typeface="Darker Grotesque"/>
              </a:rPr>
              <a:t>Phiên bản 1 (AngularJS)</a:t>
            </a:r>
            <a:endParaRPr b="1">
              <a:latin typeface="Darker Grotesque"/>
              <a:ea typeface="Darker Grotesque"/>
              <a:cs typeface="Darker Grotesque"/>
              <a:sym typeface="Darker Grotesque"/>
            </a:endParaRPr>
          </a:p>
          <a:p>
            <a:pPr marL="0" lvl="0" indent="0" algn="just" rtl="0">
              <a:spcBef>
                <a:spcPts val="2100"/>
              </a:spcBef>
              <a:spcAft>
                <a:spcPts val="0"/>
              </a:spcAft>
              <a:buNone/>
            </a:pPr>
            <a:r>
              <a:rPr lang="en"/>
              <a:t>AngularJS là một bộ Javascript Framework rất mạnh và thường được sử dụng để xây dựng project Single Page Application (SPA). AngularJS cho phép xây dựng ngay trong trình duyệt mà không cần phải thông qua server, sử dụng mô hình MVC.</a:t>
            </a:r>
            <a:endParaRPr b="1">
              <a:latin typeface="Darker Grotesque"/>
              <a:ea typeface="Darker Grotesque"/>
              <a:cs typeface="Darker Grotesque"/>
              <a:sym typeface="Darker Grotesque"/>
            </a:endParaRPr>
          </a:p>
          <a:p>
            <a:pPr marL="0" lvl="0" indent="0" algn="l" rtl="0">
              <a:spcBef>
                <a:spcPts val="2100"/>
              </a:spcBef>
              <a:spcAft>
                <a:spcPts val="2100"/>
              </a:spcAft>
              <a:buNone/>
            </a:pPr>
            <a:endParaRPr/>
          </a:p>
        </p:txBody>
      </p:sp>
      <p:sp>
        <p:nvSpPr>
          <p:cNvPr id="214" name="Google Shape;214;p18">
            <a:hlinkClick r:id="rId3" action="ppaction://hlinksldjump"/>
          </p:cNvPr>
          <p:cNvSpPr/>
          <p:nvPr/>
        </p:nvSpPr>
        <p:spPr>
          <a:xfrm>
            <a:off x="10537975" y="0"/>
            <a:ext cx="1653900" cy="165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5" name="Google Shape;215;p18"/>
          <p:cNvGrpSpPr/>
          <p:nvPr/>
        </p:nvGrpSpPr>
        <p:grpSpPr>
          <a:xfrm>
            <a:off x="11271317" y="6187415"/>
            <a:ext cx="692651" cy="424867"/>
            <a:chOff x="4410025" y="5528957"/>
            <a:chExt cx="1639799" cy="1005840"/>
          </a:xfrm>
        </p:grpSpPr>
        <p:cxnSp>
          <p:nvCxnSpPr>
            <p:cNvPr id="216" name="Google Shape;216;p18"/>
            <p:cNvCxnSpPr/>
            <p:nvPr/>
          </p:nvCxnSpPr>
          <p:spPr>
            <a:xfrm>
              <a:off x="4410025" y="6032350"/>
              <a:ext cx="1550100" cy="0"/>
            </a:xfrm>
            <a:prstGeom prst="straightConnector1">
              <a:avLst/>
            </a:prstGeom>
            <a:noFill/>
            <a:ln w="76200" cap="rnd" cmpd="sng">
              <a:solidFill>
                <a:schemeClr val="accent1"/>
              </a:solidFill>
              <a:prstDash val="solid"/>
              <a:round/>
              <a:headEnd type="none" w="med" len="med"/>
              <a:tailEnd type="none" w="med" len="med"/>
            </a:ln>
          </p:spPr>
        </p:cxnSp>
        <p:cxnSp>
          <p:nvCxnSpPr>
            <p:cNvPr id="217" name="Google Shape;217;p18"/>
            <p:cNvCxnSpPr/>
            <p:nvPr/>
          </p:nvCxnSpPr>
          <p:spPr>
            <a:xfrm rot="-2865211">
              <a:off x="5481208" y="6283097"/>
              <a:ext cx="680032" cy="0"/>
            </a:xfrm>
            <a:prstGeom prst="straightConnector1">
              <a:avLst/>
            </a:prstGeom>
            <a:noFill/>
            <a:ln w="76200" cap="rnd" cmpd="sng">
              <a:solidFill>
                <a:schemeClr val="accent1"/>
              </a:solidFill>
              <a:prstDash val="solid"/>
              <a:round/>
              <a:headEnd type="none" w="med" len="med"/>
              <a:tailEnd type="none" w="med" len="med"/>
            </a:ln>
          </p:spPr>
        </p:cxnSp>
        <p:cxnSp>
          <p:nvCxnSpPr>
            <p:cNvPr id="218" name="Google Shape;218;p18"/>
            <p:cNvCxnSpPr/>
            <p:nvPr/>
          </p:nvCxnSpPr>
          <p:spPr>
            <a:xfrm rot="2865211">
              <a:off x="5481208" y="5780657"/>
              <a:ext cx="680032" cy="0"/>
            </a:xfrm>
            <a:prstGeom prst="straightConnector1">
              <a:avLst/>
            </a:prstGeom>
            <a:noFill/>
            <a:ln w="76200" cap="rnd" cmpd="sng">
              <a:solidFill>
                <a:schemeClr val="accent1"/>
              </a:solidFill>
              <a:prstDash val="solid"/>
              <a:round/>
              <a:headEnd type="none" w="med" len="med"/>
              <a:tailEnd type="none" w="med" len="med"/>
            </a:ln>
          </p:spPr>
        </p:cxnSp>
      </p:grpSp>
      <p:grpSp>
        <p:nvGrpSpPr>
          <p:cNvPr id="219" name="Google Shape;219;p18"/>
          <p:cNvGrpSpPr/>
          <p:nvPr/>
        </p:nvGrpSpPr>
        <p:grpSpPr>
          <a:xfrm flipH="1">
            <a:off x="238392" y="6187415"/>
            <a:ext cx="692651" cy="424867"/>
            <a:chOff x="4410025" y="5528957"/>
            <a:chExt cx="1639799" cy="1005840"/>
          </a:xfrm>
        </p:grpSpPr>
        <p:cxnSp>
          <p:nvCxnSpPr>
            <p:cNvPr id="220" name="Google Shape;220;p18"/>
            <p:cNvCxnSpPr/>
            <p:nvPr/>
          </p:nvCxnSpPr>
          <p:spPr>
            <a:xfrm>
              <a:off x="4410025" y="6032350"/>
              <a:ext cx="1550100" cy="0"/>
            </a:xfrm>
            <a:prstGeom prst="straightConnector1">
              <a:avLst/>
            </a:prstGeom>
            <a:noFill/>
            <a:ln w="76200" cap="rnd" cmpd="sng">
              <a:solidFill>
                <a:schemeClr val="accent1"/>
              </a:solidFill>
              <a:prstDash val="solid"/>
              <a:round/>
              <a:headEnd type="none" w="med" len="med"/>
              <a:tailEnd type="none" w="med" len="med"/>
            </a:ln>
          </p:spPr>
        </p:cxnSp>
        <p:cxnSp>
          <p:nvCxnSpPr>
            <p:cNvPr id="221" name="Google Shape;221;p18"/>
            <p:cNvCxnSpPr/>
            <p:nvPr/>
          </p:nvCxnSpPr>
          <p:spPr>
            <a:xfrm rot="-2865211">
              <a:off x="5481208" y="6283097"/>
              <a:ext cx="680032" cy="0"/>
            </a:xfrm>
            <a:prstGeom prst="straightConnector1">
              <a:avLst/>
            </a:prstGeom>
            <a:noFill/>
            <a:ln w="76200" cap="rnd" cmpd="sng">
              <a:solidFill>
                <a:schemeClr val="accent1"/>
              </a:solidFill>
              <a:prstDash val="solid"/>
              <a:round/>
              <a:headEnd type="none" w="med" len="med"/>
              <a:tailEnd type="none" w="med" len="med"/>
            </a:ln>
          </p:spPr>
        </p:cxnSp>
        <p:cxnSp>
          <p:nvCxnSpPr>
            <p:cNvPr id="222" name="Google Shape;222;p18"/>
            <p:cNvCxnSpPr/>
            <p:nvPr/>
          </p:nvCxnSpPr>
          <p:spPr>
            <a:xfrm rot="2865211">
              <a:off x="5481208" y="5780657"/>
              <a:ext cx="680032" cy="0"/>
            </a:xfrm>
            <a:prstGeom prst="straightConnector1">
              <a:avLst/>
            </a:prstGeom>
            <a:noFill/>
            <a:ln w="76200" cap="rnd" cmpd="sng">
              <a:solidFill>
                <a:schemeClr val="accent1"/>
              </a:solidFill>
              <a:prstDash val="solid"/>
              <a:round/>
              <a:headEnd type="none" w="med" len="med"/>
              <a:tailEnd type="none" w="med" len="med"/>
            </a:ln>
          </p:spPr>
        </p:cxnSp>
      </p:grpSp>
      <p:sp>
        <p:nvSpPr>
          <p:cNvPr id="223" name="Google Shape;223;p18"/>
          <p:cNvSpPr/>
          <p:nvPr/>
        </p:nvSpPr>
        <p:spPr>
          <a:xfrm>
            <a:off x="0" y="6059550"/>
            <a:ext cx="1230300" cy="76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8">
            <a:hlinkClick r:id="" action="ppaction://hlinkshowjump?jump=nextslide"/>
          </p:cNvPr>
          <p:cNvSpPr/>
          <p:nvPr/>
        </p:nvSpPr>
        <p:spPr>
          <a:xfrm>
            <a:off x="11002500" y="6059550"/>
            <a:ext cx="1230300" cy="76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9"/>
          <p:cNvSpPr txBox="1">
            <a:spLocks noGrp="1"/>
          </p:cNvSpPr>
          <p:nvPr>
            <p:ph type="subTitle" idx="5"/>
          </p:nvPr>
        </p:nvSpPr>
        <p:spPr>
          <a:xfrm>
            <a:off x="4597765" y="3451499"/>
            <a:ext cx="2981700" cy="5427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a:t>Components</a:t>
            </a:r>
            <a:endParaRPr/>
          </a:p>
        </p:txBody>
      </p:sp>
      <p:sp>
        <p:nvSpPr>
          <p:cNvPr id="230" name="Google Shape;230;p19"/>
          <p:cNvSpPr txBox="1">
            <a:spLocks noGrp="1"/>
          </p:cNvSpPr>
          <p:nvPr>
            <p:ph type="body" idx="6"/>
          </p:nvPr>
        </p:nvSpPr>
        <p:spPr>
          <a:xfrm>
            <a:off x="4597763" y="3621674"/>
            <a:ext cx="2981700" cy="1806000"/>
          </a:xfrm>
          <a:prstGeom prst="rect">
            <a:avLst/>
          </a:prstGeom>
        </p:spPr>
        <p:txBody>
          <a:bodyPr spcFirstLastPara="1" wrap="square" lIns="121900" tIns="121900" rIns="121900" bIns="121900" anchor="t" anchorCtr="0">
            <a:noAutofit/>
          </a:bodyPr>
          <a:lstStyle/>
          <a:p>
            <a:pPr marL="0" lvl="0" indent="0" algn="just" rtl="0">
              <a:spcBef>
                <a:spcPts val="1200"/>
              </a:spcBef>
              <a:spcAft>
                <a:spcPts val="0"/>
              </a:spcAft>
              <a:buClr>
                <a:schemeClr val="dk1"/>
              </a:buClr>
              <a:buSzPts val="1100"/>
              <a:buFont typeface="Arial"/>
              <a:buNone/>
            </a:pPr>
            <a:r>
              <a:rPr lang="en" sz="2200"/>
              <a:t>Mỗi component trong ứng dụng xác định một lớp chứa dữ liệu và logic của ứng dụng. Một thành phần thường xác định một phần của giao diện UI.</a:t>
            </a:r>
            <a:endParaRPr sz="2200"/>
          </a:p>
          <a:p>
            <a:pPr marL="0" lvl="0" indent="0" algn="ctr" rtl="0">
              <a:spcBef>
                <a:spcPts val="1200"/>
              </a:spcBef>
              <a:spcAft>
                <a:spcPts val="2100"/>
              </a:spcAft>
              <a:buNone/>
            </a:pPr>
            <a:endParaRPr sz="2200"/>
          </a:p>
        </p:txBody>
      </p:sp>
      <p:sp>
        <p:nvSpPr>
          <p:cNvPr id="231" name="Google Shape;231;p19"/>
          <p:cNvSpPr txBox="1">
            <a:spLocks noGrp="1"/>
          </p:cNvSpPr>
          <p:nvPr>
            <p:ph type="subTitle" idx="7"/>
          </p:nvPr>
        </p:nvSpPr>
        <p:spPr>
          <a:xfrm>
            <a:off x="8340978" y="3495031"/>
            <a:ext cx="2981700" cy="5427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a:t>Templates</a:t>
            </a:r>
            <a:endParaRPr/>
          </a:p>
        </p:txBody>
      </p:sp>
      <p:sp>
        <p:nvSpPr>
          <p:cNvPr id="232" name="Google Shape;232;p19"/>
          <p:cNvSpPr txBox="1">
            <a:spLocks noGrp="1"/>
          </p:cNvSpPr>
          <p:nvPr>
            <p:ph type="body" idx="8"/>
          </p:nvPr>
        </p:nvSpPr>
        <p:spPr>
          <a:xfrm>
            <a:off x="8340975" y="3805331"/>
            <a:ext cx="2981700" cy="1806000"/>
          </a:xfrm>
          <a:prstGeom prst="rect">
            <a:avLst/>
          </a:prstGeom>
        </p:spPr>
        <p:txBody>
          <a:bodyPr spcFirstLastPara="1" wrap="square" lIns="121900" tIns="121900" rIns="121900" bIns="121900" anchor="t" anchorCtr="0">
            <a:noAutofit/>
          </a:bodyPr>
          <a:lstStyle/>
          <a:p>
            <a:pPr marL="0" lvl="0" indent="0" algn="just" rtl="0">
              <a:spcBef>
                <a:spcPts val="0"/>
              </a:spcBef>
              <a:spcAft>
                <a:spcPts val="2100"/>
              </a:spcAft>
              <a:buNone/>
            </a:pPr>
            <a:r>
              <a:rPr lang="en" sz="2200"/>
              <a:t>Chúng ta định nghĩa components view với template của nó. Một template là mã code HTML giúp Angular render component.</a:t>
            </a:r>
            <a:endParaRPr sz="2200"/>
          </a:p>
        </p:txBody>
      </p:sp>
      <p:sp>
        <p:nvSpPr>
          <p:cNvPr id="233" name="Google Shape;233;p19"/>
          <p:cNvSpPr txBox="1">
            <a:spLocks noGrp="1"/>
          </p:cNvSpPr>
          <p:nvPr>
            <p:ph type="subTitle" idx="1"/>
          </p:nvPr>
        </p:nvSpPr>
        <p:spPr>
          <a:xfrm>
            <a:off x="854578" y="3495031"/>
            <a:ext cx="2981700" cy="5427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a:t>Modules</a:t>
            </a:r>
            <a:endParaRPr/>
          </a:p>
        </p:txBody>
      </p:sp>
      <p:sp>
        <p:nvSpPr>
          <p:cNvPr id="234" name="Google Shape;234;p19"/>
          <p:cNvSpPr txBox="1">
            <a:spLocks noGrp="1"/>
          </p:cNvSpPr>
          <p:nvPr>
            <p:ph type="body" idx="4"/>
          </p:nvPr>
        </p:nvSpPr>
        <p:spPr>
          <a:xfrm>
            <a:off x="854575" y="3621669"/>
            <a:ext cx="2981700" cy="1806000"/>
          </a:xfrm>
          <a:prstGeom prst="rect">
            <a:avLst/>
          </a:prstGeom>
        </p:spPr>
        <p:txBody>
          <a:bodyPr spcFirstLastPara="1" wrap="square" lIns="121900" tIns="121900" rIns="121900" bIns="121900" anchor="t" anchorCtr="0">
            <a:noAutofit/>
          </a:bodyPr>
          <a:lstStyle/>
          <a:p>
            <a:pPr marL="0" lvl="0" indent="0" algn="just" rtl="0">
              <a:spcBef>
                <a:spcPts val="1200"/>
              </a:spcBef>
              <a:spcAft>
                <a:spcPts val="0"/>
              </a:spcAft>
              <a:buClr>
                <a:schemeClr val="dk1"/>
              </a:buClr>
              <a:buSzPts val="1100"/>
              <a:buFont typeface="Arial"/>
              <a:buNone/>
            </a:pPr>
            <a:r>
              <a:rPr lang="en" sz="2200"/>
              <a:t>Một ứng dụng Angular có một module gốc, tên là AppModule, cung cấp cơ chế bootstrap để khởi chạy ứng dụng.</a:t>
            </a:r>
            <a:endParaRPr sz="2200"/>
          </a:p>
          <a:p>
            <a:pPr marL="0" lvl="0" indent="0" algn="ctr" rtl="0">
              <a:spcBef>
                <a:spcPts val="1200"/>
              </a:spcBef>
              <a:spcAft>
                <a:spcPts val="2100"/>
              </a:spcAft>
              <a:buNone/>
            </a:pPr>
            <a:endParaRPr sz="2200"/>
          </a:p>
        </p:txBody>
      </p:sp>
      <p:grpSp>
        <p:nvGrpSpPr>
          <p:cNvPr id="235" name="Google Shape;235;p19"/>
          <p:cNvGrpSpPr/>
          <p:nvPr/>
        </p:nvGrpSpPr>
        <p:grpSpPr>
          <a:xfrm>
            <a:off x="10949325" y="570600"/>
            <a:ext cx="846900" cy="336000"/>
            <a:chOff x="10949325" y="570600"/>
            <a:chExt cx="846900" cy="336000"/>
          </a:xfrm>
        </p:grpSpPr>
        <p:sp>
          <p:nvSpPr>
            <p:cNvPr id="236" name="Google Shape;236;p19"/>
            <p:cNvSpPr/>
            <p:nvPr/>
          </p:nvSpPr>
          <p:spPr>
            <a:xfrm>
              <a:off x="10949325" y="570600"/>
              <a:ext cx="846900" cy="107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9"/>
            <p:cNvSpPr/>
            <p:nvPr/>
          </p:nvSpPr>
          <p:spPr>
            <a:xfrm>
              <a:off x="10949325" y="799200"/>
              <a:ext cx="846900" cy="107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8" name="Google Shape;238;p19"/>
          <p:cNvSpPr txBox="1">
            <a:spLocks noGrp="1"/>
          </p:cNvSpPr>
          <p:nvPr>
            <p:ph type="title"/>
          </p:nvPr>
        </p:nvSpPr>
        <p:spPr>
          <a:xfrm>
            <a:off x="854575" y="2281375"/>
            <a:ext cx="2981700" cy="12306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01</a:t>
            </a:r>
            <a:endParaRPr/>
          </a:p>
        </p:txBody>
      </p:sp>
      <p:sp>
        <p:nvSpPr>
          <p:cNvPr id="239" name="Google Shape;239;p19"/>
          <p:cNvSpPr txBox="1">
            <a:spLocks noGrp="1"/>
          </p:cNvSpPr>
          <p:nvPr>
            <p:ph type="title" idx="2"/>
          </p:nvPr>
        </p:nvSpPr>
        <p:spPr>
          <a:xfrm>
            <a:off x="4605075" y="2281375"/>
            <a:ext cx="2981700" cy="12306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02</a:t>
            </a:r>
            <a:endParaRPr/>
          </a:p>
        </p:txBody>
      </p:sp>
      <p:sp>
        <p:nvSpPr>
          <p:cNvPr id="240" name="Google Shape;240;p19"/>
          <p:cNvSpPr txBox="1">
            <a:spLocks noGrp="1"/>
          </p:cNvSpPr>
          <p:nvPr>
            <p:ph type="title" idx="3"/>
          </p:nvPr>
        </p:nvSpPr>
        <p:spPr>
          <a:xfrm>
            <a:off x="8355575" y="2281375"/>
            <a:ext cx="2981700" cy="12306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03</a:t>
            </a:r>
            <a:endParaRPr/>
          </a:p>
        </p:txBody>
      </p:sp>
      <p:cxnSp>
        <p:nvCxnSpPr>
          <p:cNvPr id="241" name="Google Shape;241;p19"/>
          <p:cNvCxnSpPr/>
          <p:nvPr/>
        </p:nvCxnSpPr>
        <p:spPr>
          <a:xfrm>
            <a:off x="1812225" y="3357125"/>
            <a:ext cx="1062000" cy="0"/>
          </a:xfrm>
          <a:prstGeom prst="straightConnector1">
            <a:avLst/>
          </a:prstGeom>
          <a:noFill/>
          <a:ln w="38100" cap="rnd" cmpd="sng">
            <a:solidFill>
              <a:schemeClr val="accent1"/>
            </a:solidFill>
            <a:prstDash val="solid"/>
            <a:round/>
            <a:headEnd type="none" w="med" len="med"/>
            <a:tailEnd type="none" w="med" len="med"/>
          </a:ln>
        </p:spPr>
      </p:cxnSp>
      <p:cxnSp>
        <p:nvCxnSpPr>
          <p:cNvPr id="242" name="Google Shape;242;p19"/>
          <p:cNvCxnSpPr/>
          <p:nvPr/>
        </p:nvCxnSpPr>
        <p:spPr>
          <a:xfrm>
            <a:off x="5562725" y="3357125"/>
            <a:ext cx="1062000" cy="0"/>
          </a:xfrm>
          <a:prstGeom prst="straightConnector1">
            <a:avLst/>
          </a:prstGeom>
          <a:noFill/>
          <a:ln w="38100" cap="rnd" cmpd="sng">
            <a:solidFill>
              <a:schemeClr val="accent1"/>
            </a:solidFill>
            <a:prstDash val="solid"/>
            <a:round/>
            <a:headEnd type="none" w="med" len="med"/>
            <a:tailEnd type="none" w="med" len="med"/>
          </a:ln>
        </p:spPr>
      </p:cxnSp>
      <p:cxnSp>
        <p:nvCxnSpPr>
          <p:cNvPr id="243" name="Google Shape;243;p19"/>
          <p:cNvCxnSpPr/>
          <p:nvPr/>
        </p:nvCxnSpPr>
        <p:spPr>
          <a:xfrm>
            <a:off x="9313225" y="3357125"/>
            <a:ext cx="1062000" cy="0"/>
          </a:xfrm>
          <a:prstGeom prst="straightConnector1">
            <a:avLst/>
          </a:prstGeom>
          <a:noFill/>
          <a:ln w="38100" cap="rnd" cmpd="sng">
            <a:solidFill>
              <a:schemeClr val="accent1"/>
            </a:solidFill>
            <a:prstDash val="solid"/>
            <a:round/>
            <a:headEnd type="none" w="med" len="med"/>
            <a:tailEnd type="none" w="med" len="med"/>
          </a:ln>
        </p:spPr>
      </p:cxnSp>
      <p:sp>
        <p:nvSpPr>
          <p:cNvPr id="244" name="Google Shape;244;p19"/>
          <p:cNvSpPr txBox="1">
            <a:spLocks noGrp="1"/>
          </p:cNvSpPr>
          <p:nvPr>
            <p:ph type="title" idx="9"/>
          </p:nvPr>
        </p:nvSpPr>
        <p:spPr>
          <a:xfrm>
            <a:off x="196800" y="292875"/>
            <a:ext cx="11798400" cy="940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Kiến trúc của Angular </a:t>
            </a:r>
            <a:endParaRPr/>
          </a:p>
        </p:txBody>
      </p:sp>
      <p:grpSp>
        <p:nvGrpSpPr>
          <p:cNvPr id="245" name="Google Shape;245;p19"/>
          <p:cNvGrpSpPr/>
          <p:nvPr/>
        </p:nvGrpSpPr>
        <p:grpSpPr>
          <a:xfrm>
            <a:off x="11271317" y="6187415"/>
            <a:ext cx="692651" cy="424867"/>
            <a:chOff x="4410025" y="5528957"/>
            <a:chExt cx="1639799" cy="1005840"/>
          </a:xfrm>
        </p:grpSpPr>
        <p:cxnSp>
          <p:nvCxnSpPr>
            <p:cNvPr id="246" name="Google Shape;246;p19"/>
            <p:cNvCxnSpPr/>
            <p:nvPr/>
          </p:nvCxnSpPr>
          <p:spPr>
            <a:xfrm>
              <a:off x="4410025" y="6032350"/>
              <a:ext cx="1550100" cy="0"/>
            </a:xfrm>
            <a:prstGeom prst="straightConnector1">
              <a:avLst/>
            </a:prstGeom>
            <a:noFill/>
            <a:ln w="76200" cap="rnd" cmpd="sng">
              <a:solidFill>
                <a:schemeClr val="accent1"/>
              </a:solidFill>
              <a:prstDash val="solid"/>
              <a:round/>
              <a:headEnd type="none" w="med" len="med"/>
              <a:tailEnd type="none" w="med" len="med"/>
            </a:ln>
          </p:spPr>
        </p:cxnSp>
        <p:cxnSp>
          <p:nvCxnSpPr>
            <p:cNvPr id="247" name="Google Shape;247;p19"/>
            <p:cNvCxnSpPr/>
            <p:nvPr/>
          </p:nvCxnSpPr>
          <p:spPr>
            <a:xfrm rot="-2865211">
              <a:off x="5481208" y="6283097"/>
              <a:ext cx="680032" cy="0"/>
            </a:xfrm>
            <a:prstGeom prst="straightConnector1">
              <a:avLst/>
            </a:prstGeom>
            <a:noFill/>
            <a:ln w="76200" cap="rnd" cmpd="sng">
              <a:solidFill>
                <a:schemeClr val="accent1"/>
              </a:solidFill>
              <a:prstDash val="solid"/>
              <a:round/>
              <a:headEnd type="none" w="med" len="med"/>
              <a:tailEnd type="none" w="med" len="med"/>
            </a:ln>
          </p:spPr>
        </p:cxnSp>
        <p:cxnSp>
          <p:nvCxnSpPr>
            <p:cNvPr id="248" name="Google Shape;248;p19"/>
            <p:cNvCxnSpPr/>
            <p:nvPr/>
          </p:nvCxnSpPr>
          <p:spPr>
            <a:xfrm rot="2865211">
              <a:off x="5481208" y="5780657"/>
              <a:ext cx="680032" cy="0"/>
            </a:xfrm>
            <a:prstGeom prst="straightConnector1">
              <a:avLst/>
            </a:prstGeom>
            <a:noFill/>
            <a:ln w="76200" cap="rnd" cmpd="sng">
              <a:solidFill>
                <a:schemeClr val="accent1"/>
              </a:solidFill>
              <a:prstDash val="solid"/>
              <a:round/>
              <a:headEnd type="none" w="med" len="med"/>
              <a:tailEnd type="none" w="med" len="med"/>
            </a:ln>
          </p:spPr>
        </p:cxnSp>
      </p:grpSp>
      <p:grpSp>
        <p:nvGrpSpPr>
          <p:cNvPr id="249" name="Google Shape;249;p19"/>
          <p:cNvGrpSpPr/>
          <p:nvPr/>
        </p:nvGrpSpPr>
        <p:grpSpPr>
          <a:xfrm flipH="1">
            <a:off x="238392" y="6187415"/>
            <a:ext cx="692651" cy="424867"/>
            <a:chOff x="4410025" y="5528957"/>
            <a:chExt cx="1639799" cy="1005840"/>
          </a:xfrm>
        </p:grpSpPr>
        <p:cxnSp>
          <p:nvCxnSpPr>
            <p:cNvPr id="250" name="Google Shape;250;p19"/>
            <p:cNvCxnSpPr/>
            <p:nvPr/>
          </p:nvCxnSpPr>
          <p:spPr>
            <a:xfrm>
              <a:off x="4410025" y="6032350"/>
              <a:ext cx="1550100" cy="0"/>
            </a:xfrm>
            <a:prstGeom prst="straightConnector1">
              <a:avLst/>
            </a:prstGeom>
            <a:noFill/>
            <a:ln w="76200" cap="rnd" cmpd="sng">
              <a:solidFill>
                <a:schemeClr val="accent1"/>
              </a:solidFill>
              <a:prstDash val="solid"/>
              <a:round/>
              <a:headEnd type="none" w="med" len="med"/>
              <a:tailEnd type="none" w="med" len="med"/>
            </a:ln>
          </p:spPr>
        </p:cxnSp>
        <p:cxnSp>
          <p:nvCxnSpPr>
            <p:cNvPr id="251" name="Google Shape;251;p19"/>
            <p:cNvCxnSpPr/>
            <p:nvPr/>
          </p:nvCxnSpPr>
          <p:spPr>
            <a:xfrm rot="-2865211">
              <a:off x="5481208" y="6283097"/>
              <a:ext cx="680032" cy="0"/>
            </a:xfrm>
            <a:prstGeom prst="straightConnector1">
              <a:avLst/>
            </a:prstGeom>
            <a:noFill/>
            <a:ln w="76200" cap="rnd" cmpd="sng">
              <a:solidFill>
                <a:schemeClr val="accent1"/>
              </a:solidFill>
              <a:prstDash val="solid"/>
              <a:round/>
              <a:headEnd type="none" w="med" len="med"/>
              <a:tailEnd type="none" w="med" len="med"/>
            </a:ln>
          </p:spPr>
        </p:cxnSp>
        <p:cxnSp>
          <p:nvCxnSpPr>
            <p:cNvPr id="252" name="Google Shape;252;p19"/>
            <p:cNvCxnSpPr/>
            <p:nvPr/>
          </p:nvCxnSpPr>
          <p:spPr>
            <a:xfrm rot="2865211">
              <a:off x="5481208" y="5780657"/>
              <a:ext cx="680032" cy="0"/>
            </a:xfrm>
            <a:prstGeom prst="straightConnector1">
              <a:avLst/>
            </a:prstGeom>
            <a:noFill/>
            <a:ln w="76200" cap="rnd" cmpd="sng">
              <a:solidFill>
                <a:schemeClr val="accent1"/>
              </a:solidFill>
              <a:prstDash val="solid"/>
              <a:round/>
              <a:headEnd type="none" w="med" len="med"/>
              <a:tailEnd type="none" w="med" len="med"/>
            </a:ln>
          </p:spPr>
        </p:cxnSp>
      </p:grpSp>
      <p:sp>
        <p:nvSpPr>
          <p:cNvPr id="253" name="Google Shape;253;p19"/>
          <p:cNvSpPr/>
          <p:nvPr/>
        </p:nvSpPr>
        <p:spPr>
          <a:xfrm>
            <a:off x="0" y="6059550"/>
            <a:ext cx="1230300" cy="76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9">
            <a:hlinkClick r:id="" action="ppaction://hlinkshowjump?jump=nextslide"/>
          </p:cNvPr>
          <p:cNvSpPr/>
          <p:nvPr/>
        </p:nvSpPr>
        <p:spPr>
          <a:xfrm>
            <a:off x="11002500" y="6059550"/>
            <a:ext cx="1230300" cy="76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9">
            <a:hlinkClick r:id="rId3" action="ppaction://hlinksldjump"/>
          </p:cNvPr>
          <p:cNvSpPr/>
          <p:nvPr/>
        </p:nvSpPr>
        <p:spPr>
          <a:xfrm>
            <a:off x="10537975" y="0"/>
            <a:ext cx="1653900" cy="165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0"/>
          <p:cNvSpPr txBox="1">
            <a:spLocks noGrp="1"/>
          </p:cNvSpPr>
          <p:nvPr>
            <p:ph type="subTitle" idx="5"/>
          </p:nvPr>
        </p:nvSpPr>
        <p:spPr>
          <a:xfrm>
            <a:off x="4605065" y="3061199"/>
            <a:ext cx="2981700" cy="5427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a:t>Services</a:t>
            </a:r>
            <a:endParaRPr/>
          </a:p>
        </p:txBody>
      </p:sp>
      <p:sp>
        <p:nvSpPr>
          <p:cNvPr id="261" name="Google Shape;261;p20"/>
          <p:cNvSpPr txBox="1">
            <a:spLocks noGrp="1"/>
          </p:cNvSpPr>
          <p:nvPr>
            <p:ph type="body" idx="6"/>
          </p:nvPr>
        </p:nvSpPr>
        <p:spPr>
          <a:xfrm>
            <a:off x="4605063" y="3289749"/>
            <a:ext cx="2981700" cy="1806000"/>
          </a:xfrm>
          <a:prstGeom prst="rect">
            <a:avLst/>
          </a:prstGeom>
        </p:spPr>
        <p:txBody>
          <a:bodyPr spcFirstLastPara="1" wrap="square" lIns="121900" tIns="121900" rIns="121900" bIns="121900" anchor="t" anchorCtr="0">
            <a:noAutofit/>
          </a:bodyPr>
          <a:lstStyle/>
          <a:p>
            <a:pPr marL="0" lvl="0" indent="0" algn="just" rtl="0">
              <a:spcBef>
                <a:spcPts val="0"/>
              </a:spcBef>
              <a:spcAft>
                <a:spcPts val="2100"/>
              </a:spcAft>
              <a:buNone/>
            </a:pPr>
            <a:r>
              <a:rPr lang="en" sz="2200"/>
              <a:t>Angular Service là những đoạn code mà ta có thể sử dụng nhiều lần từ các component khác nhau. Những đoạn code này sẽ thực hiện một nhiệm vụ cụ thể cho một ý định nào đó.</a:t>
            </a:r>
            <a:endParaRPr sz="2200"/>
          </a:p>
        </p:txBody>
      </p:sp>
      <p:sp>
        <p:nvSpPr>
          <p:cNvPr id="262" name="Google Shape;262;p20"/>
          <p:cNvSpPr txBox="1">
            <a:spLocks noGrp="1"/>
          </p:cNvSpPr>
          <p:nvPr>
            <p:ph type="subTitle" idx="7"/>
          </p:nvPr>
        </p:nvSpPr>
        <p:spPr>
          <a:xfrm>
            <a:off x="8355578" y="3061206"/>
            <a:ext cx="2981700" cy="5427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a:t>Dependency Injection</a:t>
            </a:r>
            <a:endParaRPr/>
          </a:p>
        </p:txBody>
      </p:sp>
      <p:sp>
        <p:nvSpPr>
          <p:cNvPr id="263" name="Google Shape;263;p20"/>
          <p:cNvSpPr txBox="1">
            <a:spLocks noGrp="1"/>
          </p:cNvSpPr>
          <p:nvPr>
            <p:ph type="body" idx="8"/>
          </p:nvPr>
        </p:nvSpPr>
        <p:spPr>
          <a:xfrm>
            <a:off x="8355575" y="3219231"/>
            <a:ext cx="2981700" cy="1806000"/>
          </a:xfrm>
          <a:prstGeom prst="rect">
            <a:avLst/>
          </a:prstGeom>
        </p:spPr>
        <p:txBody>
          <a:bodyPr spcFirstLastPara="1" wrap="square" lIns="121900" tIns="121900" rIns="121900" bIns="121900" anchor="t" anchorCtr="0">
            <a:noAutofit/>
          </a:bodyPr>
          <a:lstStyle/>
          <a:p>
            <a:pPr marL="0" lvl="0" indent="0" algn="just" rtl="0">
              <a:spcBef>
                <a:spcPts val="1200"/>
              </a:spcBef>
              <a:spcAft>
                <a:spcPts val="0"/>
              </a:spcAft>
              <a:buClr>
                <a:schemeClr val="dk1"/>
              </a:buClr>
              <a:buSzPts val="1100"/>
              <a:buFont typeface="Arial"/>
              <a:buNone/>
            </a:pPr>
            <a:r>
              <a:rPr lang="en" sz="2200"/>
              <a:t>Cho phép giữ các lớp component hoạt động rõ ràng và hiệu quả. Nó không tìm nạp dữ liệu từ máy chủ, xác thực đầu vào của người dùng,...Nó ủy nhiệm các nhiệm vụ như vậy cho các service.</a:t>
            </a:r>
            <a:endParaRPr sz="2200"/>
          </a:p>
          <a:p>
            <a:pPr marL="0" lvl="0" indent="0" algn="ctr" rtl="0">
              <a:spcBef>
                <a:spcPts val="1200"/>
              </a:spcBef>
              <a:spcAft>
                <a:spcPts val="2100"/>
              </a:spcAft>
              <a:buNone/>
            </a:pPr>
            <a:endParaRPr sz="2200"/>
          </a:p>
        </p:txBody>
      </p:sp>
      <p:sp>
        <p:nvSpPr>
          <p:cNvPr id="264" name="Google Shape;264;p20"/>
          <p:cNvSpPr txBox="1">
            <a:spLocks noGrp="1"/>
          </p:cNvSpPr>
          <p:nvPr>
            <p:ph type="subTitle" idx="1"/>
          </p:nvPr>
        </p:nvSpPr>
        <p:spPr>
          <a:xfrm>
            <a:off x="854578" y="3061206"/>
            <a:ext cx="2981700" cy="5427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a:t>Metadata</a:t>
            </a:r>
            <a:endParaRPr/>
          </a:p>
        </p:txBody>
      </p:sp>
      <p:sp>
        <p:nvSpPr>
          <p:cNvPr id="265" name="Google Shape;265;p20"/>
          <p:cNvSpPr txBox="1">
            <a:spLocks noGrp="1"/>
          </p:cNvSpPr>
          <p:nvPr>
            <p:ph type="body" idx="4"/>
          </p:nvPr>
        </p:nvSpPr>
        <p:spPr>
          <a:xfrm>
            <a:off x="854575" y="3219231"/>
            <a:ext cx="2981700" cy="1806000"/>
          </a:xfrm>
          <a:prstGeom prst="rect">
            <a:avLst/>
          </a:prstGeom>
        </p:spPr>
        <p:txBody>
          <a:bodyPr spcFirstLastPara="1" wrap="square" lIns="121900" tIns="121900" rIns="121900" bIns="121900" anchor="t" anchorCtr="0">
            <a:noAutofit/>
          </a:bodyPr>
          <a:lstStyle/>
          <a:p>
            <a:pPr marL="0" lvl="0" indent="0" algn="just" rtl="0">
              <a:spcBef>
                <a:spcPts val="1200"/>
              </a:spcBef>
              <a:spcAft>
                <a:spcPts val="0"/>
              </a:spcAft>
              <a:buClr>
                <a:schemeClr val="dk1"/>
              </a:buClr>
              <a:buSzPts val="1100"/>
              <a:buFont typeface="Arial"/>
              <a:buNone/>
            </a:pPr>
            <a:r>
              <a:rPr lang="en" sz="2200"/>
              <a:t>Metadata cho Angular biết cách xử lý một class. Nó được sử dụng để trang trí lớp để nó có thể cấu hình hành vi mong đợi của một class.</a:t>
            </a:r>
            <a:endParaRPr sz="2200"/>
          </a:p>
          <a:p>
            <a:pPr marL="0" lvl="0" indent="0" algn="ctr" rtl="0">
              <a:spcBef>
                <a:spcPts val="1200"/>
              </a:spcBef>
              <a:spcAft>
                <a:spcPts val="0"/>
              </a:spcAft>
              <a:buNone/>
            </a:pPr>
            <a:endParaRPr sz="2200"/>
          </a:p>
          <a:p>
            <a:pPr marL="0" lvl="0" indent="0" algn="ctr" rtl="0">
              <a:spcBef>
                <a:spcPts val="2100"/>
              </a:spcBef>
              <a:spcAft>
                <a:spcPts val="2100"/>
              </a:spcAft>
              <a:buNone/>
            </a:pPr>
            <a:endParaRPr sz="2200"/>
          </a:p>
        </p:txBody>
      </p:sp>
      <p:grpSp>
        <p:nvGrpSpPr>
          <p:cNvPr id="266" name="Google Shape;266;p20"/>
          <p:cNvGrpSpPr/>
          <p:nvPr/>
        </p:nvGrpSpPr>
        <p:grpSpPr>
          <a:xfrm>
            <a:off x="10949325" y="570600"/>
            <a:ext cx="846900" cy="336000"/>
            <a:chOff x="10949325" y="570600"/>
            <a:chExt cx="846900" cy="336000"/>
          </a:xfrm>
        </p:grpSpPr>
        <p:sp>
          <p:nvSpPr>
            <p:cNvPr id="267" name="Google Shape;267;p20"/>
            <p:cNvSpPr/>
            <p:nvPr/>
          </p:nvSpPr>
          <p:spPr>
            <a:xfrm>
              <a:off x="10949325" y="570600"/>
              <a:ext cx="846900" cy="107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0"/>
            <p:cNvSpPr/>
            <p:nvPr/>
          </p:nvSpPr>
          <p:spPr>
            <a:xfrm>
              <a:off x="10949325" y="799200"/>
              <a:ext cx="846900" cy="107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9" name="Google Shape;269;p20"/>
          <p:cNvSpPr txBox="1">
            <a:spLocks noGrp="1"/>
          </p:cNvSpPr>
          <p:nvPr>
            <p:ph type="title"/>
          </p:nvPr>
        </p:nvSpPr>
        <p:spPr>
          <a:xfrm>
            <a:off x="854575" y="1988625"/>
            <a:ext cx="2981700" cy="12306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04</a:t>
            </a:r>
            <a:endParaRPr/>
          </a:p>
        </p:txBody>
      </p:sp>
      <p:sp>
        <p:nvSpPr>
          <p:cNvPr id="270" name="Google Shape;270;p20"/>
          <p:cNvSpPr txBox="1">
            <a:spLocks noGrp="1"/>
          </p:cNvSpPr>
          <p:nvPr>
            <p:ph type="title" idx="2"/>
          </p:nvPr>
        </p:nvSpPr>
        <p:spPr>
          <a:xfrm>
            <a:off x="4605075" y="1988625"/>
            <a:ext cx="2981700" cy="12306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05</a:t>
            </a:r>
            <a:endParaRPr/>
          </a:p>
        </p:txBody>
      </p:sp>
      <p:sp>
        <p:nvSpPr>
          <p:cNvPr id="271" name="Google Shape;271;p20"/>
          <p:cNvSpPr txBox="1">
            <a:spLocks noGrp="1"/>
          </p:cNvSpPr>
          <p:nvPr>
            <p:ph type="title" idx="3"/>
          </p:nvPr>
        </p:nvSpPr>
        <p:spPr>
          <a:xfrm>
            <a:off x="8355575" y="1959163"/>
            <a:ext cx="2981700" cy="12306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06</a:t>
            </a:r>
            <a:endParaRPr/>
          </a:p>
        </p:txBody>
      </p:sp>
      <p:cxnSp>
        <p:nvCxnSpPr>
          <p:cNvPr id="272" name="Google Shape;272;p20"/>
          <p:cNvCxnSpPr/>
          <p:nvPr/>
        </p:nvCxnSpPr>
        <p:spPr>
          <a:xfrm>
            <a:off x="1814425" y="3061200"/>
            <a:ext cx="1062000" cy="0"/>
          </a:xfrm>
          <a:prstGeom prst="straightConnector1">
            <a:avLst/>
          </a:prstGeom>
          <a:noFill/>
          <a:ln w="38100" cap="rnd" cmpd="sng">
            <a:solidFill>
              <a:schemeClr val="accent1"/>
            </a:solidFill>
            <a:prstDash val="solid"/>
            <a:round/>
            <a:headEnd type="none" w="med" len="med"/>
            <a:tailEnd type="none" w="med" len="med"/>
          </a:ln>
        </p:spPr>
      </p:cxnSp>
      <p:cxnSp>
        <p:nvCxnSpPr>
          <p:cNvPr id="273" name="Google Shape;273;p20"/>
          <p:cNvCxnSpPr/>
          <p:nvPr/>
        </p:nvCxnSpPr>
        <p:spPr>
          <a:xfrm>
            <a:off x="5564925" y="3061200"/>
            <a:ext cx="1062000" cy="0"/>
          </a:xfrm>
          <a:prstGeom prst="straightConnector1">
            <a:avLst/>
          </a:prstGeom>
          <a:noFill/>
          <a:ln w="38100" cap="rnd" cmpd="sng">
            <a:solidFill>
              <a:schemeClr val="accent1"/>
            </a:solidFill>
            <a:prstDash val="solid"/>
            <a:round/>
            <a:headEnd type="none" w="med" len="med"/>
            <a:tailEnd type="none" w="med" len="med"/>
          </a:ln>
        </p:spPr>
      </p:cxnSp>
      <p:cxnSp>
        <p:nvCxnSpPr>
          <p:cNvPr id="274" name="Google Shape;274;p20"/>
          <p:cNvCxnSpPr/>
          <p:nvPr/>
        </p:nvCxnSpPr>
        <p:spPr>
          <a:xfrm>
            <a:off x="9315425" y="3061200"/>
            <a:ext cx="1062000" cy="0"/>
          </a:xfrm>
          <a:prstGeom prst="straightConnector1">
            <a:avLst/>
          </a:prstGeom>
          <a:noFill/>
          <a:ln w="38100" cap="rnd" cmpd="sng">
            <a:solidFill>
              <a:schemeClr val="accent1"/>
            </a:solidFill>
            <a:prstDash val="solid"/>
            <a:round/>
            <a:headEnd type="none" w="med" len="med"/>
            <a:tailEnd type="none" w="med" len="med"/>
          </a:ln>
        </p:spPr>
      </p:cxnSp>
      <p:sp>
        <p:nvSpPr>
          <p:cNvPr id="275" name="Google Shape;275;p20"/>
          <p:cNvSpPr txBox="1">
            <a:spLocks noGrp="1"/>
          </p:cNvSpPr>
          <p:nvPr>
            <p:ph type="title" idx="9"/>
          </p:nvPr>
        </p:nvSpPr>
        <p:spPr>
          <a:xfrm>
            <a:off x="196800" y="292875"/>
            <a:ext cx="11798400" cy="940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Kiến trúc của Angular</a:t>
            </a:r>
            <a:endParaRPr/>
          </a:p>
        </p:txBody>
      </p:sp>
      <p:grpSp>
        <p:nvGrpSpPr>
          <p:cNvPr id="276" name="Google Shape;276;p20"/>
          <p:cNvGrpSpPr/>
          <p:nvPr/>
        </p:nvGrpSpPr>
        <p:grpSpPr>
          <a:xfrm>
            <a:off x="11271317" y="6187415"/>
            <a:ext cx="692651" cy="424867"/>
            <a:chOff x="4410025" y="5528957"/>
            <a:chExt cx="1639799" cy="1005840"/>
          </a:xfrm>
        </p:grpSpPr>
        <p:cxnSp>
          <p:nvCxnSpPr>
            <p:cNvPr id="277" name="Google Shape;277;p20"/>
            <p:cNvCxnSpPr/>
            <p:nvPr/>
          </p:nvCxnSpPr>
          <p:spPr>
            <a:xfrm>
              <a:off x="4410025" y="6032350"/>
              <a:ext cx="1550100" cy="0"/>
            </a:xfrm>
            <a:prstGeom prst="straightConnector1">
              <a:avLst/>
            </a:prstGeom>
            <a:noFill/>
            <a:ln w="76200" cap="rnd" cmpd="sng">
              <a:solidFill>
                <a:schemeClr val="accent1"/>
              </a:solidFill>
              <a:prstDash val="solid"/>
              <a:round/>
              <a:headEnd type="none" w="med" len="med"/>
              <a:tailEnd type="none" w="med" len="med"/>
            </a:ln>
          </p:spPr>
        </p:cxnSp>
        <p:cxnSp>
          <p:nvCxnSpPr>
            <p:cNvPr id="278" name="Google Shape;278;p20"/>
            <p:cNvCxnSpPr/>
            <p:nvPr/>
          </p:nvCxnSpPr>
          <p:spPr>
            <a:xfrm rot="-2865211">
              <a:off x="5481208" y="6283097"/>
              <a:ext cx="680032" cy="0"/>
            </a:xfrm>
            <a:prstGeom prst="straightConnector1">
              <a:avLst/>
            </a:prstGeom>
            <a:noFill/>
            <a:ln w="76200" cap="rnd" cmpd="sng">
              <a:solidFill>
                <a:schemeClr val="accent1"/>
              </a:solidFill>
              <a:prstDash val="solid"/>
              <a:round/>
              <a:headEnd type="none" w="med" len="med"/>
              <a:tailEnd type="none" w="med" len="med"/>
            </a:ln>
          </p:spPr>
        </p:cxnSp>
        <p:cxnSp>
          <p:nvCxnSpPr>
            <p:cNvPr id="279" name="Google Shape;279;p20"/>
            <p:cNvCxnSpPr/>
            <p:nvPr/>
          </p:nvCxnSpPr>
          <p:spPr>
            <a:xfrm rot="2865211">
              <a:off x="5481208" y="5780657"/>
              <a:ext cx="680032" cy="0"/>
            </a:xfrm>
            <a:prstGeom prst="straightConnector1">
              <a:avLst/>
            </a:prstGeom>
            <a:noFill/>
            <a:ln w="76200" cap="rnd" cmpd="sng">
              <a:solidFill>
                <a:schemeClr val="accent1"/>
              </a:solidFill>
              <a:prstDash val="solid"/>
              <a:round/>
              <a:headEnd type="none" w="med" len="med"/>
              <a:tailEnd type="none" w="med" len="med"/>
            </a:ln>
          </p:spPr>
        </p:cxnSp>
      </p:grpSp>
      <p:grpSp>
        <p:nvGrpSpPr>
          <p:cNvPr id="280" name="Google Shape;280;p20"/>
          <p:cNvGrpSpPr/>
          <p:nvPr/>
        </p:nvGrpSpPr>
        <p:grpSpPr>
          <a:xfrm flipH="1">
            <a:off x="238392" y="6187415"/>
            <a:ext cx="692651" cy="424867"/>
            <a:chOff x="4410025" y="5528957"/>
            <a:chExt cx="1639799" cy="1005840"/>
          </a:xfrm>
        </p:grpSpPr>
        <p:cxnSp>
          <p:nvCxnSpPr>
            <p:cNvPr id="281" name="Google Shape;281;p20"/>
            <p:cNvCxnSpPr/>
            <p:nvPr/>
          </p:nvCxnSpPr>
          <p:spPr>
            <a:xfrm>
              <a:off x="4410025" y="6032350"/>
              <a:ext cx="1550100" cy="0"/>
            </a:xfrm>
            <a:prstGeom prst="straightConnector1">
              <a:avLst/>
            </a:prstGeom>
            <a:noFill/>
            <a:ln w="76200" cap="rnd" cmpd="sng">
              <a:solidFill>
                <a:schemeClr val="accent1"/>
              </a:solidFill>
              <a:prstDash val="solid"/>
              <a:round/>
              <a:headEnd type="none" w="med" len="med"/>
              <a:tailEnd type="none" w="med" len="med"/>
            </a:ln>
          </p:spPr>
        </p:cxnSp>
        <p:cxnSp>
          <p:nvCxnSpPr>
            <p:cNvPr id="282" name="Google Shape;282;p20"/>
            <p:cNvCxnSpPr/>
            <p:nvPr/>
          </p:nvCxnSpPr>
          <p:spPr>
            <a:xfrm rot="-2865211">
              <a:off x="5481208" y="6283097"/>
              <a:ext cx="680032" cy="0"/>
            </a:xfrm>
            <a:prstGeom prst="straightConnector1">
              <a:avLst/>
            </a:prstGeom>
            <a:noFill/>
            <a:ln w="76200" cap="rnd" cmpd="sng">
              <a:solidFill>
                <a:schemeClr val="accent1"/>
              </a:solidFill>
              <a:prstDash val="solid"/>
              <a:round/>
              <a:headEnd type="none" w="med" len="med"/>
              <a:tailEnd type="none" w="med" len="med"/>
            </a:ln>
          </p:spPr>
        </p:cxnSp>
        <p:cxnSp>
          <p:nvCxnSpPr>
            <p:cNvPr id="283" name="Google Shape;283;p20"/>
            <p:cNvCxnSpPr/>
            <p:nvPr/>
          </p:nvCxnSpPr>
          <p:spPr>
            <a:xfrm rot="2865211">
              <a:off x="5481208" y="5780657"/>
              <a:ext cx="680032" cy="0"/>
            </a:xfrm>
            <a:prstGeom prst="straightConnector1">
              <a:avLst/>
            </a:prstGeom>
            <a:noFill/>
            <a:ln w="76200" cap="rnd" cmpd="sng">
              <a:solidFill>
                <a:schemeClr val="accent1"/>
              </a:solidFill>
              <a:prstDash val="solid"/>
              <a:round/>
              <a:headEnd type="none" w="med" len="med"/>
              <a:tailEnd type="none" w="med" len="med"/>
            </a:ln>
          </p:spPr>
        </p:cxnSp>
      </p:grpSp>
      <p:sp>
        <p:nvSpPr>
          <p:cNvPr id="284" name="Google Shape;284;p20"/>
          <p:cNvSpPr/>
          <p:nvPr/>
        </p:nvSpPr>
        <p:spPr>
          <a:xfrm>
            <a:off x="0" y="6059550"/>
            <a:ext cx="1230300" cy="76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0">
            <a:hlinkClick r:id="" action="ppaction://hlinkshowjump?jump=nextslide"/>
          </p:cNvPr>
          <p:cNvSpPr/>
          <p:nvPr/>
        </p:nvSpPr>
        <p:spPr>
          <a:xfrm>
            <a:off x="11002500" y="6059550"/>
            <a:ext cx="1230300" cy="76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200">
              <a:solidFill>
                <a:schemeClr val="dk2"/>
              </a:solidFill>
              <a:latin typeface="Darker Grotesque SemiBold"/>
              <a:ea typeface="Darker Grotesque SemiBold"/>
              <a:cs typeface="Darker Grotesque SemiBold"/>
              <a:sym typeface="Darker Grotesque SemiBold"/>
            </a:endParaRPr>
          </a:p>
        </p:txBody>
      </p:sp>
      <p:sp>
        <p:nvSpPr>
          <p:cNvPr id="286" name="Google Shape;286;p20">
            <a:hlinkClick r:id="rId3" action="ppaction://hlinksldjump"/>
          </p:cNvPr>
          <p:cNvSpPr/>
          <p:nvPr/>
        </p:nvSpPr>
        <p:spPr>
          <a:xfrm>
            <a:off x="10537975" y="0"/>
            <a:ext cx="1653900" cy="165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21"/>
          <p:cNvSpPr txBox="1">
            <a:spLocks noGrp="1"/>
          </p:cNvSpPr>
          <p:nvPr>
            <p:ph type="title"/>
          </p:nvPr>
        </p:nvSpPr>
        <p:spPr>
          <a:xfrm>
            <a:off x="238400" y="253767"/>
            <a:ext cx="113607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Hình ảnh minh họa các thành phần của Angular</a:t>
            </a:r>
            <a:endParaRPr>
              <a:solidFill>
                <a:schemeClr val="lt1"/>
              </a:solidFill>
            </a:endParaRPr>
          </a:p>
        </p:txBody>
      </p:sp>
      <p:sp>
        <p:nvSpPr>
          <p:cNvPr id="292" name="Google Shape;292;p21"/>
          <p:cNvSpPr txBox="1">
            <a:spLocks noGrp="1"/>
          </p:cNvSpPr>
          <p:nvPr>
            <p:ph type="body" idx="1"/>
          </p:nvPr>
        </p:nvSpPr>
        <p:spPr>
          <a:xfrm>
            <a:off x="719500" y="1745050"/>
            <a:ext cx="6577800" cy="4938300"/>
          </a:xfrm>
          <a:prstGeom prst="rect">
            <a:avLst/>
          </a:prstGeom>
        </p:spPr>
        <p:txBody>
          <a:bodyPr spcFirstLastPara="1" wrap="square" lIns="121900" tIns="121900" rIns="121900" bIns="121900" anchor="ctr" anchorCtr="0">
            <a:noAutofit/>
          </a:bodyPr>
          <a:lstStyle/>
          <a:p>
            <a:pPr marL="0" lvl="0" indent="0" algn="l" rtl="0">
              <a:lnSpc>
                <a:spcPct val="100000"/>
              </a:lnSpc>
              <a:spcBef>
                <a:spcPts val="0"/>
              </a:spcBef>
              <a:spcAft>
                <a:spcPts val="2100"/>
              </a:spcAft>
              <a:buNone/>
            </a:pPr>
            <a:endParaRPr/>
          </a:p>
        </p:txBody>
      </p:sp>
      <p:sp>
        <p:nvSpPr>
          <p:cNvPr id="293" name="Google Shape;293;p21">
            <a:hlinkClick r:id="rId3" action="ppaction://hlinksldjump"/>
          </p:cNvPr>
          <p:cNvSpPr/>
          <p:nvPr/>
        </p:nvSpPr>
        <p:spPr>
          <a:xfrm>
            <a:off x="10961425" y="0"/>
            <a:ext cx="1230300" cy="1745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4" name="Google Shape;294;p21"/>
          <p:cNvGrpSpPr/>
          <p:nvPr/>
        </p:nvGrpSpPr>
        <p:grpSpPr>
          <a:xfrm>
            <a:off x="11271317" y="6187415"/>
            <a:ext cx="692651" cy="424867"/>
            <a:chOff x="4410025" y="5528957"/>
            <a:chExt cx="1639799" cy="1005840"/>
          </a:xfrm>
        </p:grpSpPr>
        <p:cxnSp>
          <p:nvCxnSpPr>
            <p:cNvPr id="295" name="Google Shape;295;p21"/>
            <p:cNvCxnSpPr/>
            <p:nvPr/>
          </p:nvCxnSpPr>
          <p:spPr>
            <a:xfrm>
              <a:off x="4410025" y="6032350"/>
              <a:ext cx="1550100" cy="0"/>
            </a:xfrm>
            <a:prstGeom prst="straightConnector1">
              <a:avLst/>
            </a:prstGeom>
            <a:noFill/>
            <a:ln w="76200" cap="rnd" cmpd="sng">
              <a:solidFill>
                <a:schemeClr val="accent1"/>
              </a:solidFill>
              <a:prstDash val="solid"/>
              <a:round/>
              <a:headEnd type="none" w="med" len="med"/>
              <a:tailEnd type="none" w="med" len="med"/>
            </a:ln>
          </p:spPr>
        </p:cxnSp>
        <p:cxnSp>
          <p:nvCxnSpPr>
            <p:cNvPr id="296" name="Google Shape;296;p21"/>
            <p:cNvCxnSpPr/>
            <p:nvPr/>
          </p:nvCxnSpPr>
          <p:spPr>
            <a:xfrm rot="-2865211">
              <a:off x="5481208" y="6283097"/>
              <a:ext cx="680032" cy="0"/>
            </a:xfrm>
            <a:prstGeom prst="straightConnector1">
              <a:avLst/>
            </a:prstGeom>
            <a:noFill/>
            <a:ln w="76200" cap="rnd" cmpd="sng">
              <a:solidFill>
                <a:schemeClr val="accent1"/>
              </a:solidFill>
              <a:prstDash val="solid"/>
              <a:round/>
              <a:headEnd type="none" w="med" len="med"/>
              <a:tailEnd type="none" w="med" len="med"/>
            </a:ln>
          </p:spPr>
        </p:cxnSp>
        <p:cxnSp>
          <p:nvCxnSpPr>
            <p:cNvPr id="297" name="Google Shape;297;p21"/>
            <p:cNvCxnSpPr/>
            <p:nvPr/>
          </p:nvCxnSpPr>
          <p:spPr>
            <a:xfrm rot="2865211">
              <a:off x="5481208" y="5780657"/>
              <a:ext cx="680032" cy="0"/>
            </a:xfrm>
            <a:prstGeom prst="straightConnector1">
              <a:avLst/>
            </a:prstGeom>
            <a:noFill/>
            <a:ln w="76200" cap="rnd" cmpd="sng">
              <a:solidFill>
                <a:schemeClr val="accent1"/>
              </a:solidFill>
              <a:prstDash val="solid"/>
              <a:round/>
              <a:headEnd type="none" w="med" len="med"/>
              <a:tailEnd type="none" w="med" len="med"/>
            </a:ln>
          </p:spPr>
        </p:cxnSp>
      </p:grpSp>
      <p:grpSp>
        <p:nvGrpSpPr>
          <p:cNvPr id="298" name="Google Shape;298;p21"/>
          <p:cNvGrpSpPr/>
          <p:nvPr/>
        </p:nvGrpSpPr>
        <p:grpSpPr>
          <a:xfrm flipH="1">
            <a:off x="238392" y="6187415"/>
            <a:ext cx="692651" cy="424867"/>
            <a:chOff x="4410025" y="5528957"/>
            <a:chExt cx="1639799" cy="1005840"/>
          </a:xfrm>
        </p:grpSpPr>
        <p:cxnSp>
          <p:nvCxnSpPr>
            <p:cNvPr id="299" name="Google Shape;299;p21"/>
            <p:cNvCxnSpPr/>
            <p:nvPr/>
          </p:nvCxnSpPr>
          <p:spPr>
            <a:xfrm>
              <a:off x="4410025" y="6032350"/>
              <a:ext cx="1550100" cy="0"/>
            </a:xfrm>
            <a:prstGeom prst="straightConnector1">
              <a:avLst/>
            </a:prstGeom>
            <a:noFill/>
            <a:ln w="76200" cap="rnd" cmpd="sng">
              <a:solidFill>
                <a:schemeClr val="accent1"/>
              </a:solidFill>
              <a:prstDash val="solid"/>
              <a:round/>
              <a:headEnd type="none" w="med" len="med"/>
              <a:tailEnd type="none" w="med" len="med"/>
            </a:ln>
          </p:spPr>
        </p:cxnSp>
        <p:cxnSp>
          <p:nvCxnSpPr>
            <p:cNvPr id="300" name="Google Shape;300;p21"/>
            <p:cNvCxnSpPr/>
            <p:nvPr/>
          </p:nvCxnSpPr>
          <p:spPr>
            <a:xfrm rot="-2865211">
              <a:off x="5481208" y="6283097"/>
              <a:ext cx="680032" cy="0"/>
            </a:xfrm>
            <a:prstGeom prst="straightConnector1">
              <a:avLst/>
            </a:prstGeom>
            <a:noFill/>
            <a:ln w="76200" cap="rnd" cmpd="sng">
              <a:solidFill>
                <a:schemeClr val="accent1"/>
              </a:solidFill>
              <a:prstDash val="solid"/>
              <a:round/>
              <a:headEnd type="none" w="med" len="med"/>
              <a:tailEnd type="none" w="med" len="med"/>
            </a:ln>
          </p:spPr>
        </p:cxnSp>
        <p:cxnSp>
          <p:nvCxnSpPr>
            <p:cNvPr id="301" name="Google Shape;301;p21"/>
            <p:cNvCxnSpPr/>
            <p:nvPr/>
          </p:nvCxnSpPr>
          <p:spPr>
            <a:xfrm rot="2865211">
              <a:off x="5481208" y="5780657"/>
              <a:ext cx="680032" cy="0"/>
            </a:xfrm>
            <a:prstGeom prst="straightConnector1">
              <a:avLst/>
            </a:prstGeom>
            <a:noFill/>
            <a:ln w="76200" cap="rnd" cmpd="sng">
              <a:solidFill>
                <a:schemeClr val="accent1"/>
              </a:solidFill>
              <a:prstDash val="solid"/>
              <a:round/>
              <a:headEnd type="none" w="med" len="med"/>
              <a:tailEnd type="none" w="med" len="med"/>
            </a:ln>
          </p:spPr>
        </p:cxnSp>
      </p:grpSp>
      <p:sp>
        <p:nvSpPr>
          <p:cNvPr id="302" name="Google Shape;302;p21"/>
          <p:cNvSpPr/>
          <p:nvPr/>
        </p:nvSpPr>
        <p:spPr>
          <a:xfrm>
            <a:off x="0" y="6059550"/>
            <a:ext cx="1230300" cy="76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1">
            <a:hlinkClick r:id="" action="ppaction://hlinkshowjump?jump=nextslide"/>
          </p:cNvPr>
          <p:cNvSpPr/>
          <p:nvPr/>
        </p:nvSpPr>
        <p:spPr>
          <a:xfrm>
            <a:off x="11002500" y="6059550"/>
            <a:ext cx="1230300" cy="76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04" name="Google Shape;304;p21"/>
          <p:cNvPicPr preferRelativeResize="0"/>
          <p:nvPr/>
        </p:nvPicPr>
        <p:blipFill>
          <a:blip r:embed="rId4">
            <a:alphaModFix/>
          </a:blip>
          <a:stretch>
            <a:fillRect/>
          </a:stretch>
        </p:blipFill>
        <p:spPr>
          <a:xfrm>
            <a:off x="719500" y="1745050"/>
            <a:ext cx="10652401" cy="5112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22"/>
          <p:cNvSpPr txBox="1">
            <a:spLocks noGrp="1"/>
          </p:cNvSpPr>
          <p:nvPr>
            <p:ph type="title"/>
          </p:nvPr>
        </p:nvSpPr>
        <p:spPr>
          <a:xfrm>
            <a:off x="415600" y="288567"/>
            <a:ext cx="113607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Ưu điểm và nhược điểm của AngularJS</a:t>
            </a:r>
            <a:endParaRPr>
              <a:solidFill>
                <a:schemeClr val="lt1"/>
              </a:solidFill>
            </a:endParaRPr>
          </a:p>
        </p:txBody>
      </p:sp>
      <p:sp>
        <p:nvSpPr>
          <p:cNvPr id="310" name="Google Shape;310;p22"/>
          <p:cNvSpPr txBox="1">
            <a:spLocks noGrp="1"/>
          </p:cNvSpPr>
          <p:nvPr>
            <p:ph type="body" idx="4"/>
          </p:nvPr>
        </p:nvSpPr>
        <p:spPr>
          <a:xfrm>
            <a:off x="6770975" y="1880175"/>
            <a:ext cx="4500300" cy="45336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b="1">
                <a:latin typeface="Darker Grotesque"/>
                <a:ea typeface="Darker Grotesque"/>
                <a:cs typeface="Darker Grotesque"/>
                <a:sym typeface="Darker Grotesque"/>
              </a:rPr>
              <a:t>Nhược điểm</a:t>
            </a:r>
            <a:endParaRPr b="1">
              <a:latin typeface="Darker Grotesque"/>
              <a:ea typeface="Darker Grotesque"/>
              <a:cs typeface="Darker Grotesque"/>
              <a:sym typeface="Darker Grotesque"/>
            </a:endParaRPr>
          </a:p>
          <a:p>
            <a:pPr marL="0" lvl="0" indent="0" algn="just" rtl="0">
              <a:spcBef>
                <a:spcPts val="2100"/>
              </a:spcBef>
              <a:spcAft>
                <a:spcPts val="0"/>
              </a:spcAft>
              <a:buNone/>
            </a:pPr>
            <a:r>
              <a:rPr lang="en" sz="2000"/>
              <a:t>Không an toàn : được phát triển từ javascript cho nên ứng dụng được viết bởi AngularJS không an toàn. Nên có sự bảo mật và xác thực phía server sẽ giúp ứng dụng trở nên an toàn hơn.</a:t>
            </a:r>
            <a:endParaRPr sz="2000"/>
          </a:p>
          <a:p>
            <a:pPr marL="0" lvl="0" indent="0" algn="just" rtl="0">
              <a:spcBef>
                <a:spcPts val="2200"/>
              </a:spcBef>
              <a:spcAft>
                <a:spcPts val="0"/>
              </a:spcAft>
              <a:buNone/>
            </a:pPr>
            <a:r>
              <a:rPr lang="en" sz="2000"/>
              <a:t>Nếu người dùng ứng dụng của bạn tắt JavaScript, thì sẽ không có gì được hiển thị, ngoại trừ trang cơ bản.</a:t>
            </a:r>
            <a:endParaRPr sz="2000"/>
          </a:p>
          <a:p>
            <a:pPr marL="0" lvl="0" indent="0" algn="just" rtl="0">
              <a:spcBef>
                <a:spcPts val="2200"/>
              </a:spcBef>
              <a:spcAft>
                <a:spcPts val="0"/>
              </a:spcAft>
              <a:buNone/>
            </a:pPr>
            <a:endParaRPr/>
          </a:p>
          <a:p>
            <a:pPr marL="0" lvl="0" indent="0" algn="just" rtl="0">
              <a:spcBef>
                <a:spcPts val="1200"/>
              </a:spcBef>
              <a:spcAft>
                <a:spcPts val="1200"/>
              </a:spcAft>
              <a:buNone/>
            </a:pPr>
            <a:endParaRPr/>
          </a:p>
        </p:txBody>
      </p:sp>
      <p:sp>
        <p:nvSpPr>
          <p:cNvPr id="311" name="Google Shape;311;p22"/>
          <p:cNvSpPr txBox="1">
            <a:spLocks noGrp="1"/>
          </p:cNvSpPr>
          <p:nvPr>
            <p:ph type="body" idx="3"/>
          </p:nvPr>
        </p:nvSpPr>
        <p:spPr>
          <a:xfrm>
            <a:off x="931050" y="1880175"/>
            <a:ext cx="5165100" cy="51519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b="1">
                <a:latin typeface="Darker Grotesque"/>
                <a:ea typeface="Darker Grotesque"/>
                <a:cs typeface="Darker Grotesque"/>
                <a:sym typeface="Darker Grotesque"/>
              </a:rPr>
              <a:t>Ưu điểm</a:t>
            </a:r>
            <a:endParaRPr b="1">
              <a:latin typeface="Darker Grotesque"/>
              <a:ea typeface="Darker Grotesque"/>
              <a:cs typeface="Darker Grotesque"/>
              <a:sym typeface="Darker Grotesque"/>
            </a:endParaRPr>
          </a:p>
          <a:p>
            <a:pPr marL="0" lvl="0" indent="0" algn="just" rtl="0">
              <a:spcBef>
                <a:spcPts val="2100"/>
              </a:spcBef>
              <a:spcAft>
                <a:spcPts val="0"/>
              </a:spcAft>
              <a:buNone/>
            </a:pPr>
            <a:r>
              <a:rPr lang="en" sz="2000"/>
              <a:t>Cung cấp khả năng tạo ra các Single Page Aplication dễ dàng và dễ bảo trì.</a:t>
            </a:r>
            <a:endParaRPr sz="2000"/>
          </a:p>
          <a:p>
            <a:pPr marL="0" lvl="0" indent="0" algn="just" rtl="0">
              <a:spcBef>
                <a:spcPts val="2200"/>
              </a:spcBef>
              <a:spcAft>
                <a:spcPts val="0"/>
              </a:spcAft>
              <a:buNone/>
            </a:pPr>
            <a:r>
              <a:rPr lang="en" sz="2000"/>
              <a:t>Cung cấp khả năng data binding tới HTML.</a:t>
            </a:r>
            <a:endParaRPr sz="2000"/>
          </a:p>
          <a:p>
            <a:pPr marL="0" lvl="0" indent="0" algn="just" rtl="0">
              <a:spcBef>
                <a:spcPts val="2200"/>
              </a:spcBef>
              <a:spcAft>
                <a:spcPts val="0"/>
              </a:spcAft>
              <a:buNone/>
            </a:pPr>
            <a:r>
              <a:rPr lang="en" sz="2000"/>
              <a:t>Dễ dàng Unit test.</a:t>
            </a:r>
            <a:endParaRPr sz="2000"/>
          </a:p>
          <a:p>
            <a:pPr marL="0" lvl="0" indent="0" algn="just" rtl="0">
              <a:spcBef>
                <a:spcPts val="2200"/>
              </a:spcBef>
              <a:spcAft>
                <a:spcPts val="0"/>
              </a:spcAft>
              <a:buNone/>
            </a:pPr>
            <a:r>
              <a:rPr lang="en" sz="2000"/>
              <a:t>Dễ dàng tái sử dụng component.</a:t>
            </a:r>
            <a:endParaRPr sz="2000"/>
          </a:p>
          <a:p>
            <a:pPr marL="0" lvl="0" indent="0" algn="just" rtl="0">
              <a:spcBef>
                <a:spcPts val="2200"/>
              </a:spcBef>
              <a:spcAft>
                <a:spcPts val="0"/>
              </a:spcAft>
              <a:buNone/>
            </a:pPr>
            <a:r>
              <a:rPr lang="en" sz="2000"/>
              <a:t>Giúp dev viết code ít hơn với nhiều chức năng hơn.</a:t>
            </a:r>
            <a:endParaRPr sz="2000"/>
          </a:p>
          <a:p>
            <a:pPr marL="0" lvl="0" indent="0" algn="just" rtl="0">
              <a:spcBef>
                <a:spcPts val="2200"/>
              </a:spcBef>
              <a:spcAft>
                <a:spcPts val="0"/>
              </a:spcAft>
              <a:buNone/>
            </a:pPr>
            <a:r>
              <a:rPr lang="en" sz="2000"/>
              <a:t>Chạy được trên các loại trình duyệt, trên cả PC lẫn mobile.</a:t>
            </a:r>
            <a:endParaRPr sz="1150">
              <a:solidFill>
                <a:srgbClr val="5D5D5D"/>
              </a:solidFill>
              <a:highlight>
                <a:srgbClr val="FFFFFF"/>
              </a:highlight>
              <a:latin typeface="Arial"/>
              <a:ea typeface="Arial"/>
              <a:cs typeface="Arial"/>
              <a:sym typeface="Arial"/>
            </a:endParaRPr>
          </a:p>
          <a:p>
            <a:pPr marL="0" lvl="0" indent="0" algn="just" rtl="0">
              <a:spcBef>
                <a:spcPts val="2200"/>
              </a:spcBef>
              <a:spcAft>
                <a:spcPts val="0"/>
              </a:spcAft>
              <a:buNone/>
            </a:pPr>
            <a:endParaRPr/>
          </a:p>
          <a:p>
            <a:pPr marL="0" lvl="0" indent="0" algn="l" rtl="0">
              <a:spcBef>
                <a:spcPts val="2100"/>
              </a:spcBef>
              <a:spcAft>
                <a:spcPts val="2100"/>
              </a:spcAft>
              <a:buNone/>
            </a:pPr>
            <a:endParaRPr/>
          </a:p>
        </p:txBody>
      </p:sp>
      <p:sp>
        <p:nvSpPr>
          <p:cNvPr id="312" name="Google Shape;312;p22">
            <a:hlinkClick r:id="rId3" action="ppaction://hlinksldjump"/>
          </p:cNvPr>
          <p:cNvSpPr/>
          <p:nvPr/>
        </p:nvSpPr>
        <p:spPr>
          <a:xfrm>
            <a:off x="10537975" y="0"/>
            <a:ext cx="1653900" cy="165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3" name="Google Shape;313;p22"/>
          <p:cNvGrpSpPr/>
          <p:nvPr/>
        </p:nvGrpSpPr>
        <p:grpSpPr>
          <a:xfrm>
            <a:off x="11271317" y="6187415"/>
            <a:ext cx="692651" cy="424867"/>
            <a:chOff x="4410025" y="5528957"/>
            <a:chExt cx="1639799" cy="1005840"/>
          </a:xfrm>
        </p:grpSpPr>
        <p:cxnSp>
          <p:nvCxnSpPr>
            <p:cNvPr id="314" name="Google Shape;314;p22"/>
            <p:cNvCxnSpPr/>
            <p:nvPr/>
          </p:nvCxnSpPr>
          <p:spPr>
            <a:xfrm>
              <a:off x="4410025" y="6032350"/>
              <a:ext cx="1550100" cy="0"/>
            </a:xfrm>
            <a:prstGeom prst="straightConnector1">
              <a:avLst/>
            </a:prstGeom>
            <a:noFill/>
            <a:ln w="76200" cap="rnd" cmpd="sng">
              <a:solidFill>
                <a:schemeClr val="accent1"/>
              </a:solidFill>
              <a:prstDash val="solid"/>
              <a:round/>
              <a:headEnd type="none" w="med" len="med"/>
              <a:tailEnd type="none" w="med" len="med"/>
            </a:ln>
          </p:spPr>
        </p:cxnSp>
        <p:cxnSp>
          <p:nvCxnSpPr>
            <p:cNvPr id="315" name="Google Shape;315;p22"/>
            <p:cNvCxnSpPr/>
            <p:nvPr/>
          </p:nvCxnSpPr>
          <p:spPr>
            <a:xfrm rot="-2865211">
              <a:off x="5481208" y="6283097"/>
              <a:ext cx="680032" cy="0"/>
            </a:xfrm>
            <a:prstGeom prst="straightConnector1">
              <a:avLst/>
            </a:prstGeom>
            <a:noFill/>
            <a:ln w="76200" cap="rnd" cmpd="sng">
              <a:solidFill>
                <a:schemeClr val="accent1"/>
              </a:solidFill>
              <a:prstDash val="solid"/>
              <a:round/>
              <a:headEnd type="none" w="med" len="med"/>
              <a:tailEnd type="none" w="med" len="med"/>
            </a:ln>
          </p:spPr>
        </p:cxnSp>
        <p:cxnSp>
          <p:nvCxnSpPr>
            <p:cNvPr id="316" name="Google Shape;316;p22"/>
            <p:cNvCxnSpPr/>
            <p:nvPr/>
          </p:nvCxnSpPr>
          <p:spPr>
            <a:xfrm rot="2865211">
              <a:off x="5481208" y="5780657"/>
              <a:ext cx="680032" cy="0"/>
            </a:xfrm>
            <a:prstGeom prst="straightConnector1">
              <a:avLst/>
            </a:prstGeom>
            <a:noFill/>
            <a:ln w="76200" cap="rnd" cmpd="sng">
              <a:solidFill>
                <a:schemeClr val="accent1"/>
              </a:solidFill>
              <a:prstDash val="solid"/>
              <a:round/>
              <a:headEnd type="none" w="med" len="med"/>
              <a:tailEnd type="none" w="med" len="med"/>
            </a:ln>
          </p:spPr>
        </p:cxnSp>
      </p:grpSp>
      <p:grpSp>
        <p:nvGrpSpPr>
          <p:cNvPr id="317" name="Google Shape;317;p22"/>
          <p:cNvGrpSpPr/>
          <p:nvPr/>
        </p:nvGrpSpPr>
        <p:grpSpPr>
          <a:xfrm flipH="1">
            <a:off x="238392" y="6187415"/>
            <a:ext cx="692651" cy="424867"/>
            <a:chOff x="4410025" y="5528957"/>
            <a:chExt cx="1639799" cy="1005840"/>
          </a:xfrm>
        </p:grpSpPr>
        <p:cxnSp>
          <p:nvCxnSpPr>
            <p:cNvPr id="318" name="Google Shape;318;p22"/>
            <p:cNvCxnSpPr/>
            <p:nvPr/>
          </p:nvCxnSpPr>
          <p:spPr>
            <a:xfrm>
              <a:off x="4410025" y="6032350"/>
              <a:ext cx="1550100" cy="0"/>
            </a:xfrm>
            <a:prstGeom prst="straightConnector1">
              <a:avLst/>
            </a:prstGeom>
            <a:noFill/>
            <a:ln w="76200" cap="rnd" cmpd="sng">
              <a:solidFill>
                <a:schemeClr val="accent1"/>
              </a:solidFill>
              <a:prstDash val="solid"/>
              <a:round/>
              <a:headEnd type="none" w="med" len="med"/>
              <a:tailEnd type="none" w="med" len="med"/>
            </a:ln>
          </p:spPr>
        </p:cxnSp>
        <p:cxnSp>
          <p:nvCxnSpPr>
            <p:cNvPr id="319" name="Google Shape;319;p22"/>
            <p:cNvCxnSpPr/>
            <p:nvPr/>
          </p:nvCxnSpPr>
          <p:spPr>
            <a:xfrm rot="-2865211">
              <a:off x="5481208" y="6283097"/>
              <a:ext cx="680032" cy="0"/>
            </a:xfrm>
            <a:prstGeom prst="straightConnector1">
              <a:avLst/>
            </a:prstGeom>
            <a:noFill/>
            <a:ln w="76200" cap="rnd" cmpd="sng">
              <a:solidFill>
                <a:schemeClr val="accent1"/>
              </a:solidFill>
              <a:prstDash val="solid"/>
              <a:round/>
              <a:headEnd type="none" w="med" len="med"/>
              <a:tailEnd type="none" w="med" len="med"/>
            </a:ln>
          </p:spPr>
        </p:cxnSp>
        <p:cxnSp>
          <p:nvCxnSpPr>
            <p:cNvPr id="320" name="Google Shape;320;p22"/>
            <p:cNvCxnSpPr/>
            <p:nvPr/>
          </p:nvCxnSpPr>
          <p:spPr>
            <a:xfrm rot="2865211">
              <a:off x="5481208" y="5780657"/>
              <a:ext cx="680032" cy="0"/>
            </a:xfrm>
            <a:prstGeom prst="straightConnector1">
              <a:avLst/>
            </a:prstGeom>
            <a:noFill/>
            <a:ln w="76200" cap="rnd" cmpd="sng">
              <a:solidFill>
                <a:schemeClr val="accent1"/>
              </a:solidFill>
              <a:prstDash val="solid"/>
              <a:round/>
              <a:headEnd type="none" w="med" len="med"/>
              <a:tailEnd type="none" w="med" len="med"/>
            </a:ln>
          </p:spPr>
        </p:cxnSp>
      </p:grpSp>
      <p:sp>
        <p:nvSpPr>
          <p:cNvPr id="321" name="Google Shape;321;p22"/>
          <p:cNvSpPr/>
          <p:nvPr/>
        </p:nvSpPr>
        <p:spPr>
          <a:xfrm>
            <a:off x="0" y="6059550"/>
            <a:ext cx="1230300" cy="76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2">
            <a:hlinkClick r:id="" action="ppaction://hlinkshowjump?jump=nextslide"/>
          </p:cNvPr>
          <p:cNvSpPr/>
          <p:nvPr/>
        </p:nvSpPr>
        <p:spPr>
          <a:xfrm>
            <a:off x="11002500" y="6059550"/>
            <a:ext cx="1230300" cy="76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23"/>
          <p:cNvSpPr txBox="1">
            <a:spLocks noGrp="1"/>
          </p:cNvSpPr>
          <p:nvPr>
            <p:ph type="title"/>
          </p:nvPr>
        </p:nvSpPr>
        <p:spPr>
          <a:xfrm>
            <a:off x="920625" y="2434225"/>
            <a:ext cx="10390500" cy="3399300"/>
          </a:xfrm>
          <a:prstGeom prst="rect">
            <a:avLst/>
          </a:prstGeom>
        </p:spPr>
        <p:txBody>
          <a:bodyPr spcFirstLastPara="1" wrap="square" lIns="121900" tIns="121900" rIns="121900" bIns="121900" anchor="ctr" anchorCtr="0">
            <a:noAutofit/>
          </a:bodyPr>
          <a:lstStyle/>
          <a:p>
            <a:pPr marL="457200" lvl="0" indent="-381000" algn="just" rtl="0">
              <a:spcBef>
                <a:spcPts val="0"/>
              </a:spcBef>
              <a:spcAft>
                <a:spcPts val="0"/>
              </a:spcAft>
              <a:buClr>
                <a:schemeClr val="dk2"/>
              </a:buClr>
              <a:buSzPts val="2400"/>
              <a:buFont typeface="Darker Grotesque SemiBold"/>
              <a:buChar char="●"/>
            </a:pPr>
            <a:r>
              <a:rPr lang="en" sz="2400">
                <a:solidFill>
                  <a:schemeClr val="dk2"/>
                </a:solidFill>
                <a:latin typeface="Darker Grotesque SemiBold"/>
                <a:ea typeface="Darker Grotesque SemiBold"/>
                <a:cs typeface="Darker Grotesque SemiBold"/>
                <a:sym typeface="Darker Grotesque SemiBold"/>
              </a:rPr>
              <a:t>Được sử dụng để có thể phát triển dựa trên JavaScript.</a:t>
            </a:r>
            <a:endParaRPr sz="2400">
              <a:solidFill>
                <a:schemeClr val="dk2"/>
              </a:solidFill>
              <a:latin typeface="Darker Grotesque SemiBold"/>
              <a:ea typeface="Darker Grotesque SemiBold"/>
              <a:cs typeface="Darker Grotesque SemiBold"/>
              <a:sym typeface="Darker Grotesque SemiBold"/>
            </a:endParaRPr>
          </a:p>
          <a:p>
            <a:pPr marL="457200" lvl="0" indent="-381000" algn="just" rtl="0">
              <a:lnSpc>
                <a:spcPct val="115000"/>
              </a:lnSpc>
              <a:spcBef>
                <a:spcPts val="0"/>
              </a:spcBef>
              <a:spcAft>
                <a:spcPts val="0"/>
              </a:spcAft>
              <a:buClr>
                <a:schemeClr val="dk2"/>
              </a:buClr>
              <a:buSzPts val="2400"/>
              <a:buFont typeface="Darker Grotesque SemiBold"/>
              <a:buChar char="●"/>
            </a:pPr>
            <a:r>
              <a:rPr lang="en" sz="2400">
                <a:solidFill>
                  <a:schemeClr val="dk2"/>
                </a:solidFill>
                <a:latin typeface="Darker Grotesque SemiBold"/>
                <a:ea typeface="Darker Grotesque SemiBold"/>
                <a:cs typeface="Darker Grotesque SemiBold"/>
                <a:sym typeface="Darker Grotesque SemiBold"/>
              </a:rPr>
              <a:t>Angular có khả năng tạo các ứng dụng client-side dựa trên mô hình MVC.</a:t>
            </a:r>
            <a:endParaRPr sz="2400">
              <a:solidFill>
                <a:schemeClr val="dk2"/>
              </a:solidFill>
              <a:latin typeface="Darker Grotesque SemiBold"/>
              <a:ea typeface="Darker Grotesque SemiBold"/>
              <a:cs typeface="Darker Grotesque SemiBold"/>
              <a:sym typeface="Darker Grotesque SemiBold"/>
            </a:endParaRPr>
          </a:p>
          <a:p>
            <a:pPr marL="457200" lvl="0" indent="-381000" algn="just" rtl="0">
              <a:lnSpc>
                <a:spcPct val="115000"/>
              </a:lnSpc>
              <a:spcBef>
                <a:spcPts val="0"/>
              </a:spcBef>
              <a:spcAft>
                <a:spcPts val="0"/>
              </a:spcAft>
              <a:buClr>
                <a:schemeClr val="dk2"/>
              </a:buClr>
              <a:buSzPts val="2400"/>
              <a:buFont typeface="Darker Grotesque SemiBold"/>
              <a:buChar char="●"/>
            </a:pPr>
            <a:r>
              <a:rPr lang="en" sz="2400">
                <a:solidFill>
                  <a:schemeClr val="dk2"/>
                </a:solidFill>
                <a:latin typeface="Darker Grotesque SemiBold"/>
                <a:ea typeface="Darker Grotesque SemiBold"/>
                <a:cs typeface="Darker Grotesque SemiBold"/>
                <a:sym typeface="Darker Grotesque SemiBold"/>
              </a:rPr>
              <a:t>Angular sở hữu khả năng tương thích cao có thể tự động xử lý dễ dàng các mã Javascript sao cho phù hợp với các trình duyệt nhất. </a:t>
            </a:r>
            <a:endParaRPr sz="2400">
              <a:solidFill>
                <a:schemeClr val="dk2"/>
              </a:solidFill>
              <a:latin typeface="Darker Grotesque SemiBold"/>
              <a:ea typeface="Darker Grotesque SemiBold"/>
              <a:cs typeface="Darker Grotesque SemiBold"/>
              <a:sym typeface="Darker Grotesque SemiBold"/>
            </a:endParaRPr>
          </a:p>
          <a:p>
            <a:pPr marL="457200" lvl="0" indent="-381000" algn="just" rtl="0">
              <a:lnSpc>
                <a:spcPct val="115000"/>
              </a:lnSpc>
              <a:spcBef>
                <a:spcPts val="0"/>
              </a:spcBef>
              <a:spcAft>
                <a:spcPts val="0"/>
              </a:spcAft>
              <a:buClr>
                <a:schemeClr val="dk2"/>
              </a:buClr>
              <a:buSzPts val="2400"/>
              <a:buFont typeface="Darker Grotesque SemiBold"/>
              <a:buChar char="●"/>
            </a:pPr>
            <a:r>
              <a:rPr lang="en" sz="2400">
                <a:solidFill>
                  <a:schemeClr val="dk2"/>
                </a:solidFill>
                <a:latin typeface="Darker Grotesque SemiBold"/>
                <a:ea typeface="Darker Grotesque SemiBold"/>
                <a:cs typeface="Darker Grotesque SemiBold"/>
                <a:sym typeface="Darker Grotesque SemiBold"/>
              </a:rPr>
              <a:t>Khi có mã nguồn mở và miễn phí thì nó sẽ được sử dụng rộng rãi hơn. </a:t>
            </a:r>
            <a:endParaRPr sz="2400">
              <a:solidFill>
                <a:schemeClr val="dk2"/>
              </a:solidFill>
              <a:latin typeface="Darker Grotesque SemiBold"/>
              <a:ea typeface="Darker Grotesque SemiBold"/>
              <a:cs typeface="Darker Grotesque SemiBold"/>
              <a:sym typeface="Darker Grotesque SemiBold"/>
            </a:endParaRPr>
          </a:p>
          <a:p>
            <a:pPr marL="0" lvl="0" indent="0" algn="ctr" rtl="0">
              <a:spcBef>
                <a:spcPts val="1600"/>
              </a:spcBef>
              <a:spcAft>
                <a:spcPts val="0"/>
              </a:spcAft>
              <a:buNone/>
            </a:pPr>
            <a:endParaRPr sz="2200">
              <a:solidFill>
                <a:schemeClr val="dk2"/>
              </a:solidFill>
              <a:latin typeface="Darker Grotesque SemiBold"/>
              <a:ea typeface="Darker Grotesque SemiBold"/>
              <a:cs typeface="Darker Grotesque SemiBold"/>
              <a:sym typeface="Darker Grotesque SemiBold"/>
            </a:endParaRPr>
          </a:p>
        </p:txBody>
      </p:sp>
      <p:sp>
        <p:nvSpPr>
          <p:cNvPr id="328" name="Google Shape;328;p23"/>
          <p:cNvSpPr txBox="1">
            <a:spLocks noGrp="1"/>
          </p:cNvSpPr>
          <p:nvPr>
            <p:ph type="subTitle" idx="1"/>
          </p:nvPr>
        </p:nvSpPr>
        <p:spPr>
          <a:xfrm>
            <a:off x="6314450" y="5264100"/>
            <a:ext cx="5230200" cy="717900"/>
          </a:xfrm>
          <a:prstGeom prst="rect">
            <a:avLst/>
          </a:prstGeom>
        </p:spPr>
        <p:txBody>
          <a:bodyPr spcFirstLastPara="1" wrap="square" lIns="121900" tIns="121900" rIns="121900" bIns="121900" anchor="b" anchorCtr="0">
            <a:noAutofit/>
          </a:bodyPr>
          <a:lstStyle/>
          <a:p>
            <a:pPr marL="457200" lvl="0" indent="0" algn="r" rtl="0">
              <a:spcBef>
                <a:spcPts val="0"/>
              </a:spcBef>
              <a:spcAft>
                <a:spcPts val="0"/>
              </a:spcAft>
              <a:buNone/>
            </a:pPr>
            <a:r>
              <a:rPr lang="en"/>
              <a:t>―</a:t>
            </a:r>
            <a:endParaRPr/>
          </a:p>
        </p:txBody>
      </p:sp>
      <p:sp>
        <p:nvSpPr>
          <p:cNvPr id="329" name="Google Shape;329;p23"/>
          <p:cNvSpPr txBox="1">
            <a:spLocks noGrp="1"/>
          </p:cNvSpPr>
          <p:nvPr>
            <p:ph type="title" idx="2"/>
          </p:nvPr>
        </p:nvSpPr>
        <p:spPr>
          <a:xfrm>
            <a:off x="415600" y="288567"/>
            <a:ext cx="113607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Các đặc trưng cơ bản của Angular</a:t>
            </a:r>
            <a:endParaRPr/>
          </a:p>
        </p:txBody>
      </p:sp>
      <p:sp>
        <p:nvSpPr>
          <p:cNvPr id="330" name="Google Shape;330;p23">
            <a:hlinkClick r:id="rId3" action="ppaction://hlinksldjump"/>
          </p:cNvPr>
          <p:cNvSpPr/>
          <p:nvPr/>
        </p:nvSpPr>
        <p:spPr>
          <a:xfrm>
            <a:off x="10537975" y="0"/>
            <a:ext cx="1653900" cy="165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1" name="Google Shape;331;p23"/>
          <p:cNvGrpSpPr/>
          <p:nvPr/>
        </p:nvGrpSpPr>
        <p:grpSpPr>
          <a:xfrm>
            <a:off x="11271317" y="6187415"/>
            <a:ext cx="692651" cy="424867"/>
            <a:chOff x="4410025" y="5528957"/>
            <a:chExt cx="1639799" cy="1005840"/>
          </a:xfrm>
        </p:grpSpPr>
        <p:cxnSp>
          <p:nvCxnSpPr>
            <p:cNvPr id="332" name="Google Shape;332;p23"/>
            <p:cNvCxnSpPr/>
            <p:nvPr/>
          </p:nvCxnSpPr>
          <p:spPr>
            <a:xfrm>
              <a:off x="4410025" y="6032350"/>
              <a:ext cx="1550100" cy="0"/>
            </a:xfrm>
            <a:prstGeom prst="straightConnector1">
              <a:avLst/>
            </a:prstGeom>
            <a:noFill/>
            <a:ln w="76200" cap="rnd" cmpd="sng">
              <a:solidFill>
                <a:schemeClr val="accent1"/>
              </a:solidFill>
              <a:prstDash val="solid"/>
              <a:round/>
              <a:headEnd type="none" w="med" len="med"/>
              <a:tailEnd type="none" w="med" len="med"/>
            </a:ln>
          </p:spPr>
        </p:cxnSp>
        <p:cxnSp>
          <p:nvCxnSpPr>
            <p:cNvPr id="333" name="Google Shape;333;p23"/>
            <p:cNvCxnSpPr/>
            <p:nvPr/>
          </p:nvCxnSpPr>
          <p:spPr>
            <a:xfrm rot="-2865211">
              <a:off x="5481208" y="6283097"/>
              <a:ext cx="680032" cy="0"/>
            </a:xfrm>
            <a:prstGeom prst="straightConnector1">
              <a:avLst/>
            </a:prstGeom>
            <a:noFill/>
            <a:ln w="76200" cap="rnd" cmpd="sng">
              <a:solidFill>
                <a:schemeClr val="accent1"/>
              </a:solidFill>
              <a:prstDash val="solid"/>
              <a:round/>
              <a:headEnd type="none" w="med" len="med"/>
              <a:tailEnd type="none" w="med" len="med"/>
            </a:ln>
          </p:spPr>
        </p:cxnSp>
        <p:cxnSp>
          <p:nvCxnSpPr>
            <p:cNvPr id="334" name="Google Shape;334;p23"/>
            <p:cNvCxnSpPr/>
            <p:nvPr/>
          </p:nvCxnSpPr>
          <p:spPr>
            <a:xfrm rot="2865211">
              <a:off x="5481208" y="5780657"/>
              <a:ext cx="680032" cy="0"/>
            </a:xfrm>
            <a:prstGeom prst="straightConnector1">
              <a:avLst/>
            </a:prstGeom>
            <a:noFill/>
            <a:ln w="76200" cap="rnd" cmpd="sng">
              <a:solidFill>
                <a:schemeClr val="accent1"/>
              </a:solidFill>
              <a:prstDash val="solid"/>
              <a:round/>
              <a:headEnd type="none" w="med" len="med"/>
              <a:tailEnd type="none" w="med" len="med"/>
            </a:ln>
          </p:spPr>
        </p:cxnSp>
      </p:grpSp>
      <p:grpSp>
        <p:nvGrpSpPr>
          <p:cNvPr id="335" name="Google Shape;335;p23"/>
          <p:cNvGrpSpPr/>
          <p:nvPr/>
        </p:nvGrpSpPr>
        <p:grpSpPr>
          <a:xfrm flipH="1">
            <a:off x="238392" y="6187415"/>
            <a:ext cx="692651" cy="424867"/>
            <a:chOff x="4410025" y="5528957"/>
            <a:chExt cx="1639799" cy="1005840"/>
          </a:xfrm>
        </p:grpSpPr>
        <p:cxnSp>
          <p:nvCxnSpPr>
            <p:cNvPr id="336" name="Google Shape;336;p23"/>
            <p:cNvCxnSpPr/>
            <p:nvPr/>
          </p:nvCxnSpPr>
          <p:spPr>
            <a:xfrm>
              <a:off x="4410025" y="6032350"/>
              <a:ext cx="1550100" cy="0"/>
            </a:xfrm>
            <a:prstGeom prst="straightConnector1">
              <a:avLst/>
            </a:prstGeom>
            <a:noFill/>
            <a:ln w="76200" cap="rnd" cmpd="sng">
              <a:solidFill>
                <a:schemeClr val="accent1"/>
              </a:solidFill>
              <a:prstDash val="solid"/>
              <a:round/>
              <a:headEnd type="none" w="med" len="med"/>
              <a:tailEnd type="none" w="med" len="med"/>
            </a:ln>
          </p:spPr>
        </p:cxnSp>
        <p:cxnSp>
          <p:nvCxnSpPr>
            <p:cNvPr id="337" name="Google Shape;337;p23"/>
            <p:cNvCxnSpPr/>
            <p:nvPr/>
          </p:nvCxnSpPr>
          <p:spPr>
            <a:xfrm rot="-2865211">
              <a:off x="5481208" y="6283097"/>
              <a:ext cx="680032" cy="0"/>
            </a:xfrm>
            <a:prstGeom prst="straightConnector1">
              <a:avLst/>
            </a:prstGeom>
            <a:noFill/>
            <a:ln w="76200" cap="rnd" cmpd="sng">
              <a:solidFill>
                <a:schemeClr val="accent1"/>
              </a:solidFill>
              <a:prstDash val="solid"/>
              <a:round/>
              <a:headEnd type="none" w="med" len="med"/>
              <a:tailEnd type="none" w="med" len="med"/>
            </a:ln>
          </p:spPr>
        </p:cxnSp>
        <p:cxnSp>
          <p:nvCxnSpPr>
            <p:cNvPr id="338" name="Google Shape;338;p23"/>
            <p:cNvCxnSpPr/>
            <p:nvPr/>
          </p:nvCxnSpPr>
          <p:spPr>
            <a:xfrm rot="2865211">
              <a:off x="5481208" y="5780657"/>
              <a:ext cx="680032" cy="0"/>
            </a:xfrm>
            <a:prstGeom prst="straightConnector1">
              <a:avLst/>
            </a:prstGeom>
            <a:noFill/>
            <a:ln w="76200" cap="rnd" cmpd="sng">
              <a:solidFill>
                <a:schemeClr val="accent1"/>
              </a:solidFill>
              <a:prstDash val="solid"/>
              <a:round/>
              <a:headEnd type="none" w="med" len="med"/>
              <a:tailEnd type="none" w="med" len="med"/>
            </a:ln>
          </p:spPr>
        </p:cxnSp>
      </p:grpSp>
      <p:sp>
        <p:nvSpPr>
          <p:cNvPr id="339" name="Google Shape;339;p23"/>
          <p:cNvSpPr/>
          <p:nvPr/>
        </p:nvSpPr>
        <p:spPr>
          <a:xfrm>
            <a:off x="0" y="6059550"/>
            <a:ext cx="1230300" cy="76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3">
            <a:hlinkClick r:id="" action="ppaction://hlinkshowjump?jump=nextslide"/>
          </p:cNvPr>
          <p:cNvSpPr/>
          <p:nvPr/>
        </p:nvSpPr>
        <p:spPr>
          <a:xfrm>
            <a:off x="11002500" y="6059550"/>
            <a:ext cx="1230300" cy="76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SlidesMania">
  <a:themeElements>
    <a:clrScheme name="Simple Light">
      <a:dk1>
        <a:srgbClr val="000000"/>
      </a:dk1>
      <a:lt1>
        <a:srgbClr val="FFFFFF"/>
      </a:lt1>
      <a:dk2>
        <a:srgbClr val="434343"/>
      </a:dk2>
      <a:lt2>
        <a:srgbClr val="EEEEEE"/>
      </a:lt2>
      <a:accent1>
        <a:srgbClr val="000000"/>
      </a:accent1>
      <a:accent2>
        <a:srgbClr val="FFFFFF"/>
      </a:accent2>
      <a:accent3>
        <a:srgbClr val="EFEFEF"/>
      </a:accent3>
      <a:accent4>
        <a:srgbClr val="FF0000"/>
      </a:accent4>
      <a:accent5>
        <a:srgbClr val="FF0000"/>
      </a:accent5>
      <a:accent6>
        <a:srgbClr val="FF000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1044</Words>
  <Application>Microsoft Office PowerPoint</Application>
  <PresentationFormat>Widescreen</PresentationFormat>
  <Paragraphs>96</Paragraphs>
  <Slides>18</Slides>
  <Notes>12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Darker Grotesque</vt:lpstr>
      <vt:lpstr>Roboto</vt:lpstr>
      <vt:lpstr>Barlow Condensed</vt:lpstr>
      <vt:lpstr>Homemade Apple</vt:lpstr>
      <vt:lpstr>Aldrich</vt:lpstr>
      <vt:lpstr>DM Serif Display</vt:lpstr>
      <vt:lpstr>Abril Fatface</vt:lpstr>
      <vt:lpstr>Arial</vt:lpstr>
      <vt:lpstr>Darker Grotesque SemiBold</vt:lpstr>
      <vt:lpstr>Poppins</vt:lpstr>
      <vt:lpstr>SlidesMania</vt:lpstr>
      <vt:lpstr>Tìm hiểu về Angular</vt:lpstr>
      <vt:lpstr>Mục lục</vt:lpstr>
      <vt:lpstr>Khái niệm Angular</vt:lpstr>
      <vt:lpstr>Angular có 2 phiên bản hoàn toàn khác nhau</vt:lpstr>
      <vt:lpstr>01</vt:lpstr>
      <vt:lpstr>04</vt:lpstr>
      <vt:lpstr>Hình ảnh minh họa các thành phần của Angular</vt:lpstr>
      <vt:lpstr>Ưu điểm và nhược điểm của AngularJS</vt:lpstr>
      <vt:lpstr>Được sử dụng để có thể phát triển dựa trên JavaScript. Angular có khả năng tạo các ứng dụng client-side dựa trên mô hình MVC. Angular sở hữu khả năng tương thích cao có thể tự động xử lý dễ dàng các mã Javascript sao cho phù hợp với các trình duyệt nhất.  Khi có mã nguồn mở và miễn phí thì nó sẽ được sử dụng rộng rãi hơn.  </vt:lpstr>
      <vt:lpstr>Tại sao chúng ta nên sử dụng Angular?</vt:lpstr>
      <vt:lpstr>Demo Ứng dụng Angular cơ bản</vt:lpstr>
      <vt:lpstr>Demo Ứng dụng Angular cơ bản</vt:lpstr>
      <vt:lpstr>Demo Ứng dụng Angular cơ bản</vt:lpstr>
      <vt:lpstr>Demo Ứng dụng Angular cơ bản</vt:lpstr>
      <vt:lpstr>Demo Ứng dụng Angular cơ bản</vt:lpstr>
      <vt:lpstr>Demo Ứng dụng Angular cơ bản</vt:lpstr>
      <vt:lpstr>AngularJS Tutorial: https://www.w3schools.com/angular/ Sunil Sahu, Angular 8 tutorial:  https://www.slideshare.net/sunilos/angular-8 AngularJS: https://angularjs.org/ Angular là gì, tính năng nổi bật và lý do nên sử dụng trong phát triển web: https://bizfly.vn/techblog/angular-la-gi.html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hiểu về Angular</dc:title>
  <dc:creator>Admin</dc:creator>
  <cp:lastModifiedBy>LE CHI HAI</cp:lastModifiedBy>
  <cp:revision>1</cp:revision>
  <dcterms:modified xsi:type="dcterms:W3CDTF">2021-11-19T07:41:37Z</dcterms:modified>
</cp:coreProperties>
</file>