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E7"/>
    <a:srgbClr val="C70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945E-BDD7-421F-AE33-6859A524A398}" v="27" dt="2021-10-29T18:52:3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145" autoAdjust="0"/>
  </p:normalViewPr>
  <p:slideViewPr>
    <p:cSldViewPr snapToGrid="0">
      <p:cViewPr varScale="1">
        <p:scale>
          <a:sx n="89" d="100"/>
          <a:sy n="89" d="100"/>
        </p:scale>
        <p:origin x="57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AUMANN NERY HUERTA" userId="32bba809-c16a-43b3-8f0a-21b88aea2a3f" providerId="ADAL" clId="{385D945E-BDD7-421F-AE33-6859A524A398}"/>
    <pc:docChg chg="undo custSel addSld delSld modSld">
      <pc:chgData name="WILLIAM BAUMANN NERY HUERTA" userId="32bba809-c16a-43b3-8f0a-21b88aea2a3f" providerId="ADAL" clId="{385D945E-BDD7-421F-AE33-6859A524A398}" dt="2021-10-29T23:24:55.393" v="2576" actId="1038"/>
      <pc:docMkLst>
        <pc:docMk/>
      </pc:docMkLst>
      <pc:sldChg chg="addSp delSp modSp mod setBg addAnim delAnim modNotesTx">
        <pc:chgData name="WILLIAM BAUMANN NERY HUERTA" userId="32bba809-c16a-43b3-8f0a-21b88aea2a3f" providerId="ADAL" clId="{385D945E-BDD7-421F-AE33-6859A524A398}" dt="2021-10-29T18:52:52.376" v="2572" actId="208"/>
        <pc:sldMkLst>
          <pc:docMk/>
          <pc:sldMk cId="1119189486" sldId="256"/>
        </pc:sldMkLst>
        <pc:spChg chg="mod">
          <ac:chgData name="WILLIAM BAUMANN NERY HUERTA" userId="32bba809-c16a-43b3-8f0a-21b88aea2a3f" providerId="ADAL" clId="{385D945E-BDD7-421F-AE33-6859A524A398}" dt="2021-10-29T18:52:52.376" v="2572" actId="208"/>
          <ac:spMkLst>
            <pc:docMk/>
            <pc:sldMk cId="1119189486" sldId="256"/>
            <ac:spMk id="2" creationId="{4A61EDB6-7EAC-4D2F-A5D7-5145FE1B6D9D}"/>
          </ac:spMkLst>
        </pc:spChg>
        <pc:spChg chg="del mod">
          <ac:chgData name="WILLIAM BAUMANN NERY HUERTA" userId="32bba809-c16a-43b3-8f0a-21b88aea2a3f" providerId="ADAL" clId="{385D945E-BDD7-421F-AE33-6859A524A398}" dt="2021-10-29T16:32:23.540" v="39" actId="478"/>
          <ac:spMkLst>
            <pc:docMk/>
            <pc:sldMk cId="1119189486" sldId="256"/>
            <ac:spMk id="3" creationId="{C76C3EEC-80FA-402C-ABBB-D5D27B516D01}"/>
          </ac:spMkLst>
        </pc:spChg>
        <pc:spChg chg="add del">
          <ac:chgData name="WILLIAM BAUMANN NERY HUERTA" userId="32bba809-c16a-43b3-8f0a-21b88aea2a3f" providerId="ADAL" clId="{385D945E-BDD7-421F-AE33-6859A524A398}" dt="2021-10-29T16:53:47.556" v="59" actId="26606"/>
          <ac:spMkLst>
            <pc:docMk/>
            <pc:sldMk cId="1119189486" sldId="256"/>
            <ac:spMk id="73" creationId="{68A38B14-1C6E-49EC-9223-CE6A3F076E70}"/>
          </ac:spMkLst>
        </pc:spChg>
        <pc:spChg chg="add del">
          <ac:chgData name="WILLIAM BAUMANN NERY HUERTA" userId="32bba809-c16a-43b3-8f0a-21b88aea2a3f" providerId="ADAL" clId="{385D945E-BDD7-421F-AE33-6859A524A398}" dt="2021-10-29T16:53:47.556" v="59" actId="26606"/>
          <ac:spMkLst>
            <pc:docMk/>
            <pc:sldMk cId="1119189486" sldId="256"/>
            <ac:spMk id="75" creationId="{7ED78C5B-59F0-404E-A49A-DF238095141F}"/>
          </ac:spMkLst>
        </pc:spChg>
        <pc:spChg chg="add del">
          <ac:chgData name="WILLIAM BAUMANN NERY HUERTA" userId="32bba809-c16a-43b3-8f0a-21b88aea2a3f" providerId="ADAL" clId="{385D945E-BDD7-421F-AE33-6859A524A398}" dt="2021-10-29T18:52:20.393" v="2567" actId="26606"/>
          <ac:spMkLst>
            <pc:docMk/>
            <pc:sldMk cId="1119189486" sldId="256"/>
            <ac:spMk id="78" creationId="{68A38B14-1C6E-49EC-9223-CE6A3F076E70}"/>
          </ac:spMkLst>
        </pc:spChg>
        <pc:spChg chg="add del">
          <ac:chgData name="WILLIAM BAUMANN NERY HUERTA" userId="32bba809-c16a-43b3-8f0a-21b88aea2a3f" providerId="ADAL" clId="{385D945E-BDD7-421F-AE33-6859A524A398}" dt="2021-10-29T18:52:20.393" v="2567" actId="26606"/>
          <ac:spMkLst>
            <pc:docMk/>
            <pc:sldMk cId="1119189486" sldId="256"/>
            <ac:spMk id="80" creationId="{7ED78C5B-59F0-404E-A49A-DF238095141F}"/>
          </ac:spMkLst>
        </pc:spChg>
        <pc:spChg chg="add">
          <ac:chgData name="WILLIAM BAUMANN NERY HUERTA" userId="32bba809-c16a-43b3-8f0a-21b88aea2a3f" providerId="ADAL" clId="{385D945E-BDD7-421F-AE33-6859A524A398}" dt="2021-10-29T18:52:20.393" v="2567" actId="26606"/>
          <ac:spMkLst>
            <pc:docMk/>
            <pc:sldMk cId="1119189486" sldId="256"/>
            <ac:spMk id="137" creationId="{68A38B14-1C6E-49EC-9223-CE6A3F076E70}"/>
          </ac:spMkLst>
        </pc:spChg>
        <pc:spChg chg="add">
          <ac:chgData name="WILLIAM BAUMANN NERY HUERTA" userId="32bba809-c16a-43b3-8f0a-21b88aea2a3f" providerId="ADAL" clId="{385D945E-BDD7-421F-AE33-6859A524A398}" dt="2021-10-29T18:52:20.393" v="2567" actId="26606"/>
          <ac:spMkLst>
            <pc:docMk/>
            <pc:sldMk cId="1119189486" sldId="256"/>
            <ac:spMk id="139" creationId="{7ED78C5B-59F0-404E-A49A-DF238095141F}"/>
          </ac:spMkLst>
        </pc:spChg>
        <pc:spChg chg="add del">
          <ac:chgData name="WILLIAM BAUMANN NERY HUERTA" userId="32bba809-c16a-43b3-8f0a-21b88aea2a3f" providerId="ADAL" clId="{385D945E-BDD7-421F-AE33-6859A524A398}" dt="2021-10-29T16:53:49.397" v="61" actId="26606"/>
          <ac:spMkLst>
            <pc:docMk/>
            <pc:sldMk cId="1119189486" sldId="256"/>
            <ac:spMk id="1030" creationId="{BFE368CB-E39D-4075-B228-7E8D17A5A70D}"/>
          </ac:spMkLst>
        </pc:spChg>
        <pc:spChg chg="add del">
          <ac:chgData name="WILLIAM BAUMANN NERY HUERTA" userId="32bba809-c16a-43b3-8f0a-21b88aea2a3f" providerId="ADAL" clId="{385D945E-BDD7-421F-AE33-6859A524A398}" dt="2021-10-29T18:38:31.501" v="2557" actId="26606"/>
          <ac:spMkLst>
            <pc:docMk/>
            <pc:sldMk cId="1119189486" sldId="256"/>
            <ac:spMk id="1032" creationId="{68A38B14-1C6E-49EC-9223-CE6A3F076E70}"/>
          </ac:spMkLst>
        </pc:spChg>
        <pc:spChg chg="add del">
          <ac:chgData name="WILLIAM BAUMANN NERY HUERTA" userId="32bba809-c16a-43b3-8f0a-21b88aea2a3f" providerId="ADAL" clId="{385D945E-BDD7-421F-AE33-6859A524A398}" dt="2021-10-29T18:38:31.501" v="2557" actId="26606"/>
          <ac:spMkLst>
            <pc:docMk/>
            <pc:sldMk cId="1119189486" sldId="256"/>
            <ac:spMk id="1033" creationId="{7ED78C5B-59F0-404E-A49A-DF238095141F}"/>
          </ac:spMkLst>
        </pc:spChg>
        <pc:picChg chg="add del mod">
          <ac:chgData name="WILLIAM BAUMANN NERY HUERTA" userId="32bba809-c16a-43b3-8f0a-21b88aea2a3f" providerId="ADAL" clId="{385D945E-BDD7-421F-AE33-6859A524A398}" dt="2021-10-29T18:38:21.198" v="2555" actId="478"/>
          <ac:picMkLst>
            <pc:docMk/>
            <pc:sldMk cId="1119189486" sldId="256"/>
            <ac:picMk id="5" creationId="{2FD2FA77-F1A8-4CE2-8399-345273B11686}"/>
          </ac:picMkLst>
        </pc:picChg>
        <pc:picChg chg="add del">
          <ac:chgData name="WILLIAM BAUMANN NERY HUERTA" userId="32bba809-c16a-43b3-8f0a-21b88aea2a3f" providerId="ADAL" clId="{385D945E-BDD7-421F-AE33-6859A524A398}" dt="2021-10-29T16:52:32.659" v="45" actId="22"/>
          <ac:picMkLst>
            <pc:docMk/>
            <pc:sldMk cId="1119189486" sldId="256"/>
            <ac:picMk id="7" creationId="{29D0B2C3-BB71-4EAF-BC41-1011CE92B673}"/>
          </ac:picMkLst>
        </pc:picChg>
        <pc:picChg chg="add del">
          <ac:chgData name="WILLIAM BAUMANN NERY HUERTA" userId="32bba809-c16a-43b3-8f0a-21b88aea2a3f" providerId="ADAL" clId="{385D945E-BDD7-421F-AE33-6859A524A398}" dt="2021-10-29T16:52:42.679" v="47" actId="22"/>
          <ac:picMkLst>
            <pc:docMk/>
            <pc:sldMk cId="1119189486" sldId="256"/>
            <ac:picMk id="9" creationId="{B2578427-D266-4D06-928D-79F3AEBA6BC7}"/>
          </ac:picMkLst>
        </pc:picChg>
        <pc:picChg chg="add del mod">
          <ac:chgData name="WILLIAM BAUMANN NERY HUERTA" userId="32bba809-c16a-43b3-8f0a-21b88aea2a3f" providerId="ADAL" clId="{385D945E-BDD7-421F-AE33-6859A524A398}" dt="2021-10-29T16:53:09.284" v="53" actId="478"/>
          <ac:picMkLst>
            <pc:docMk/>
            <pc:sldMk cId="1119189486" sldId="256"/>
            <ac:picMk id="11" creationId="{569C6770-E78E-48A2-9993-F16BF634F358}"/>
          </ac:picMkLst>
        </pc:picChg>
        <pc:picChg chg="add mod">
          <ac:chgData name="WILLIAM BAUMANN NERY HUERTA" userId="32bba809-c16a-43b3-8f0a-21b88aea2a3f" providerId="ADAL" clId="{385D945E-BDD7-421F-AE33-6859A524A398}" dt="2021-10-29T18:52:34.873" v="2571" actId="1076"/>
          <ac:picMkLst>
            <pc:docMk/>
            <pc:sldMk cId="1119189486" sldId="256"/>
            <ac:picMk id="13" creationId="{94C2A86A-93B0-4A98-82AB-91AC7B09B543}"/>
          </ac:picMkLst>
        </pc:picChg>
        <pc:picChg chg="add del mod ord">
          <ac:chgData name="WILLIAM BAUMANN NERY HUERTA" userId="32bba809-c16a-43b3-8f0a-21b88aea2a3f" providerId="ADAL" clId="{385D945E-BDD7-421F-AE33-6859A524A398}" dt="2021-10-29T18:52:13.463" v="2565" actId="478"/>
          <ac:picMkLst>
            <pc:docMk/>
            <pc:sldMk cId="1119189486" sldId="256"/>
            <ac:picMk id="14" creationId="{0AA6382C-DBEC-421A-A584-BA9936FE20A6}"/>
          </ac:picMkLst>
        </pc:picChg>
        <pc:picChg chg="add mod ord">
          <ac:chgData name="WILLIAM BAUMANN NERY HUERTA" userId="32bba809-c16a-43b3-8f0a-21b88aea2a3f" providerId="ADAL" clId="{385D945E-BDD7-421F-AE33-6859A524A398}" dt="2021-10-29T18:52:20.393" v="2567" actId="26606"/>
          <ac:picMkLst>
            <pc:docMk/>
            <pc:sldMk cId="1119189486" sldId="256"/>
            <ac:picMk id="15" creationId="{D6C58723-7D7D-44D8-ACCC-3220F6B13E0C}"/>
          </ac:picMkLst>
        </pc:picChg>
        <pc:picChg chg="add del mod">
          <ac:chgData name="WILLIAM BAUMANN NERY HUERTA" userId="32bba809-c16a-43b3-8f0a-21b88aea2a3f" providerId="ADAL" clId="{385D945E-BDD7-421F-AE33-6859A524A398}" dt="2021-10-29T16:32:23.540" v="39" actId="478"/>
          <ac:picMkLst>
            <pc:docMk/>
            <pc:sldMk cId="1119189486" sldId="256"/>
            <ac:picMk id="1026" creationId="{80D621DF-832A-4D24-892A-6BB57F33BF3B}"/>
          </ac:picMkLst>
        </pc:picChg>
        <pc:picChg chg="add mod ord">
          <ac:chgData name="WILLIAM BAUMANN NERY HUERTA" userId="32bba809-c16a-43b3-8f0a-21b88aea2a3f" providerId="ADAL" clId="{385D945E-BDD7-421F-AE33-6859A524A398}" dt="2021-10-29T18:52:30.023" v="2570" actId="1076"/>
          <ac:picMkLst>
            <pc:docMk/>
            <pc:sldMk cId="1119189486" sldId="256"/>
            <ac:picMk id="1028" creationId="{F5D2AA4C-C2C3-40FA-8ED9-781ACCD931CA}"/>
          </ac:picMkLst>
        </pc:picChg>
      </pc:sldChg>
      <pc:sldChg chg="addSp delSp modSp new mod setBg">
        <pc:chgData name="WILLIAM BAUMANN NERY HUERTA" userId="32bba809-c16a-43b3-8f0a-21b88aea2a3f" providerId="ADAL" clId="{385D945E-BDD7-421F-AE33-6859A524A398}" dt="2021-10-29T17:58:52.384" v="2510" actId="20577"/>
        <pc:sldMkLst>
          <pc:docMk/>
          <pc:sldMk cId="1283881658" sldId="257"/>
        </pc:sldMkLst>
        <pc:spChg chg="mod">
          <ac:chgData name="WILLIAM BAUMANN NERY HUERTA" userId="32bba809-c16a-43b3-8f0a-21b88aea2a3f" providerId="ADAL" clId="{385D945E-BDD7-421F-AE33-6859A524A398}" dt="2021-10-29T17:58:52.384" v="2510" actId="20577"/>
          <ac:spMkLst>
            <pc:docMk/>
            <pc:sldMk cId="1283881658" sldId="257"/>
            <ac:spMk id="2" creationId="{F4A6C496-D2D4-4F62-B013-8836B8293A96}"/>
          </ac:spMkLst>
        </pc:spChg>
        <pc:spChg chg="add del mod">
          <ac:chgData name="WILLIAM BAUMANN NERY HUERTA" userId="32bba809-c16a-43b3-8f0a-21b88aea2a3f" providerId="ADAL" clId="{385D945E-BDD7-421F-AE33-6859A524A398}" dt="2021-10-29T17:10:56.326" v="285" actId="26606"/>
          <ac:spMkLst>
            <pc:docMk/>
            <pc:sldMk cId="1283881658" sldId="257"/>
            <ac:spMk id="3" creationId="{2CBA9B1D-41F1-4E31-AA79-0C2FECD11C4D}"/>
          </ac:spMkLst>
        </pc:spChg>
        <pc:spChg chg="add del">
          <ac:chgData name="WILLIAM BAUMANN NERY HUERTA" userId="32bba809-c16a-43b3-8f0a-21b88aea2a3f" providerId="ADAL" clId="{385D945E-BDD7-421F-AE33-6859A524A398}" dt="2021-10-29T17:10:29.409" v="276" actId="26606"/>
          <ac:spMkLst>
            <pc:docMk/>
            <pc:sldMk cId="1283881658" sldId="257"/>
            <ac:spMk id="8" creationId="{2AEFFFF2-9EB4-4B6C-B9F8-2BA3EF89A21C}"/>
          </ac:spMkLst>
        </pc:spChg>
        <pc:spChg chg="add del">
          <ac:chgData name="WILLIAM BAUMANN NERY HUERTA" userId="32bba809-c16a-43b3-8f0a-21b88aea2a3f" providerId="ADAL" clId="{385D945E-BDD7-421F-AE33-6859A524A398}" dt="2021-10-29T17:10:23.532" v="272" actId="26606"/>
          <ac:spMkLst>
            <pc:docMk/>
            <pc:sldMk cId="1283881658" sldId="257"/>
            <ac:spMk id="9" creationId="{3836D221-E91F-4CA7-904A-D533B97F4396}"/>
          </ac:spMkLst>
        </pc:spChg>
        <pc:spChg chg="add del">
          <ac:chgData name="WILLIAM BAUMANN NERY HUERTA" userId="32bba809-c16a-43b3-8f0a-21b88aea2a3f" providerId="ADAL" clId="{385D945E-BDD7-421F-AE33-6859A524A398}" dt="2021-10-29T17:10:29.409" v="276" actId="26606"/>
          <ac:spMkLst>
            <pc:docMk/>
            <pc:sldMk cId="1283881658" sldId="257"/>
            <ac:spMk id="10" creationId="{0D65299F-028F-4AFC-B46A-8DB33E20FE4A}"/>
          </ac:spMkLst>
        </pc:spChg>
        <pc:spChg chg="add del">
          <ac:chgData name="WILLIAM BAUMANN NERY HUERTA" userId="32bba809-c16a-43b3-8f0a-21b88aea2a3f" providerId="ADAL" clId="{385D945E-BDD7-421F-AE33-6859A524A398}" dt="2021-10-29T17:10:23.532" v="272" actId="26606"/>
          <ac:spMkLst>
            <pc:docMk/>
            <pc:sldMk cId="1283881658" sldId="257"/>
            <ac:spMk id="11" creationId="{563906AD-57D2-40AD-A4A4-DEE56613DB09}"/>
          </ac:spMkLst>
        </pc:spChg>
        <pc:spChg chg="add del">
          <ac:chgData name="WILLIAM BAUMANN NERY HUERTA" userId="32bba809-c16a-43b3-8f0a-21b88aea2a3f" providerId="ADAL" clId="{385D945E-BDD7-421F-AE33-6859A524A398}" dt="2021-10-29T17:10:29.409" v="276" actId="26606"/>
          <ac:spMkLst>
            <pc:docMk/>
            <pc:sldMk cId="1283881658" sldId="257"/>
            <ac:spMk id="12" creationId="{BAC87F6E-526A-49B5-995D-42DB656594C9}"/>
          </ac:spMkLst>
        </pc:spChg>
        <pc:spChg chg="add del">
          <ac:chgData name="WILLIAM BAUMANN NERY HUERTA" userId="32bba809-c16a-43b3-8f0a-21b88aea2a3f" providerId="ADAL" clId="{385D945E-BDD7-421F-AE33-6859A524A398}" dt="2021-10-29T17:10:28.618" v="274" actId="26606"/>
          <ac:spMkLst>
            <pc:docMk/>
            <pc:sldMk cId="1283881658" sldId="257"/>
            <ac:spMk id="13" creationId="{3FFC9634-3DDF-470B-8F18-5B104CF97406}"/>
          </ac:spMkLst>
        </pc:spChg>
        <pc:spChg chg="add del">
          <ac:chgData name="WILLIAM BAUMANN NERY HUERTA" userId="32bba809-c16a-43b3-8f0a-21b88aea2a3f" providerId="ADAL" clId="{385D945E-BDD7-421F-AE33-6859A524A398}" dt="2021-10-29T17:10:28.618" v="274" actId="26606"/>
          <ac:spMkLst>
            <pc:docMk/>
            <pc:sldMk cId="1283881658" sldId="257"/>
            <ac:spMk id="14" creationId="{B077E501-B521-4B06-96AB-DC473865DDAE}"/>
          </ac:spMkLst>
        </pc:spChg>
        <pc:spChg chg="add del">
          <ac:chgData name="WILLIAM BAUMANN NERY HUERTA" userId="32bba809-c16a-43b3-8f0a-21b88aea2a3f" providerId="ADAL" clId="{385D945E-BDD7-421F-AE33-6859A524A398}" dt="2021-10-29T17:10:29.409" v="276" actId="26606"/>
          <ac:spMkLst>
            <pc:docMk/>
            <pc:sldMk cId="1283881658" sldId="257"/>
            <ac:spMk id="17" creationId="{2CBA9B1D-41F1-4E31-AA79-0C2FECD11C4D}"/>
          </ac:spMkLst>
        </pc:spChg>
        <pc:spChg chg="add del">
          <ac:chgData name="WILLIAM BAUMANN NERY HUERTA" userId="32bba809-c16a-43b3-8f0a-21b88aea2a3f" providerId="ADAL" clId="{385D945E-BDD7-421F-AE33-6859A524A398}" dt="2021-10-29T17:10:51.848" v="278" actId="26606"/>
          <ac:spMkLst>
            <pc:docMk/>
            <pc:sldMk cId="1283881658" sldId="257"/>
            <ac:spMk id="19" creationId="{3FFC9634-3DDF-470B-8F18-5B104CF97406}"/>
          </ac:spMkLst>
        </pc:spChg>
        <pc:spChg chg="add del">
          <ac:chgData name="WILLIAM BAUMANN NERY HUERTA" userId="32bba809-c16a-43b3-8f0a-21b88aea2a3f" providerId="ADAL" clId="{385D945E-BDD7-421F-AE33-6859A524A398}" dt="2021-10-29T17:10:51.848" v="278" actId="26606"/>
          <ac:spMkLst>
            <pc:docMk/>
            <pc:sldMk cId="1283881658" sldId="257"/>
            <ac:spMk id="20" creationId="{B077E501-B521-4B06-96AB-DC473865DDAE}"/>
          </ac:spMkLst>
        </pc:spChg>
        <pc:spChg chg="add del">
          <ac:chgData name="WILLIAM BAUMANN NERY HUERTA" userId="32bba809-c16a-43b3-8f0a-21b88aea2a3f" providerId="ADAL" clId="{385D945E-BDD7-421F-AE33-6859A524A398}" dt="2021-10-29T17:10:53.835" v="280" actId="26606"/>
          <ac:spMkLst>
            <pc:docMk/>
            <pc:sldMk cId="1283881658" sldId="257"/>
            <ac:spMk id="23" creationId="{3FFC9634-3DDF-470B-8F18-5B104CF97406}"/>
          </ac:spMkLst>
        </pc:spChg>
        <pc:spChg chg="add del">
          <ac:chgData name="WILLIAM BAUMANN NERY HUERTA" userId="32bba809-c16a-43b3-8f0a-21b88aea2a3f" providerId="ADAL" clId="{385D945E-BDD7-421F-AE33-6859A524A398}" dt="2021-10-29T17:10:53.835" v="280" actId="26606"/>
          <ac:spMkLst>
            <pc:docMk/>
            <pc:sldMk cId="1283881658" sldId="257"/>
            <ac:spMk id="24" creationId="{B077E501-B521-4B06-96AB-DC473865DDAE}"/>
          </ac:spMkLst>
        </pc:spChg>
        <pc:spChg chg="add del">
          <ac:chgData name="WILLIAM BAUMANN NERY HUERTA" userId="32bba809-c16a-43b3-8f0a-21b88aea2a3f" providerId="ADAL" clId="{385D945E-BDD7-421F-AE33-6859A524A398}" dt="2021-10-29T17:10:55.251" v="282" actId="26606"/>
          <ac:spMkLst>
            <pc:docMk/>
            <pc:sldMk cId="1283881658" sldId="257"/>
            <ac:spMk id="27" creationId="{3FFC9634-3DDF-470B-8F18-5B104CF97406}"/>
          </ac:spMkLst>
        </pc:spChg>
        <pc:spChg chg="add del">
          <ac:chgData name="WILLIAM BAUMANN NERY HUERTA" userId="32bba809-c16a-43b3-8f0a-21b88aea2a3f" providerId="ADAL" clId="{385D945E-BDD7-421F-AE33-6859A524A398}" dt="2021-10-29T17:10:55.251" v="282" actId="26606"/>
          <ac:spMkLst>
            <pc:docMk/>
            <pc:sldMk cId="1283881658" sldId="257"/>
            <ac:spMk id="28" creationId="{B077E501-B521-4B06-96AB-DC473865DDAE}"/>
          </ac:spMkLst>
        </pc:spChg>
        <pc:spChg chg="add del">
          <ac:chgData name="WILLIAM BAUMANN NERY HUERTA" userId="32bba809-c16a-43b3-8f0a-21b88aea2a3f" providerId="ADAL" clId="{385D945E-BDD7-421F-AE33-6859A524A398}" dt="2021-10-29T17:10:56.278" v="284" actId="26606"/>
          <ac:spMkLst>
            <pc:docMk/>
            <pc:sldMk cId="1283881658" sldId="257"/>
            <ac:spMk id="31" creationId="{2AEFFFF2-9EB4-4B6C-B9F8-2BA3EF89A21C}"/>
          </ac:spMkLst>
        </pc:spChg>
        <pc:spChg chg="add del">
          <ac:chgData name="WILLIAM BAUMANN NERY HUERTA" userId="32bba809-c16a-43b3-8f0a-21b88aea2a3f" providerId="ADAL" clId="{385D945E-BDD7-421F-AE33-6859A524A398}" dt="2021-10-29T17:10:56.278" v="284" actId="26606"/>
          <ac:spMkLst>
            <pc:docMk/>
            <pc:sldMk cId="1283881658" sldId="257"/>
            <ac:spMk id="32" creationId="{0D65299F-028F-4AFC-B46A-8DB33E20FE4A}"/>
          </ac:spMkLst>
        </pc:spChg>
        <pc:spChg chg="add del">
          <ac:chgData name="WILLIAM BAUMANN NERY HUERTA" userId="32bba809-c16a-43b3-8f0a-21b88aea2a3f" providerId="ADAL" clId="{385D945E-BDD7-421F-AE33-6859A524A398}" dt="2021-10-29T17:10:56.278" v="284" actId="26606"/>
          <ac:spMkLst>
            <pc:docMk/>
            <pc:sldMk cId="1283881658" sldId="257"/>
            <ac:spMk id="33" creationId="{BAC87F6E-526A-49B5-995D-42DB656594C9}"/>
          </ac:spMkLst>
        </pc:spChg>
        <pc:spChg chg="add del">
          <ac:chgData name="WILLIAM BAUMANN NERY HUERTA" userId="32bba809-c16a-43b3-8f0a-21b88aea2a3f" providerId="ADAL" clId="{385D945E-BDD7-421F-AE33-6859A524A398}" dt="2021-10-29T17:10:56.278" v="284" actId="26606"/>
          <ac:spMkLst>
            <pc:docMk/>
            <pc:sldMk cId="1283881658" sldId="257"/>
            <ac:spMk id="34" creationId="{2CBA9B1D-41F1-4E31-AA79-0C2FECD11C4D}"/>
          </ac:spMkLst>
        </pc:spChg>
        <pc:spChg chg="add">
          <ac:chgData name="WILLIAM BAUMANN NERY HUERTA" userId="32bba809-c16a-43b3-8f0a-21b88aea2a3f" providerId="ADAL" clId="{385D945E-BDD7-421F-AE33-6859A524A398}" dt="2021-10-29T17:10:56.326" v="285" actId="26606"/>
          <ac:spMkLst>
            <pc:docMk/>
            <pc:sldMk cId="1283881658" sldId="257"/>
            <ac:spMk id="36" creationId="{3836D221-E91F-4CA7-904A-D533B97F4396}"/>
          </ac:spMkLst>
        </pc:spChg>
        <pc:spChg chg="add">
          <ac:chgData name="WILLIAM BAUMANN NERY HUERTA" userId="32bba809-c16a-43b3-8f0a-21b88aea2a3f" providerId="ADAL" clId="{385D945E-BDD7-421F-AE33-6859A524A398}" dt="2021-10-29T17:10:56.326" v="285" actId="26606"/>
          <ac:spMkLst>
            <pc:docMk/>
            <pc:sldMk cId="1283881658" sldId="257"/>
            <ac:spMk id="37" creationId="{563906AD-57D2-40AD-A4A4-DEE56613DB09}"/>
          </ac:spMkLst>
        </pc:spChg>
        <pc:graphicFrameChg chg="add del">
          <ac:chgData name="WILLIAM BAUMANN NERY HUERTA" userId="32bba809-c16a-43b3-8f0a-21b88aea2a3f" providerId="ADAL" clId="{385D945E-BDD7-421F-AE33-6859A524A398}" dt="2021-10-29T17:10:23.532" v="272" actId="26606"/>
          <ac:graphicFrameMkLst>
            <pc:docMk/>
            <pc:sldMk cId="1283881658" sldId="257"/>
            <ac:graphicFrameMk id="5" creationId="{3690932F-87A5-4007-9C45-2F3A0C9BDF9E}"/>
          </ac:graphicFrameMkLst>
        </pc:graphicFrameChg>
        <pc:graphicFrameChg chg="add del">
          <ac:chgData name="WILLIAM BAUMANN NERY HUERTA" userId="32bba809-c16a-43b3-8f0a-21b88aea2a3f" providerId="ADAL" clId="{385D945E-BDD7-421F-AE33-6859A524A398}" dt="2021-10-29T17:10:28.618" v="274" actId="26606"/>
          <ac:graphicFrameMkLst>
            <pc:docMk/>
            <pc:sldMk cId="1283881658" sldId="257"/>
            <ac:graphicFrameMk id="15" creationId="{CBEFB4C7-4F47-4580-9D17-ACF719C8D44B}"/>
          </ac:graphicFrameMkLst>
        </pc:graphicFrameChg>
        <pc:graphicFrameChg chg="add del">
          <ac:chgData name="WILLIAM BAUMANN NERY HUERTA" userId="32bba809-c16a-43b3-8f0a-21b88aea2a3f" providerId="ADAL" clId="{385D945E-BDD7-421F-AE33-6859A524A398}" dt="2021-10-29T17:10:51.848" v="278" actId="26606"/>
          <ac:graphicFrameMkLst>
            <pc:docMk/>
            <pc:sldMk cId="1283881658" sldId="257"/>
            <ac:graphicFrameMk id="21" creationId="{CBEFB4C7-4F47-4580-9D17-ACF719C8D44B}"/>
          </ac:graphicFrameMkLst>
        </pc:graphicFrameChg>
        <pc:graphicFrameChg chg="add del">
          <ac:chgData name="WILLIAM BAUMANN NERY HUERTA" userId="32bba809-c16a-43b3-8f0a-21b88aea2a3f" providerId="ADAL" clId="{385D945E-BDD7-421F-AE33-6859A524A398}" dt="2021-10-29T17:10:53.835" v="280" actId="26606"/>
          <ac:graphicFrameMkLst>
            <pc:docMk/>
            <pc:sldMk cId="1283881658" sldId="257"/>
            <ac:graphicFrameMk id="25" creationId="{E49DA6EC-1213-4B26-86A7-7542A8A1E57F}"/>
          </ac:graphicFrameMkLst>
        </pc:graphicFrameChg>
        <pc:graphicFrameChg chg="add del">
          <ac:chgData name="WILLIAM BAUMANN NERY HUERTA" userId="32bba809-c16a-43b3-8f0a-21b88aea2a3f" providerId="ADAL" clId="{385D945E-BDD7-421F-AE33-6859A524A398}" dt="2021-10-29T17:10:55.251" v="282" actId="26606"/>
          <ac:graphicFrameMkLst>
            <pc:docMk/>
            <pc:sldMk cId="1283881658" sldId="257"/>
            <ac:graphicFrameMk id="29" creationId="{CBEFB4C7-4F47-4580-9D17-ACF719C8D44B}"/>
          </ac:graphicFrameMkLst>
        </pc:graphicFrameChg>
        <pc:graphicFrameChg chg="add mod">
          <ac:chgData name="WILLIAM BAUMANN NERY HUERTA" userId="32bba809-c16a-43b3-8f0a-21b88aea2a3f" providerId="ADAL" clId="{385D945E-BDD7-421F-AE33-6859A524A398}" dt="2021-10-29T17:49:45.075" v="2481" actId="207"/>
          <ac:graphicFrameMkLst>
            <pc:docMk/>
            <pc:sldMk cId="1283881658" sldId="257"/>
            <ac:graphicFrameMk id="38" creationId="{3690932F-87A5-4007-9C45-2F3A0C9BDF9E}"/>
          </ac:graphicFrameMkLst>
        </pc:graphicFrameChg>
      </pc:sldChg>
      <pc:sldChg chg="addSp delSp modSp new add del mod modClrScheme chgLayout">
        <pc:chgData name="WILLIAM BAUMANN NERY HUERTA" userId="32bba809-c16a-43b3-8f0a-21b88aea2a3f" providerId="ADAL" clId="{385D945E-BDD7-421F-AE33-6859A524A398}" dt="2021-10-29T17:20:29.125" v="687" actId="47"/>
        <pc:sldMkLst>
          <pc:docMk/>
          <pc:sldMk cId="1942895988" sldId="258"/>
        </pc:sldMkLst>
        <pc:spChg chg="mod ord">
          <ac:chgData name="WILLIAM BAUMANN NERY HUERTA" userId="32bba809-c16a-43b3-8f0a-21b88aea2a3f" providerId="ADAL" clId="{385D945E-BDD7-421F-AE33-6859A524A398}" dt="2021-10-29T17:19:08.306" v="668" actId="700"/>
          <ac:spMkLst>
            <pc:docMk/>
            <pc:sldMk cId="1942895988" sldId="258"/>
            <ac:spMk id="2" creationId="{4F1D46AF-F6E3-405D-9A90-8FFA31987642}"/>
          </ac:spMkLst>
        </pc:spChg>
        <pc:spChg chg="mod ord">
          <ac:chgData name="WILLIAM BAUMANN NERY HUERTA" userId="32bba809-c16a-43b3-8f0a-21b88aea2a3f" providerId="ADAL" clId="{385D945E-BDD7-421F-AE33-6859A524A398}" dt="2021-10-29T17:19:42.253" v="676" actId="6549"/>
          <ac:spMkLst>
            <pc:docMk/>
            <pc:sldMk cId="1942895988" sldId="258"/>
            <ac:spMk id="3" creationId="{F54AB8E2-07A5-4706-BD45-AD20323E3CFA}"/>
          </ac:spMkLst>
        </pc:spChg>
        <pc:spChg chg="add del mod">
          <ac:chgData name="WILLIAM BAUMANN NERY HUERTA" userId="32bba809-c16a-43b3-8f0a-21b88aea2a3f" providerId="ADAL" clId="{385D945E-BDD7-421F-AE33-6859A524A398}" dt="2021-10-29T17:13:18.587" v="473" actId="478"/>
          <ac:spMkLst>
            <pc:docMk/>
            <pc:sldMk cId="1942895988" sldId="258"/>
            <ac:spMk id="5" creationId="{979629A0-32EF-4924-91AD-EBA14549C197}"/>
          </ac:spMkLst>
        </pc:spChg>
        <pc:spChg chg="add mod">
          <ac:chgData name="WILLIAM BAUMANN NERY HUERTA" userId="32bba809-c16a-43b3-8f0a-21b88aea2a3f" providerId="ADAL" clId="{385D945E-BDD7-421F-AE33-6859A524A398}" dt="2021-10-29T17:19:19.475" v="671" actId="21"/>
          <ac:spMkLst>
            <pc:docMk/>
            <pc:sldMk cId="1942895988" sldId="258"/>
            <ac:spMk id="6" creationId="{7DE106E8-F236-436E-A6ED-93A8C04F2AAC}"/>
          </ac:spMkLst>
        </pc:spChg>
        <pc:spChg chg="add mod ord">
          <ac:chgData name="WILLIAM BAUMANN NERY HUERTA" userId="32bba809-c16a-43b3-8f0a-21b88aea2a3f" providerId="ADAL" clId="{385D945E-BDD7-421F-AE33-6859A524A398}" dt="2021-10-29T17:19:36.951" v="675"/>
          <ac:spMkLst>
            <pc:docMk/>
            <pc:sldMk cId="1942895988" sldId="258"/>
            <ac:spMk id="7" creationId="{E5B14D66-F297-45FA-B8DB-FDCF2469E984}"/>
          </ac:spMkLst>
        </pc:spChg>
        <pc:spChg chg="add mod ord">
          <ac:chgData name="WILLIAM BAUMANN NERY HUERTA" userId="32bba809-c16a-43b3-8f0a-21b88aea2a3f" providerId="ADAL" clId="{385D945E-BDD7-421F-AE33-6859A524A398}" dt="2021-10-29T17:19:20.754" v="672"/>
          <ac:spMkLst>
            <pc:docMk/>
            <pc:sldMk cId="1942895988" sldId="258"/>
            <ac:spMk id="8" creationId="{75A8BB53-E08A-4484-93A2-A5F7870477BD}"/>
          </ac:spMkLst>
        </pc:spChg>
        <pc:spChg chg="add mod ord">
          <ac:chgData name="WILLIAM BAUMANN NERY HUERTA" userId="32bba809-c16a-43b3-8f0a-21b88aea2a3f" providerId="ADAL" clId="{385D945E-BDD7-421F-AE33-6859A524A398}" dt="2021-10-29T17:19:15.958" v="670"/>
          <ac:spMkLst>
            <pc:docMk/>
            <pc:sldMk cId="1942895988" sldId="258"/>
            <ac:spMk id="9" creationId="{E89275AC-51DA-4DBD-889A-CD3772DF8F7E}"/>
          </ac:spMkLst>
        </pc:spChg>
      </pc:sldChg>
      <pc:sldChg chg="addSp modSp new mod">
        <pc:chgData name="WILLIAM BAUMANN NERY HUERTA" userId="32bba809-c16a-43b3-8f0a-21b88aea2a3f" providerId="ADAL" clId="{385D945E-BDD7-421F-AE33-6859A524A398}" dt="2021-10-29T18:33:54.029" v="2522" actId="1076"/>
        <pc:sldMkLst>
          <pc:docMk/>
          <pc:sldMk cId="3290259491" sldId="259"/>
        </pc:sldMkLst>
        <pc:spChg chg="mod">
          <ac:chgData name="WILLIAM BAUMANN NERY HUERTA" userId="32bba809-c16a-43b3-8f0a-21b88aea2a3f" providerId="ADAL" clId="{385D945E-BDD7-421F-AE33-6859A524A398}" dt="2021-10-29T17:27:43.056" v="914" actId="208"/>
          <ac:spMkLst>
            <pc:docMk/>
            <pc:sldMk cId="3290259491" sldId="259"/>
            <ac:spMk id="2" creationId="{C735219D-C2E7-4988-A921-877B6174CBD5}"/>
          </ac:spMkLst>
        </pc:spChg>
        <pc:spChg chg="mod">
          <ac:chgData name="WILLIAM BAUMANN NERY HUERTA" userId="32bba809-c16a-43b3-8f0a-21b88aea2a3f" providerId="ADAL" clId="{385D945E-BDD7-421F-AE33-6859A524A398}" dt="2021-10-29T18:32:46.328" v="2516" actId="1076"/>
          <ac:spMkLst>
            <pc:docMk/>
            <pc:sldMk cId="3290259491" sldId="259"/>
            <ac:spMk id="3" creationId="{47537006-F03A-4926-B430-BF843D357AAE}"/>
          </ac:spMkLst>
        </pc:spChg>
        <pc:picChg chg="add mod">
          <ac:chgData name="WILLIAM BAUMANN NERY HUERTA" userId="32bba809-c16a-43b3-8f0a-21b88aea2a3f" providerId="ADAL" clId="{385D945E-BDD7-421F-AE33-6859A524A398}" dt="2021-10-29T18:33:54.029" v="2522" actId="1076"/>
          <ac:picMkLst>
            <pc:docMk/>
            <pc:sldMk cId="3290259491" sldId="259"/>
            <ac:picMk id="5" creationId="{0C3705E6-99C6-453F-85E3-D3B537231B50}"/>
          </ac:picMkLst>
        </pc:picChg>
      </pc:sldChg>
      <pc:sldChg chg="modSp new add del mod modClrScheme chgLayout">
        <pc:chgData name="WILLIAM BAUMANN NERY HUERTA" userId="32bba809-c16a-43b3-8f0a-21b88aea2a3f" providerId="ADAL" clId="{385D945E-BDD7-421F-AE33-6859A524A398}" dt="2021-10-29T17:52:15.579" v="2493" actId="47"/>
        <pc:sldMkLst>
          <pc:docMk/>
          <pc:sldMk cId="4107687952" sldId="260"/>
        </pc:sldMkLst>
        <pc:spChg chg="mod ord">
          <ac:chgData name="WILLIAM BAUMANN NERY HUERTA" userId="32bba809-c16a-43b3-8f0a-21b88aea2a3f" providerId="ADAL" clId="{385D945E-BDD7-421F-AE33-6859A524A398}" dt="2021-10-29T17:21:24.238" v="692" actId="700"/>
          <ac:spMkLst>
            <pc:docMk/>
            <pc:sldMk cId="4107687952" sldId="260"/>
            <ac:spMk id="2" creationId="{89BD93BC-1643-402E-B1E0-CE5863A00F03}"/>
          </ac:spMkLst>
        </pc:spChg>
        <pc:spChg chg="mod ord">
          <ac:chgData name="WILLIAM BAUMANN NERY HUERTA" userId="32bba809-c16a-43b3-8f0a-21b88aea2a3f" providerId="ADAL" clId="{385D945E-BDD7-421F-AE33-6859A524A398}" dt="2021-10-29T17:21:24.238" v="692" actId="700"/>
          <ac:spMkLst>
            <pc:docMk/>
            <pc:sldMk cId="4107687952" sldId="260"/>
            <ac:spMk id="3" creationId="{BA318038-1455-4488-A577-F80BB82F9D03}"/>
          </ac:spMkLst>
        </pc:spChg>
        <pc:spChg chg="mod ord">
          <ac:chgData name="WILLIAM BAUMANN NERY HUERTA" userId="32bba809-c16a-43b3-8f0a-21b88aea2a3f" providerId="ADAL" clId="{385D945E-BDD7-421F-AE33-6859A524A398}" dt="2021-10-29T17:21:24.238" v="692" actId="700"/>
          <ac:spMkLst>
            <pc:docMk/>
            <pc:sldMk cId="4107687952" sldId="260"/>
            <ac:spMk id="4" creationId="{A4265328-A4DE-47AC-B4AA-797F40FF22CB}"/>
          </ac:spMkLst>
        </pc:spChg>
        <pc:spChg chg="mod ord">
          <ac:chgData name="WILLIAM BAUMANN NERY HUERTA" userId="32bba809-c16a-43b3-8f0a-21b88aea2a3f" providerId="ADAL" clId="{385D945E-BDD7-421F-AE33-6859A524A398}" dt="2021-10-29T17:21:24.238" v="692" actId="700"/>
          <ac:spMkLst>
            <pc:docMk/>
            <pc:sldMk cId="4107687952" sldId="260"/>
            <ac:spMk id="5" creationId="{CC900CD5-306D-4ECB-8E9F-C0365FACD113}"/>
          </ac:spMkLst>
        </pc:spChg>
        <pc:spChg chg="mod ord">
          <ac:chgData name="WILLIAM BAUMANN NERY HUERTA" userId="32bba809-c16a-43b3-8f0a-21b88aea2a3f" providerId="ADAL" clId="{385D945E-BDD7-421F-AE33-6859A524A398}" dt="2021-10-29T17:27:36.477" v="913" actId="208"/>
          <ac:spMkLst>
            <pc:docMk/>
            <pc:sldMk cId="4107687952" sldId="260"/>
            <ac:spMk id="6" creationId="{723A3A03-AD92-469C-BC22-516E25F4BCF2}"/>
          </ac:spMkLst>
        </pc:spChg>
      </pc:sldChg>
      <pc:sldChg chg="addSp delSp modSp new mod modClrScheme chgLayout">
        <pc:chgData name="WILLIAM BAUMANN NERY HUERTA" userId="32bba809-c16a-43b3-8f0a-21b88aea2a3f" providerId="ADAL" clId="{385D945E-BDD7-421F-AE33-6859A524A398}" dt="2021-10-29T23:24:55.393" v="2576" actId="1038"/>
        <pc:sldMkLst>
          <pc:docMk/>
          <pc:sldMk cId="2923840869" sldId="261"/>
        </pc:sldMkLst>
        <pc:spChg chg="del mod ord">
          <ac:chgData name="WILLIAM BAUMANN NERY HUERTA" userId="32bba809-c16a-43b3-8f0a-21b88aea2a3f" providerId="ADAL" clId="{385D945E-BDD7-421F-AE33-6859A524A398}" dt="2021-10-29T17:21:48.615" v="694" actId="700"/>
          <ac:spMkLst>
            <pc:docMk/>
            <pc:sldMk cId="2923840869" sldId="261"/>
            <ac:spMk id="2" creationId="{CA87CEF1-CECD-4240-AEBC-2D7AE2C84218}"/>
          </ac:spMkLst>
        </pc:spChg>
        <pc:spChg chg="del mod ord">
          <ac:chgData name="WILLIAM BAUMANN NERY HUERTA" userId="32bba809-c16a-43b3-8f0a-21b88aea2a3f" providerId="ADAL" clId="{385D945E-BDD7-421F-AE33-6859A524A398}" dt="2021-10-29T17:21:48.615" v="694" actId="700"/>
          <ac:spMkLst>
            <pc:docMk/>
            <pc:sldMk cId="2923840869" sldId="261"/>
            <ac:spMk id="3" creationId="{E84D685D-9A9A-466F-A3D1-AB8541D760C9}"/>
          </ac:spMkLst>
        </pc:spChg>
        <pc:spChg chg="add mod ord">
          <ac:chgData name="WILLIAM BAUMANN NERY HUERTA" userId="32bba809-c16a-43b3-8f0a-21b88aea2a3f" providerId="ADAL" clId="{385D945E-BDD7-421F-AE33-6859A524A398}" dt="2021-10-29T23:24:55.393" v="2576" actId="1038"/>
          <ac:spMkLst>
            <pc:docMk/>
            <pc:sldMk cId="2923840869" sldId="261"/>
            <ac:spMk id="4" creationId="{45AD87AF-30D6-48E2-BACE-169152E23F12}"/>
          </ac:spMkLst>
        </pc:spChg>
        <pc:spChg chg="add mod ord">
          <ac:chgData name="WILLIAM BAUMANN NERY HUERTA" userId="32bba809-c16a-43b3-8f0a-21b88aea2a3f" providerId="ADAL" clId="{385D945E-BDD7-421F-AE33-6859A524A398}" dt="2021-10-29T23:24:30.826" v="2574" actId="20577"/>
          <ac:spMkLst>
            <pc:docMk/>
            <pc:sldMk cId="2923840869" sldId="261"/>
            <ac:spMk id="5" creationId="{6BC88929-680A-4D03-86AD-FDC260C78ED0}"/>
          </ac:spMkLst>
        </pc:spChg>
        <pc:spChg chg="add mod ord">
          <ac:chgData name="WILLIAM BAUMANN NERY HUERTA" userId="32bba809-c16a-43b3-8f0a-21b88aea2a3f" providerId="ADAL" clId="{385D945E-BDD7-421F-AE33-6859A524A398}" dt="2021-10-29T17:22:41.524" v="885" actId="20577"/>
          <ac:spMkLst>
            <pc:docMk/>
            <pc:sldMk cId="2923840869" sldId="261"/>
            <ac:spMk id="6" creationId="{6076E18D-DB21-41F9-8CDD-769DE2109A46}"/>
          </ac:spMkLst>
        </pc:spChg>
        <pc:spChg chg="add mod ord">
          <ac:chgData name="WILLIAM BAUMANN NERY HUERTA" userId="32bba809-c16a-43b3-8f0a-21b88aea2a3f" providerId="ADAL" clId="{385D945E-BDD7-421F-AE33-6859A524A398}" dt="2021-10-29T17:23:12.466" v="891" actId="20577"/>
          <ac:spMkLst>
            <pc:docMk/>
            <pc:sldMk cId="2923840869" sldId="261"/>
            <ac:spMk id="7" creationId="{105CDAFE-0480-40BF-8DAB-CF1E1E086B65}"/>
          </ac:spMkLst>
        </pc:spChg>
        <pc:spChg chg="add mod ord">
          <ac:chgData name="WILLIAM BAUMANN NERY HUERTA" userId="32bba809-c16a-43b3-8f0a-21b88aea2a3f" providerId="ADAL" clId="{385D945E-BDD7-421F-AE33-6859A524A398}" dt="2021-10-29T17:51:36.619" v="2489" actId="20577"/>
          <ac:spMkLst>
            <pc:docMk/>
            <pc:sldMk cId="2923840869" sldId="261"/>
            <ac:spMk id="8" creationId="{E7597AA5-4D13-4C92-A8C6-540B10ED7268}"/>
          </ac:spMkLst>
        </pc:spChg>
        <pc:spChg chg="add mod">
          <ac:chgData name="WILLIAM BAUMANN NERY HUERTA" userId="32bba809-c16a-43b3-8f0a-21b88aea2a3f" providerId="ADAL" clId="{385D945E-BDD7-421F-AE33-6859A524A398}" dt="2021-10-29T17:51:19.323" v="2487" actId="1582"/>
          <ac:spMkLst>
            <pc:docMk/>
            <pc:sldMk cId="2923840869" sldId="261"/>
            <ac:spMk id="9" creationId="{FE464D75-172D-4ECA-B851-BFFCC13A9149}"/>
          </ac:spMkLst>
        </pc:spChg>
        <pc:spChg chg="add mod">
          <ac:chgData name="WILLIAM BAUMANN NERY HUERTA" userId="32bba809-c16a-43b3-8f0a-21b88aea2a3f" providerId="ADAL" clId="{385D945E-BDD7-421F-AE33-6859A524A398}" dt="2021-10-29T17:51:24.982" v="2488" actId="1582"/>
          <ac:spMkLst>
            <pc:docMk/>
            <pc:sldMk cId="2923840869" sldId="261"/>
            <ac:spMk id="10" creationId="{5E4E64B0-2CD1-4EE9-A15E-885E39B0062E}"/>
          </ac:spMkLst>
        </pc:spChg>
      </pc:sldChg>
      <pc:sldChg chg="addSp modSp new mod">
        <pc:chgData name="WILLIAM BAUMANN NERY HUERTA" userId="32bba809-c16a-43b3-8f0a-21b88aea2a3f" providerId="ADAL" clId="{385D945E-BDD7-421F-AE33-6859A524A398}" dt="2021-10-29T18:35:11.424" v="2536" actId="1076"/>
        <pc:sldMkLst>
          <pc:docMk/>
          <pc:sldMk cId="357726466" sldId="262"/>
        </pc:sldMkLst>
        <pc:spChg chg="mod">
          <ac:chgData name="WILLIAM BAUMANN NERY HUERTA" userId="32bba809-c16a-43b3-8f0a-21b88aea2a3f" providerId="ADAL" clId="{385D945E-BDD7-421F-AE33-6859A524A398}" dt="2021-10-29T17:35:15.333" v="1603" actId="1076"/>
          <ac:spMkLst>
            <pc:docMk/>
            <pc:sldMk cId="357726466" sldId="262"/>
            <ac:spMk id="2" creationId="{7919E817-42FE-4602-82FA-BB9954367B20}"/>
          </ac:spMkLst>
        </pc:spChg>
        <pc:spChg chg="mod">
          <ac:chgData name="WILLIAM BAUMANN NERY HUERTA" userId="32bba809-c16a-43b3-8f0a-21b88aea2a3f" providerId="ADAL" clId="{385D945E-BDD7-421F-AE33-6859A524A398}" dt="2021-10-29T18:35:11.424" v="2536" actId="1076"/>
          <ac:spMkLst>
            <pc:docMk/>
            <pc:sldMk cId="357726466" sldId="262"/>
            <ac:spMk id="3" creationId="{DD4BFEBA-42CA-4251-BE32-DA246D32C119}"/>
          </ac:spMkLst>
        </pc:spChg>
        <pc:picChg chg="add mod">
          <ac:chgData name="WILLIAM BAUMANN NERY HUERTA" userId="32bba809-c16a-43b3-8f0a-21b88aea2a3f" providerId="ADAL" clId="{385D945E-BDD7-421F-AE33-6859A524A398}" dt="2021-10-29T18:35:01.542" v="2535" actId="14100"/>
          <ac:picMkLst>
            <pc:docMk/>
            <pc:sldMk cId="357726466" sldId="262"/>
            <ac:picMk id="5" creationId="{636B940D-E229-45C1-892E-64AA39C6024E}"/>
          </ac:picMkLst>
        </pc:picChg>
      </pc:sldChg>
      <pc:sldChg chg="addSp modSp new mod">
        <pc:chgData name="WILLIAM BAUMANN NERY HUERTA" userId="32bba809-c16a-43b3-8f0a-21b88aea2a3f" providerId="ADAL" clId="{385D945E-BDD7-421F-AE33-6859A524A398}" dt="2021-10-29T18:34:55.775" v="2533" actId="1076"/>
        <pc:sldMkLst>
          <pc:docMk/>
          <pc:sldMk cId="287666752" sldId="263"/>
        </pc:sldMkLst>
        <pc:spChg chg="mod">
          <ac:chgData name="WILLIAM BAUMANN NERY HUERTA" userId="32bba809-c16a-43b3-8f0a-21b88aea2a3f" providerId="ADAL" clId="{385D945E-BDD7-421F-AE33-6859A524A398}" dt="2021-10-29T17:45:01.516" v="2081" actId="208"/>
          <ac:spMkLst>
            <pc:docMk/>
            <pc:sldMk cId="287666752" sldId="263"/>
            <ac:spMk id="2" creationId="{85760B73-9EDF-4DB7-A7FF-487CDF2EFCF9}"/>
          </ac:spMkLst>
        </pc:spChg>
        <pc:spChg chg="mod">
          <ac:chgData name="WILLIAM BAUMANN NERY HUERTA" userId="32bba809-c16a-43b3-8f0a-21b88aea2a3f" providerId="ADAL" clId="{385D945E-BDD7-421F-AE33-6859A524A398}" dt="2021-10-29T18:34:45.041" v="2529" actId="27636"/>
          <ac:spMkLst>
            <pc:docMk/>
            <pc:sldMk cId="287666752" sldId="263"/>
            <ac:spMk id="3" creationId="{AAC306F5-31FE-4BA7-BF12-4DA6DAFFA073}"/>
          </ac:spMkLst>
        </pc:spChg>
        <pc:picChg chg="add mod">
          <ac:chgData name="WILLIAM BAUMANN NERY HUERTA" userId="32bba809-c16a-43b3-8f0a-21b88aea2a3f" providerId="ADAL" clId="{385D945E-BDD7-421F-AE33-6859A524A398}" dt="2021-10-29T18:34:55.775" v="2533" actId="1076"/>
          <ac:picMkLst>
            <pc:docMk/>
            <pc:sldMk cId="287666752" sldId="263"/>
            <ac:picMk id="5" creationId="{3E0A77D4-2435-4F64-BAF6-24568FDDB657}"/>
          </ac:picMkLst>
        </pc:picChg>
      </pc:sldChg>
      <pc:sldChg chg="addSp modSp new mod">
        <pc:chgData name="WILLIAM BAUMANN NERY HUERTA" userId="32bba809-c16a-43b3-8f0a-21b88aea2a3f" providerId="ADAL" clId="{385D945E-BDD7-421F-AE33-6859A524A398}" dt="2021-10-29T18:36:01.552" v="2554" actId="1076"/>
        <pc:sldMkLst>
          <pc:docMk/>
          <pc:sldMk cId="3522776384" sldId="264"/>
        </pc:sldMkLst>
        <pc:spChg chg="mod">
          <ac:chgData name="WILLIAM BAUMANN NERY HUERTA" userId="32bba809-c16a-43b3-8f0a-21b88aea2a3f" providerId="ADAL" clId="{385D945E-BDD7-421F-AE33-6859A524A398}" dt="2021-10-29T17:48:19.864" v="2474" actId="208"/>
          <ac:spMkLst>
            <pc:docMk/>
            <pc:sldMk cId="3522776384" sldId="264"/>
            <ac:spMk id="2" creationId="{92A0C2C1-E8BB-471D-B788-E0E26CF19D53}"/>
          </ac:spMkLst>
        </pc:spChg>
        <pc:spChg chg="mod">
          <ac:chgData name="WILLIAM BAUMANN NERY HUERTA" userId="32bba809-c16a-43b3-8f0a-21b88aea2a3f" providerId="ADAL" clId="{385D945E-BDD7-421F-AE33-6859A524A398}" dt="2021-10-29T18:35:58.319" v="2552" actId="1076"/>
          <ac:spMkLst>
            <pc:docMk/>
            <pc:sldMk cId="3522776384" sldId="264"/>
            <ac:spMk id="3" creationId="{29A16767-3E3B-477C-AE6C-688FDBB89A1E}"/>
          </ac:spMkLst>
        </pc:spChg>
        <pc:picChg chg="add mod">
          <ac:chgData name="WILLIAM BAUMANN NERY HUERTA" userId="32bba809-c16a-43b3-8f0a-21b88aea2a3f" providerId="ADAL" clId="{385D945E-BDD7-421F-AE33-6859A524A398}" dt="2021-10-29T18:36:01.552" v="2554" actId="1076"/>
          <ac:picMkLst>
            <pc:docMk/>
            <pc:sldMk cId="3522776384" sldId="264"/>
            <ac:picMk id="4" creationId="{D0FEFBCD-884A-472C-B41A-BD3703378FE3}"/>
          </ac:picMkLst>
        </pc:picChg>
      </pc:sldChg>
      <pc:sldChg chg="modSp new mod">
        <pc:chgData name="WILLIAM BAUMANN NERY HUERTA" userId="32bba809-c16a-43b3-8f0a-21b88aea2a3f" providerId="ADAL" clId="{385D945E-BDD7-421F-AE33-6859A524A398}" dt="2021-10-29T17:48:10.695" v="2473" actId="208"/>
        <pc:sldMkLst>
          <pc:docMk/>
          <pc:sldMk cId="3422108895" sldId="265"/>
        </pc:sldMkLst>
        <pc:spChg chg="mod">
          <ac:chgData name="WILLIAM BAUMANN NERY HUERTA" userId="32bba809-c16a-43b3-8f0a-21b88aea2a3f" providerId="ADAL" clId="{385D945E-BDD7-421F-AE33-6859A524A398}" dt="2021-10-29T17:48:10.695" v="2473" actId="208"/>
          <ac:spMkLst>
            <pc:docMk/>
            <pc:sldMk cId="3422108895" sldId="265"/>
            <ac:spMk id="2" creationId="{BC1D08D4-3452-43A4-B109-828D8BFAD348}"/>
          </ac:spMkLst>
        </pc:spChg>
        <pc:spChg chg="mod">
          <ac:chgData name="WILLIAM BAUMANN NERY HUERTA" userId="32bba809-c16a-43b3-8f0a-21b88aea2a3f" providerId="ADAL" clId="{385D945E-BDD7-421F-AE33-6859A524A398}" dt="2021-10-29T17:47:21.987" v="2406" actId="20577"/>
          <ac:spMkLst>
            <pc:docMk/>
            <pc:sldMk cId="3422108895" sldId="265"/>
            <ac:spMk id="3" creationId="{DA344187-D897-4832-BD5A-809216D4BC35}"/>
          </ac:spMkLst>
        </pc:spChg>
      </pc:sldChg>
      <pc:sldChg chg="modSp new mod">
        <pc:chgData name="WILLIAM BAUMANN NERY HUERTA" userId="32bba809-c16a-43b3-8f0a-21b88aea2a3f" providerId="ADAL" clId="{385D945E-BDD7-421F-AE33-6859A524A398}" dt="2021-10-29T17:48:05.470" v="2472" actId="208"/>
        <pc:sldMkLst>
          <pc:docMk/>
          <pc:sldMk cId="3817239207" sldId="266"/>
        </pc:sldMkLst>
        <pc:spChg chg="mod">
          <ac:chgData name="WILLIAM BAUMANN NERY HUERTA" userId="32bba809-c16a-43b3-8f0a-21b88aea2a3f" providerId="ADAL" clId="{385D945E-BDD7-421F-AE33-6859A524A398}" dt="2021-10-29T17:48:05.470" v="2472" actId="208"/>
          <ac:spMkLst>
            <pc:docMk/>
            <pc:sldMk cId="3817239207" sldId="266"/>
            <ac:spMk id="2" creationId="{466D42D1-24E9-458E-AC0F-9461F1E2A698}"/>
          </ac:spMkLst>
        </pc:spChg>
        <pc:spChg chg="mod">
          <ac:chgData name="WILLIAM BAUMANN NERY HUERTA" userId="32bba809-c16a-43b3-8f0a-21b88aea2a3f" providerId="ADAL" clId="{385D945E-BDD7-421F-AE33-6859A524A398}" dt="2021-10-29T17:47:54.388" v="2471" actId="20577"/>
          <ac:spMkLst>
            <pc:docMk/>
            <pc:sldMk cId="3817239207" sldId="266"/>
            <ac:spMk id="3" creationId="{27D9A602-AE05-4564-B05E-2290FA1081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F5B84-FCB2-4F30-A527-276F23848E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9BCC37-8796-403D-AD20-ED0157025B02}">
      <dgm:prSet/>
      <dgm:spPr>
        <a:solidFill>
          <a:srgbClr val="E709E7"/>
        </a:solidFill>
      </dgm:spPr>
      <dgm:t>
        <a:bodyPr/>
        <a:lstStyle/>
        <a:p>
          <a:r>
            <a:rPr lang="en-US"/>
            <a:t>4 de cada 10 mujeres no se hacen la mamografia annual</a:t>
          </a:r>
        </a:p>
      </dgm:t>
    </dgm:pt>
    <dgm:pt modelId="{D0B129AA-5EB1-4002-80FE-5F083A67E276}" type="parTrans" cxnId="{D83B93B9-8E8A-4002-BBD9-5841A2C6EBE1}">
      <dgm:prSet/>
      <dgm:spPr/>
      <dgm:t>
        <a:bodyPr/>
        <a:lstStyle/>
        <a:p>
          <a:endParaRPr lang="en-US"/>
        </a:p>
      </dgm:t>
    </dgm:pt>
    <dgm:pt modelId="{CE197024-3BCA-4BA5-9B0F-CCD74FFB974A}" type="sibTrans" cxnId="{D83B93B9-8E8A-4002-BBD9-5841A2C6EBE1}">
      <dgm:prSet/>
      <dgm:spPr/>
      <dgm:t>
        <a:bodyPr/>
        <a:lstStyle/>
        <a:p>
          <a:endParaRPr lang="en-US"/>
        </a:p>
      </dgm:t>
    </dgm:pt>
    <dgm:pt modelId="{29D48D35-44AB-4DE2-90B9-0DD1485CE65C}">
      <dgm:prSet/>
      <dgm:spPr>
        <a:solidFill>
          <a:srgbClr val="00B0F0"/>
        </a:solidFill>
      </dgm:spPr>
      <dgm:t>
        <a:bodyPr/>
        <a:lstStyle/>
        <a:p>
          <a:r>
            <a:rPr lang="en-US"/>
            <a:t>Una mamografia puede prevenir el cancer de mama</a:t>
          </a:r>
        </a:p>
      </dgm:t>
    </dgm:pt>
    <dgm:pt modelId="{8E8BD625-CCFD-46F6-81E5-FBC72E272DA2}" type="parTrans" cxnId="{5C2CD546-2621-418F-B00C-BC7E921A1C35}">
      <dgm:prSet/>
      <dgm:spPr/>
      <dgm:t>
        <a:bodyPr/>
        <a:lstStyle/>
        <a:p>
          <a:endParaRPr lang="en-US"/>
        </a:p>
      </dgm:t>
    </dgm:pt>
    <dgm:pt modelId="{6FAFD19F-C261-42A0-B828-69E33CCD45E1}" type="sibTrans" cxnId="{5C2CD546-2621-418F-B00C-BC7E921A1C35}">
      <dgm:prSet/>
      <dgm:spPr/>
      <dgm:t>
        <a:bodyPr/>
        <a:lstStyle/>
        <a:p>
          <a:endParaRPr lang="en-US"/>
        </a:p>
      </dgm:t>
    </dgm:pt>
    <dgm:pt modelId="{00B23812-DC30-4915-9B9D-C900830E328C}">
      <dgm:prSet/>
      <dgm:spPr>
        <a:solidFill>
          <a:srgbClr val="7030A0"/>
        </a:solidFill>
      </dgm:spPr>
      <dgm:t>
        <a:bodyPr/>
        <a:lstStyle/>
        <a:p>
          <a:r>
            <a:rPr lang="en-US"/>
            <a:t>Diagnosticado a tiempo, mas del 90% de los casos, se cura completamente</a:t>
          </a:r>
        </a:p>
      </dgm:t>
    </dgm:pt>
    <dgm:pt modelId="{E2A5E37A-B1AD-43CE-96B2-20DD5F96B70F}" type="parTrans" cxnId="{5FC3B7B6-2969-4993-BC74-0E5551FCB5AD}">
      <dgm:prSet/>
      <dgm:spPr/>
      <dgm:t>
        <a:bodyPr/>
        <a:lstStyle/>
        <a:p>
          <a:endParaRPr lang="en-US"/>
        </a:p>
      </dgm:t>
    </dgm:pt>
    <dgm:pt modelId="{52B1C89D-DD3D-43CF-B6E4-DCED83592C09}" type="sibTrans" cxnId="{5FC3B7B6-2969-4993-BC74-0E5551FCB5AD}">
      <dgm:prSet/>
      <dgm:spPr/>
      <dgm:t>
        <a:bodyPr/>
        <a:lstStyle/>
        <a:p>
          <a:endParaRPr lang="en-US"/>
        </a:p>
      </dgm:t>
    </dgm:pt>
    <dgm:pt modelId="{AC080583-F770-422F-A9DC-E192235B79A9}" type="pres">
      <dgm:prSet presAssocID="{424F5B84-FCB2-4F30-A527-276F23848E20}" presName="linear" presStyleCnt="0">
        <dgm:presLayoutVars>
          <dgm:animLvl val="lvl"/>
          <dgm:resizeHandles val="exact"/>
        </dgm:presLayoutVars>
      </dgm:prSet>
      <dgm:spPr/>
    </dgm:pt>
    <dgm:pt modelId="{5DE973F1-D813-426C-BD1E-BD9014B9A4A2}" type="pres">
      <dgm:prSet presAssocID="{8A9BCC37-8796-403D-AD20-ED0157025B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86756-4559-4D3B-A457-015930F861E1}" type="pres">
      <dgm:prSet presAssocID="{CE197024-3BCA-4BA5-9B0F-CCD74FFB974A}" presName="spacer" presStyleCnt="0"/>
      <dgm:spPr/>
    </dgm:pt>
    <dgm:pt modelId="{2B4A9AD8-8A38-4558-9ACD-F41CA562EA6A}" type="pres">
      <dgm:prSet presAssocID="{29D48D35-44AB-4DE2-90B9-0DD1485CE6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69B44B-8D61-44E5-8590-44D5E1CF4557}" type="pres">
      <dgm:prSet presAssocID="{6FAFD19F-C261-42A0-B828-69E33CCD45E1}" presName="spacer" presStyleCnt="0"/>
      <dgm:spPr/>
    </dgm:pt>
    <dgm:pt modelId="{11341DFA-28E5-45CC-ABBB-CD2909B2E4C5}" type="pres">
      <dgm:prSet presAssocID="{00B23812-DC30-4915-9B9D-C900830E32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2CD546-2621-418F-B00C-BC7E921A1C35}" srcId="{424F5B84-FCB2-4F30-A527-276F23848E20}" destId="{29D48D35-44AB-4DE2-90B9-0DD1485CE65C}" srcOrd="1" destOrd="0" parTransId="{8E8BD625-CCFD-46F6-81E5-FBC72E272DA2}" sibTransId="{6FAFD19F-C261-42A0-B828-69E33CCD45E1}"/>
    <dgm:cxn modelId="{18B80B4D-DABE-40D5-A8B0-BDEBB08AC993}" type="presOf" srcId="{00B23812-DC30-4915-9B9D-C900830E328C}" destId="{11341DFA-28E5-45CC-ABBB-CD2909B2E4C5}" srcOrd="0" destOrd="0" presId="urn:microsoft.com/office/officeart/2005/8/layout/vList2"/>
    <dgm:cxn modelId="{7FAC1685-B0D1-45F8-A5A8-02E7F15A6139}" type="presOf" srcId="{29D48D35-44AB-4DE2-90B9-0DD1485CE65C}" destId="{2B4A9AD8-8A38-4558-9ACD-F41CA562EA6A}" srcOrd="0" destOrd="0" presId="urn:microsoft.com/office/officeart/2005/8/layout/vList2"/>
    <dgm:cxn modelId="{C5EB9089-E07A-496E-A76E-8516028EC5D4}" type="presOf" srcId="{424F5B84-FCB2-4F30-A527-276F23848E20}" destId="{AC080583-F770-422F-A9DC-E192235B79A9}" srcOrd="0" destOrd="0" presId="urn:microsoft.com/office/officeart/2005/8/layout/vList2"/>
    <dgm:cxn modelId="{5FC3B7B6-2969-4993-BC74-0E5551FCB5AD}" srcId="{424F5B84-FCB2-4F30-A527-276F23848E20}" destId="{00B23812-DC30-4915-9B9D-C900830E328C}" srcOrd="2" destOrd="0" parTransId="{E2A5E37A-B1AD-43CE-96B2-20DD5F96B70F}" sibTransId="{52B1C89D-DD3D-43CF-B6E4-DCED83592C09}"/>
    <dgm:cxn modelId="{D83B93B9-8E8A-4002-BBD9-5841A2C6EBE1}" srcId="{424F5B84-FCB2-4F30-A527-276F23848E20}" destId="{8A9BCC37-8796-403D-AD20-ED0157025B02}" srcOrd="0" destOrd="0" parTransId="{D0B129AA-5EB1-4002-80FE-5F083A67E276}" sibTransId="{CE197024-3BCA-4BA5-9B0F-CCD74FFB974A}"/>
    <dgm:cxn modelId="{C06883BA-1C7A-40CF-AB20-FE81F7E9B0BC}" type="presOf" srcId="{8A9BCC37-8796-403D-AD20-ED0157025B02}" destId="{5DE973F1-D813-426C-BD1E-BD9014B9A4A2}" srcOrd="0" destOrd="0" presId="urn:microsoft.com/office/officeart/2005/8/layout/vList2"/>
    <dgm:cxn modelId="{5F1AD73F-BBD9-426A-931B-527C079AB352}" type="presParOf" srcId="{AC080583-F770-422F-A9DC-E192235B79A9}" destId="{5DE973F1-D813-426C-BD1E-BD9014B9A4A2}" srcOrd="0" destOrd="0" presId="urn:microsoft.com/office/officeart/2005/8/layout/vList2"/>
    <dgm:cxn modelId="{DD6A5FA6-8DA3-4126-AAAC-56A25A79C086}" type="presParOf" srcId="{AC080583-F770-422F-A9DC-E192235B79A9}" destId="{02586756-4559-4D3B-A457-015930F861E1}" srcOrd="1" destOrd="0" presId="urn:microsoft.com/office/officeart/2005/8/layout/vList2"/>
    <dgm:cxn modelId="{58070F75-041A-4E1F-A1A6-B2BC7E895C05}" type="presParOf" srcId="{AC080583-F770-422F-A9DC-E192235B79A9}" destId="{2B4A9AD8-8A38-4558-9ACD-F41CA562EA6A}" srcOrd="2" destOrd="0" presId="urn:microsoft.com/office/officeart/2005/8/layout/vList2"/>
    <dgm:cxn modelId="{59881B75-0C78-4F1A-967C-0E50A1EBC85A}" type="presParOf" srcId="{AC080583-F770-422F-A9DC-E192235B79A9}" destId="{7C69B44B-8D61-44E5-8590-44D5E1CF4557}" srcOrd="3" destOrd="0" presId="urn:microsoft.com/office/officeart/2005/8/layout/vList2"/>
    <dgm:cxn modelId="{CAF02371-CCA5-493F-BA24-B93850E504CA}" type="presParOf" srcId="{AC080583-F770-422F-A9DC-E192235B79A9}" destId="{11341DFA-28E5-45CC-ABBB-CD2909B2E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3F1-D813-426C-BD1E-BD9014B9A4A2}">
      <dsp:nvSpPr>
        <dsp:cNvPr id="0" name=""/>
        <dsp:cNvSpPr/>
      </dsp:nvSpPr>
      <dsp:spPr>
        <a:xfrm>
          <a:off x="0" y="80518"/>
          <a:ext cx="6151562" cy="1645751"/>
        </a:xfrm>
        <a:prstGeom prst="roundRect">
          <a:avLst/>
        </a:prstGeom>
        <a:solidFill>
          <a:srgbClr val="E709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 de cada 10 mujeres no se hacen la mamografia annual</a:t>
          </a:r>
        </a:p>
      </dsp:txBody>
      <dsp:txXfrm>
        <a:off x="80339" y="160857"/>
        <a:ext cx="5990884" cy="1485073"/>
      </dsp:txXfrm>
    </dsp:sp>
    <dsp:sp modelId="{2B4A9AD8-8A38-4558-9ACD-F41CA562EA6A}">
      <dsp:nvSpPr>
        <dsp:cNvPr id="0" name=""/>
        <dsp:cNvSpPr/>
      </dsp:nvSpPr>
      <dsp:spPr>
        <a:xfrm>
          <a:off x="0" y="1815549"/>
          <a:ext cx="6151562" cy="1645751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Una mamografia puede prevenir el cancer de mama</a:t>
          </a:r>
        </a:p>
      </dsp:txBody>
      <dsp:txXfrm>
        <a:off x="80339" y="1895888"/>
        <a:ext cx="5990884" cy="1485073"/>
      </dsp:txXfrm>
    </dsp:sp>
    <dsp:sp modelId="{11341DFA-28E5-45CC-ABBB-CD2909B2E4C5}">
      <dsp:nvSpPr>
        <dsp:cNvPr id="0" name=""/>
        <dsp:cNvSpPr/>
      </dsp:nvSpPr>
      <dsp:spPr>
        <a:xfrm>
          <a:off x="0" y="3550580"/>
          <a:ext cx="6151562" cy="164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Diagnosticado a tiempo, mas del 90% de los casos, se cura completamente</a:t>
          </a:r>
        </a:p>
      </dsp:txBody>
      <dsp:txXfrm>
        <a:off x="80339" y="3630919"/>
        <a:ext cx="5990884" cy="148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0910-6AE0-4CEB-9C07-990A83D8761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610A-5328-47DA-8BA9-3BF4D753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The goal of screening tests for breast cancer is to find it before it causes symptoms (like a lump that can be felt). </a:t>
            </a:r>
          </a:p>
          <a:p>
            <a:r>
              <a:rPr lang="en-US" b="1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Screening</a:t>
            </a:r>
            <a:r>
              <a:rPr lang="en-US" b="0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 refers to tests and exams used to find a disease in people who don’t have any symptoms.</a:t>
            </a:r>
          </a:p>
          <a:p>
            <a:r>
              <a:rPr lang="en-US" b="1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Early detection </a:t>
            </a:r>
            <a:r>
              <a:rPr lang="en-US" b="0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means finding and diagnosing a disease earlier than if you’d waited for symptoms to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610A-5328-47DA-8BA9-3BF4D753C9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1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DB6-7EAC-4D2F-A5D7-5145FE1B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ln>
            <a:solidFill>
              <a:srgbClr val="E709E7"/>
            </a:solidFill>
          </a:ln>
        </p:spPr>
        <p:txBody>
          <a:bodyPr>
            <a:normAutofit/>
          </a:bodyPr>
          <a:lstStyle/>
          <a:p>
            <a:r>
              <a:rPr lang="en-US" sz="3200" dirty="0" err="1"/>
              <a:t>Mamografia</a:t>
            </a:r>
            <a:r>
              <a:rPr lang="en-US" sz="3200" dirty="0"/>
              <a:t> y </a:t>
            </a:r>
            <a:r>
              <a:rPr lang="en-US" sz="3200" dirty="0" err="1"/>
              <a:t>autoexamen</a:t>
            </a:r>
            <a:r>
              <a:rPr lang="en-US" sz="3200" dirty="0"/>
              <a:t> </a:t>
            </a:r>
            <a:r>
              <a:rPr lang="en-US" sz="3200" dirty="0" err="1"/>
              <a:t>mamario</a:t>
            </a:r>
            <a:endParaRPr lang="en-US" sz="3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8A38B14-1C6E-49EC-9223-CE6A3F07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ED78C5B-59F0-404E-A49A-DF2380951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See the source image">
            <a:extLst>
              <a:ext uri="{FF2B5EF4-FFF2-40B4-BE49-F238E27FC236}">
                <a16:creationId xmlns:a16="http://schemas.microsoft.com/office/drawing/2014/main" id="{D6C58723-7D7D-44D8-ACCC-3220F6B13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r="20569" b="2"/>
          <a:stretch/>
        </p:blipFill>
        <p:spPr bwMode="auto">
          <a:xfrm>
            <a:off x="970789" y="970704"/>
            <a:ext cx="330589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5D2AA4C-C2C3-40FA-8ED9-781ACCD93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5" r="1708" b="3"/>
          <a:stretch/>
        </p:blipFill>
        <p:spPr bwMode="auto">
          <a:xfrm>
            <a:off x="7901968" y="970704"/>
            <a:ext cx="3319243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4C2A86A-93B0-4A98-82AB-91AC7B09B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99" r="-3" b="25622"/>
          <a:stretch/>
        </p:blipFill>
        <p:spPr>
          <a:xfrm>
            <a:off x="4441272" y="959156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6C496-D2D4-4F62-B013-8836B829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E709E7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Porcentajes</a:t>
            </a:r>
            <a:endParaRPr lang="en-US" dirty="0">
              <a:solidFill>
                <a:srgbClr val="0D0D0D"/>
              </a:solidFill>
            </a:endParaRPr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690932F-87A5-4007-9C45-2F3A0C9BD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68013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8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88929-680A-4D03-86AD-FDC260C7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570" y="2313433"/>
            <a:ext cx="4270248" cy="704087"/>
          </a:xfrm>
        </p:spPr>
        <p:txBody>
          <a:bodyPr/>
          <a:lstStyle/>
          <a:p>
            <a:r>
              <a:rPr lang="en-US" u="sng" dirty="0" err="1">
                <a:solidFill>
                  <a:srgbClr val="E709E7"/>
                </a:solidFill>
              </a:rPr>
              <a:t>En</a:t>
            </a:r>
            <a:r>
              <a:rPr lang="en-US" u="sng" dirty="0">
                <a:solidFill>
                  <a:srgbClr val="E709E7"/>
                </a:solidFill>
              </a:rPr>
              <a:t> </a:t>
            </a:r>
            <a:r>
              <a:rPr lang="en-US" u="sng" dirty="0" err="1">
                <a:solidFill>
                  <a:srgbClr val="E709E7"/>
                </a:solidFill>
              </a:rPr>
              <a:t>periodo</a:t>
            </a:r>
            <a:r>
              <a:rPr lang="en-US" u="sng" dirty="0">
                <a:solidFill>
                  <a:srgbClr val="E709E7"/>
                </a:solidFill>
              </a:rPr>
              <a:t> </a:t>
            </a:r>
            <a:r>
              <a:rPr lang="en-US" u="sng" dirty="0" err="1">
                <a:solidFill>
                  <a:srgbClr val="E709E7"/>
                </a:solidFill>
              </a:rPr>
              <a:t>fertil</a:t>
            </a:r>
            <a:endParaRPr lang="en-US" u="sng" dirty="0">
              <a:solidFill>
                <a:srgbClr val="E709E7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6E18D-DB21-41F9-8CDD-769DE2109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dia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que termina la </a:t>
            </a:r>
            <a:r>
              <a:rPr lang="en-US" dirty="0" err="1"/>
              <a:t>menstruacion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5CDAFE-0480-40BF-8DAB-CF1E1E086B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del </a:t>
            </a:r>
            <a:r>
              <a:rPr lang="en-US" dirty="0" err="1"/>
              <a:t>mes</a:t>
            </a:r>
            <a:r>
              <a:rPr lang="en-US" dirty="0"/>
              <a:t> (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– para </a:t>
            </a:r>
            <a:r>
              <a:rPr lang="en-US" dirty="0" err="1"/>
              <a:t>acordarse</a:t>
            </a:r>
            <a:r>
              <a:rPr lang="en-US" dirty="0"/>
              <a:t>)</a:t>
            </a:r>
          </a:p>
          <a:p>
            <a:r>
              <a:rPr lang="en-US" dirty="0"/>
              <a:t>i.e. </a:t>
            </a:r>
            <a:r>
              <a:rPr lang="en-US" dirty="0" err="1"/>
              <a:t>el</a:t>
            </a:r>
            <a:r>
              <a:rPr lang="en-US" dirty="0"/>
              <a:t> 10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597AA5-4D13-4C92-A8C6-540B10ED7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1801" y="2313433"/>
            <a:ext cx="4270248" cy="704087"/>
          </a:xfrm>
        </p:spPr>
        <p:txBody>
          <a:bodyPr/>
          <a:lstStyle/>
          <a:p>
            <a:r>
              <a:rPr lang="en-US" u="sng" dirty="0" err="1">
                <a:solidFill>
                  <a:srgbClr val="E709E7"/>
                </a:solidFill>
              </a:rPr>
              <a:t>En</a:t>
            </a:r>
            <a:r>
              <a:rPr lang="en-US" u="sng" dirty="0">
                <a:solidFill>
                  <a:srgbClr val="E709E7"/>
                </a:solidFill>
              </a:rPr>
              <a:t> </a:t>
            </a:r>
            <a:r>
              <a:rPr lang="en-US" u="sng" dirty="0" err="1">
                <a:solidFill>
                  <a:srgbClr val="E709E7"/>
                </a:solidFill>
              </a:rPr>
              <a:t>periodo</a:t>
            </a:r>
            <a:r>
              <a:rPr lang="en-US" u="sng" dirty="0">
                <a:solidFill>
                  <a:srgbClr val="E709E7"/>
                </a:solidFill>
              </a:rPr>
              <a:t> </a:t>
            </a:r>
            <a:r>
              <a:rPr lang="en-US" u="sng" dirty="0" err="1">
                <a:solidFill>
                  <a:srgbClr val="E709E7"/>
                </a:solidFill>
              </a:rPr>
              <a:t>posmenopausico</a:t>
            </a:r>
            <a:endParaRPr lang="en-US" u="sng" dirty="0">
              <a:solidFill>
                <a:srgbClr val="E709E7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AD87AF-30D6-48E2-BACE-169152E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515" y="970071"/>
            <a:ext cx="7729728" cy="1188720"/>
          </a:xfrm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Autoexamen</a:t>
            </a:r>
            <a:r>
              <a:rPr lang="en-US" dirty="0">
                <a:solidFill>
                  <a:schemeClr val="tx1"/>
                </a:solidFill>
              </a:rPr>
              <a:t> manual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464D75-172D-4ECA-B851-BFFCC13A9149}"/>
              </a:ext>
            </a:extLst>
          </p:cNvPr>
          <p:cNvSpPr/>
          <p:nvPr/>
        </p:nvSpPr>
        <p:spPr>
          <a:xfrm>
            <a:off x="1583436" y="2583809"/>
            <a:ext cx="3634516" cy="1702965"/>
          </a:xfrm>
          <a:prstGeom prst="roundRect">
            <a:avLst/>
          </a:prstGeom>
          <a:noFill/>
          <a:ln w="38100">
            <a:solidFill>
              <a:srgbClr val="C70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4E64B0-2CD1-4EE9-A15E-885E39B0062E}"/>
              </a:ext>
            </a:extLst>
          </p:cNvPr>
          <p:cNvSpPr/>
          <p:nvPr/>
        </p:nvSpPr>
        <p:spPr>
          <a:xfrm>
            <a:off x="6096000" y="2583809"/>
            <a:ext cx="4381850" cy="1702965"/>
          </a:xfrm>
          <a:prstGeom prst="roundRect">
            <a:avLst/>
          </a:prstGeom>
          <a:noFill/>
          <a:ln w="38100">
            <a:solidFill>
              <a:srgbClr val="C70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219D-C2E7-4988-A921-877B6174CBD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autoexamen</a:t>
            </a:r>
            <a:r>
              <a:rPr lang="en-US" dirty="0"/>
              <a:t> manual?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7006-F03A-4926-B430-BF843D35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664677"/>
            <a:ext cx="5084064" cy="3101983"/>
          </a:xfrm>
        </p:spPr>
        <p:txBody>
          <a:bodyPr/>
          <a:lstStyle/>
          <a:p>
            <a:r>
              <a:rPr lang="en-US" dirty="0"/>
              <a:t>Paso #1: </a:t>
            </a:r>
            <a:r>
              <a:rPr lang="en-US" dirty="0" err="1"/>
              <a:t>Observacion</a:t>
            </a:r>
            <a:r>
              <a:rPr lang="en-US" dirty="0"/>
              <a:t> </a:t>
            </a:r>
            <a:r>
              <a:rPr lang="en-US" dirty="0" err="1"/>
              <a:t>fisica</a:t>
            </a:r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torso </a:t>
            </a:r>
            <a:r>
              <a:rPr lang="en-US" dirty="0" err="1"/>
              <a:t>descubierto</a:t>
            </a:r>
            <a:r>
              <a:rPr lang="en-US" dirty="0"/>
              <a:t>, </a:t>
            </a:r>
            <a:r>
              <a:rPr lang="en-US" dirty="0" err="1"/>
              <a:t>frente</a:t>
            </a:r>
            <a:r>
              <a:rPr lang="en-US" dirty="0"/>
              <a:t> al </a:t>
            </a:r>
            <a:r>
              <a:rPr lang="en-US" dirty="0" err="1"/>
              <a:t>espejo</a:t>
            </a:r>
            <a:r>
              <a:rPr lang="en-US" dirty="0"/>
              <a:t>, pone los </a:t>
            </a:r>
            <a:r>
              <a:rPr lang="en-US" dirty="0" err="1"/>
              <a:t>brazos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cintura</a:t>
            </a:r>
            <a:r>
              <a:rPr lang="en-US" dirty="0"/>
              <a:t> y se </a:t>
            </a:r>
            <a:r>
              <a:rPr lang="en-US" dirty="0" err="1"/>
              <a:t>mira</a:t>
            </a:r>
            <a:r>
              <a:rPr lang="en-US" dirty="0"/>
              <a:t> las mamas</a:t>
            </a:r>
          </a:p>
          <a:p>
            <a:r>
              <a:rPr lang="en-US" dirty="0"/>
              <a:t>Se </a:t>
            </a:r>
            <a:r>
              <a:rPr lang="en-US" dirty="0" err="1"/>
              <a:t>acostumbra</a:t>
            </a:r>
            <a:r>
              <a:rPr lang="en-US" dirty="0"/>
              <a:t> a </a:t>
            </a:r>
            <a:r>
              <a:rPr lang="en-US" dirty="0" err="1"/>
              <a:t>conocerlas</a:t>
            </a:r>
            <a:endParaRPr lang="en-US" dirty="0"/>
          </a:p>
          <a:p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deformaciones</a:t>
            </a:r>
            <a:r>
              <a:rPr lang="en-US" dirty="0"/>
              <a:t>,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bulto</a:t>
            </a:r>
            <a:r>
              <a:rPr lang="en-US" dirty="0"/>
              <a:t>,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lastimadura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sangra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pezon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aspecto</a:t>
            </a:r>
            <a:r>
              <a:rPr lang="en-US" dirty="0"/>
              <a:t> cambia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piel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705E6-99C6-453F-85E3-D3B53723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64677"/>
            <a:ext cx="1973219" cy="24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E817-42FE-4602-82FA-BB99543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autoexamen</a:t>
            </a:r>
            <a:r>
              <a:rPr lang="en-US" dirty="0"/>
              <a:t> manual?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FEBA-42CA-4251-BE32-DA246D32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462" y="2638044"/>
            <a:ext cx="4097392" cy="3101983"/>
          </a:xfrm>
        </p:spPr>
        <p:txBody>
          <a:bodyPr/>
          <a:lstStyle/>
          <a:p>
            <a:r>
              <a:rPr lang="en-US" dirty="0"/>
              <a:t>Paso #2: </a:t>
            </a:r>
            <a:r>
              <a:rPr lang="en-US" dirty="0" err="1"/>
              <a:t>Observacion</a:t>
            </a:r>
            <a:r>
              <a:rPr lang="en-US" dirty="0"/>
              <a:t> individual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brazo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brazo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cintura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levantando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brazo</a:t>
            </a:r>
            <a:r>
              <a:rPr lang="en-US" dirty="0"/>
              <a:t> y </a:t>
            </a:r>
            <a:r>
              <a:rPr lang="en-US" dirty="0" err="1"/>
              <a:t>poniendolo</a:t>
            </a:r>
            <a:r>
              <a:rPr lang="en-US" dirty="0"/>
              <a:t> </a:t>
            </a:r>
            <a:r>
              <a:rPr lang="en-US" dirty="0" err="1"/>
              <a:t>detras</a:t>
            </a:r>
            <a:r>
              <a:rPr lang="en-US" dirty="0"/>
              <a:t> de la cabeza, </a:t>
            </a:r>
            <a:r>
              <a:rPr lang="en-US" dirty="0" err="1"/>
              <a:t>vuelve</a:t>
            </a:r>
            <a:r>
              <a:rPr lang="en-US" dirty="0"/>
              <a:t> a </a:t>
            </a:r>
            <a:r>
              <a:rPr lang="en-US" dirty="0" err="1"/>
              <a:t>mirar</a:t>
            </a:r>
            <a:r>
              <a:rPr lang="en-US" dirty="0"/>
              <a:t> la mama y lo </a:t>
            </a:r>
            <a:r>
              <a:rPr lang="en-US" dirty="0" err="1"/>
              <a:t>examina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Repite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paso </a:t>
            </a:r>
            <a:r>
              <a:rPr lang="en-US" dirty="0" err="1"/>
              <a:t>cambiando</a:t>
            </a:r>
            <a:r>
              <a:rPr lang="en-US" dirty="0"/>
              <a:t> los </a:t>
            </a:r>
            <a:r>
              <a:rPr lang="en-US" dirty="0" err="1"/>
              <a:t>brazos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B940D-E229-45C1-892E-64AA39C6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2124048" cy="27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0B73-9EDF-4DB7-A7FF-487CDF2EFCF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autoexamen</a:t>
            </a:r>
            <a:r>
              <a:rPr lang="en-US" dirty="0"/>
              <a:t> manual?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06F5-31FE-4BA7-BF12-4DA6DAFF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838" y="2638044"/>
            <a:ext cx="453102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Paso #3: Examen manual </a:t>
            </a:r>
          </a:p>
          <a:p>
            <a:r>
              <a:rPr lang="en-US" dirty="0"/>
              <a:t>Como un </a:t>
            </a:r>
            <a:r>
              <a:rPr lang="en-US" dirty="0" err="1"/>
              <a:t>espiral</a:t>
            </a:r>
            <a:r>
              <a:rPr lang="en-US" dirty="0"/>
              <a:t> de mosquito,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</a:t>
            </a:r>
            <a:r>
              <a:rPr lang="en-US" dirty="0"/>
              <a:t> </a:t>
            </a:r>
            <a:r>
              <a:rPr lang="en-US" dirty="0" err="1"/>
              <a:t>coincida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pezon</a:t>
            </a:r>
            <a:r>
              <a:rPr lang="en-US" dirty="0"/>
              <a:t>, tome 3 </a:t>
            </a:r>
            <a:r>
              <a:rPr lang="en-US" dirty="0" err="1"/>
              <a:t>dedos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al </a:t>
            </a:r>
            <a:r>
              <a:rPr lang="en-US" dirty="0" err="1"/>
              <a:t>espejo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pasando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circular,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imaginariamente</a:t>
            </a:r>
            <a:r>
              <a:rPr lang="en-US" dirty="0"/>
              <a:t> la </a:t>
            </a:r>
            <a:r>
              <a:rPr lang="en-US" dirty="0" err="1"/>
              <a:t>rueda</a:t>
            </a:r>
            <a:r>
              <a:rPr lang="en-US" dirty="0"/>
              <a:t> del </a:t>
            </a:r>
            <a:r>
              <a:rPr lang="en-US" dirty="0" err="1"/>
              <a:t>espiral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mama</a:t>
            </a:r>
          </a:p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pezon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afuera</a:t>
            </a:r>
            <a:endParaRPr lang="en-US" dirty="0"/>
          </a:p>
          <a:p>
            <a:r>
              <a:rPr lang="en-US" dirty="0" err="1"/>
              <a:t>Tocando</a:t>
            </a:r>
            <a:r>
              <a:rPr lang="en-US" dirty="0"/>
              <a:t> y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bultos</a:t>
            </a:r>
            <a:r>
              <a:rPr lang="en-US" dirty="0"/>
              <a:t> o </a:t>
            </a:r>
            <a:r>
              <a:rPr lang="en-US" dirty="0" err="1"/>
              <a:t>abnormalidades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Repita</a:t>
            </a:r>
            <a:r>
              <a:rPr lang="en-US" dirty="0"/>
              <a:t> con la </a:t>
            </a:r>
            <a:r>
              <a:rPr lang="en-US" dirty="0" err="1"/>
              <a:t>otra</a:t>
            </a:r>
            <a:r>
              <a:rPr lang="en-US" dirty="0"/>
              <a:t> mama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A77D4-2435-4F64-BAF6-24568FDD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2727363" cy="30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C2C1-E8BB-471D-B788-E0E26CF19D5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autoexamen</a:t>
            </a:r>
            <a:r>
              <a:rPr lang="en-US" dirty="0"/>
              <a:t> manual?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6767-3E3B-477C-AE6C-688FDBB8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386" y="2691310"/>
            <a:ext cx="4264478" cy="3101983"/>
          </a:xfrm>
        </p:spPr>
        <p:txBody>
          <a:bodyPr/>
          <a:lstStyle/>
          <a:p>
            <a:r>
              <a:rPr lang="en-US" dirty="0"/>
              <a:t>Paso #4: Un </a:t>
            </a:r>
            <a:r>
              <a:rPr lang="en-US" dirty="0" err="1"/>
              <a:t>brazo</a:t>
            </a:r>
            <a:r>
              <a:rPr lang="en-US" dirty="0"/>
              <a:t> </a:t>
            </a:r>
            <a:r>
              <a:rPr lang="en-US" dirty="0" err="1"/>
              <a:t>levantado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toca</a:t>
            </a:r>
            <a:r>
              <a:rPr lang="en-US" dirty="0"/>
              <a:t> bien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bultos</a:t>
            </a:r>
            <a:r>
              <a:rPr lang="en-US" dirty="0"/>
              <a:t>, o </a:t>
            </a:r>
            <a:r>
              <a:rPr lang="en-US" dirty="0" err="1"/>
              <a:t>ganglios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axilas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Repita</a:t>
            </a:r>
            <a:r>
              <a:rPr lang="en-US" dirty="0"/>
              <a:t> con la </a:t>
            </a:r>
            <a:r>
              <a:rPr lang="en-US" dirty="0" err="1"/>
              <a:t>otra</a:t>
            </a:r>
            <a:r>
              <a:rPr lang="en-US" dirty="0"/>
              <a:t> mama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EFBCD-884A-472C-B41A-BD370337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56674"/>
            <a:ext cx="2124048" cy="27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08D4-3452-43A4-B109-828D8BFAD34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esto</a:t>
            </a:r>
            <a:r>
              <a:rPr lang="en-US" dirty="0"/>
              <a:t> solo…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4187-D897-4832-BD5A-809216D4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algo</a:t>
            </a:r>
          </a:p>
          <a:p>
            <a:r>
              <a:rPr lang="en-US" dirty="0" err="1"/>
              <a:t>Adelantar</a:t>
            </a:r>
            <a:r>
              <a:rPr lang="en-US" dirty="0"/>
              <a:t> la consulta medica</a:t>
            </a:r>
          </a:p>
          <a:p>
            <a:r>
              <a:rPr lang="en-US" dirty="0"/>
              <a:t>Es una de las </a:t>
            </a:r>
            <a:r>
              <a:rPr lang="en-US" dirty="0" err="1"/>
              <a:t>enfermedades</a:t>
            </a:r>
            <a:r>
              <a:rPr lang="en-US" dirty="0"/>
              <a:t> que mas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prevenir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0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42D1-24E9-458E-AC0F-9461F1E2A69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709E7"/>
            </a:solidFill>
          </a:ln>
        </p:spPr>
        <p:txBody>
          <a:bodyPr/>
          <a:lstStyle/>
          <a:p>
            <a:r>
              <a:rPr lang="en-US" dirty="0" err="1"/>
              <a:t>Diagnosticado</a:t>
            </a:r>
            <a:r>
              <a:rPr lang="en-US" dirty="0"/>
              <a:t> a </a:t>
            </a:r>
            <a:r>
              <a:rPr lang="en-US" dirty="0" err="1"/>
              <a:t>tiempo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A602-AE05-4564-B05E-2290FA10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90% de los </a:t>
            </a:r>
            <a:r>
              <a:rPr lang="en-US" dirty="0" err="1"/>
              <a:t>casos</a:t>
            </a:r>
            <a:r>
              <a:rPr lang="en-US" dirty="0"/>
              <a:t>, SE </a:t>
            </a:r>
            <a:r>
              <a:rPr lang="en-US" dirty="0" err="1"/>
              <a:t>CURAN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9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176</TotalTime>
  <Words>389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Source Sans Pro</vt:lpstr>
      <vt:lpstr>Parcel</vt:lpstr>
      <vt:lpstr>Mamografia y autoexamen mamario</vt:lpstr>
      <vt:lpstr>Porcentajes</vt:lpstr>
      <vt:lpstr>Autoexamen manual</vt:lpstr>
      <vt:lpstr>Como hacer un autoexamen manual?</vt:lpstr>
      <vt:lpstr>Como hacer un autoexamen manual?</vt:lpstr>
      <vt:lpstr>Como hacer un autoexamen manual?</vt:lpstr>
      <vt:lpstr>Como hacer un autoexamen manual?</vt:lpstr>
      <vt:lpstr>Con esto solo…</vt:lpstr>
      <vt:lpstr>Diagnosticado a tiempo…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Baumann</dc:creator>
  <cp:lastModifiedBy>William Baumann</cp:lastModifiedBy>
  <cp:revision>1</cp:revision>
  <dcterms:created xsi:type="dcterms:W3CDTF">2021-10-29T15:47:33Z</dcterms:created>
  <dcterms:modified xsi:type="dcterms:W3CDTF">2021-10-29T23:24:57Z</dcterms:modified>
</cp:coreProperties>
</file>