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embeddings/oleObject1.bin" ContentType="application/vnd.openxmlformats-officedocument.oleObject"/>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7"/>
  </p:notesMasterIdLst>
  <p:handoutMasterIdLst>
    <p:handoutMasterId r:id="rId78"/>
  </p:handoutMasterIdLst>
  <p:sldIdLst>
    <p:sldId id="328"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31" r:id="rId49"/>
    <p:sldId id="303" r:id="rId50"/>
    <p:sldId id="304" r:id="rId51"/>
    <p:sldId id="305" r:id="rId52"/>
    <p:sldId id="306" r:id="rId53"/>
    <p:sldId id="307" r:id="rId54"/>
    <p:sldId id="332"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30" r:id="rId76"/>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00"/>
    <a:srgbClr val="669900"/>
    <a:srgbClr val="CC0000"/>
    <a:srgbClr val="FFCC00"/>
    <a:srgbClr val="440044"/>
    <a:srgbClr val="660066"/>
    <a:srgbClr val="80008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16" autoAdjust="0"/>
    <p:restoredTop sz="94683" autoAdjust="0"/>
  </p:normalViewPr>
  <p:slideViewPr>
    <p:cSldViewPr>
      <p:cViewPr varScale="1">
        <p:scale>
          <a:sx n="82" d="100"/>
          <a:sy n="82" d="100"/>
        </p:scale>
        <p:origin x="-144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90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endParaRPr lang="es-ES"/>
          </a:p>
        </p:txBody>
      </p:sp>
      <p:sp>
        <p:nvSpPr>
          <p:cNvPr id="29901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endParaRPr lang="es-ES"/>
          </a:p>
        </p:txBody>
      </p:sp>
      <p:sp>
        <p:nvSpPr>
          <p:cNvPr id="29901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endParaRPr lang="es-ES"/>
          </a:p>
        </p:txBody>
      </p:sp>
      <p:sp>
        <p:nvSpPr>
          <p:cNvPr id="29901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FDB0ACFF-6F2D-4697-A2A3-F1361C471633}" type="slidenum">
              <a:rPr lang="es-ES"/>
              <a:pPr/>
              <a:t>‹#›</a:t>
            </a:fld>
            <a:endParaRPr lang="es-ES"/>
          </a:p>
        </p:txBody>
      </p:sp>
    </p:spTree>
    <p:extLst>
      <p:ext uri="{BB962C8B-B14F-4D97-AF65-F5344CB8AC3E}">
        <p14:creationId xmlns:p14="http://schemas.microsoft.com/office/powerpoint/2010/main" val="1901634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8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endParaRPr lang="es-ES"/>
          </a:p>
        </p:txBody>
      </p:sp>
      <p:sp>
        <p:nvSpPr>
          <p:cNvPr id="29184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endParaRPr lang="es-ES"/>
          </a:p>
        </p:txBody>
      </p:sp>
      <p:sp>
        <p:nvSpPr>
          <p:cNvPr id="29184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p:spPr>
      </p:sp>
      <p:sp>
        <p:nvSpPr>
          <p:cNvPr id="29184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p>
        </p:txBody>
      </p:sp>
      <p:sp>
        <p:nvSpPr>
          <p:cNvPr id="29184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endParaRPr lang="es-ES"/>
          </a:p>
        </p:txBody>
      </p:sp>
      <p:sp>
        <p:nvSpPr>
          <p:cNvPr id="29184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9DF05A49-6025-4577-862F-16EFF96EDB90}" type="slidenum">
              <a:rPr lang="es-ES"/>
              <a:pPr/>
              <a:t>‹#›</a:t>
            </a:fld>
            <a:endParaRPr lang="es-ES"/>
          </a:p>
        </p:txBody>
      </p:sp>
    </p:spTree>
    <p:extLst>
      <p:ext uri="{BB962C8B-B14F-4D97-AF65-F5344CB8AC3E}">
        <p14:creationId xmlns:p14="http://schemas.microsoft.com/office/powerpoint/2010/main" val="19923245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10</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11</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12</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13</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16</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17</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18</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19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2</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20</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21</a:t>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22</a:t>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23</a:t>
            </a:fld>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24</a:t>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25</a:t>
            </a:fld>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26</a:t>
            </a:fld>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27</a:t>
            </a:fld>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28</a:t>
            </a:fld>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29</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3</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30</a:t>
            </a:fld>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31</a:t>
            </a:fld>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32</a:t>
            </a:fld>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33</a:t>
            </a:fld>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34</a:t>
            </a:fld>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35</a:t>
            </a:fld>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36</a:t>
            </a:fld>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37</a:t>
            </a:fld>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38</a:t>
            </a:fld>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40</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4</a:t>
            </a:fld>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42</a:t>
            </a:fld>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43</a:t>
            </a:fld>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44</a:t>
            </a:fld>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45</a:t>
            </a:fld>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46</a:t>
            </a:fld>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50</a:t>
            </a:fld>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51</a:t>
            </a:fld>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52</a:t>
            </a:fld>
            <a:endParaRPr 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53</a:t>
            </a:fld>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54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5</a:t>
            </a:fld>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55</a:t>
            </a:fld>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56</a:t>
            </a:fld>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57</a:t>
            </a:fld>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58</a:t>
            </a:fld>
            <a:endParaRPr lang="es-E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59</a:t>
            </a:fld>
            <a:endParaRPr lang="es-E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60</a:t>
            </a:fld>
            <a:endParaRPr lang="es-E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61</a:t>
            </a:fld>
            <a:endParaRPr lang="es-E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62</a:t>
            </a:fld>
            <a:endParaRPr lang="es-E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63</a:t>
            </a:fld>
            <a:endParaRPr lang="es-E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64</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6</a:t>
            </a:fld>
            <a:endParaRPr lang="es-E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65</a:t>
            </a:fld>
            <a:endParaRPr lang="es-E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66</a:t>
            </a:fld>
            <a:endParaRPr lang="es-E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67</a:t>
            </a:fld>
            <a:endParaRPr lang="es-E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68</a:t>
            </a:fld>
            <a:endParaRPr lang="es-E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69</a:t>
            </a:fld>
            <a:endParaRPr lang="es-E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70</a:t>
            </a:fld>
            <a:endParaRPr lang="es-E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71</a:t>
            </a:fld>
            <a:endParaRPr lang="es-E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72</a:t>
            </a:fld>
            <a:endParaRPr lang="es-E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73</a:t>
            </a:fld>
            <a:endParaRPr lang="es-E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74</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7</a:t>
            </a:fld>
            <a:endParaRPr lang="es-E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75</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05A49-6025-4577-862F-16EFF96EDB90}" type="slidenum">
              <a:rPr lang="es-ES" smtClean="0"/>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92866" name="Rectangle 2"/>
          <p:cNvSpPr>
            <a:spLocks noGrp="1" noChangeArrowheads="1"/>
          </p:cNvSpPr>
          <p:nvPr>
            <p:ph type="ctrTitle"/>
          </p:nvPr>
        </p:nvSpPr>
        <p:spPr>
          <a:xfrm>
            <a:off x="381000" y="1143000"/>
            <a:ext cx="8382000" cy="2457450"/>
          </a:xfrm>
        </p:spPr>
        <p:txBody>
          <a:bodyPr/>
          <a:lstStyle>
            <a:lvl1pPr>
              <a:defRPr sz="7200" b="1">
                <a:effectLst>
                  <a:outerShdw blurRad="38100" dist="38100" dir="2700000" algn="tl">
                    <a:srgbClr val="C0C0C0"/>
                  </a:outerShdw>
                </a:effectLst>
              </a:defRPr>
            </a:lvl1pPr>
          </a:lstStyle>
          <a:p>
            <a:r>
              <a:rPr lang="es-ES"/>
              <a:t>Click to edit Master title style</a:t>
            </a:r>
          </a:p>
        </p:txBody>
      </p:sp>
      <p:sp>
        <p:nvSpPr>
          <p:cNvPr id="292867" name="Rectangle 3"/>
          <p:cNvSpPr>
            <a:spLocks noGrp="1" noChangeArrowheads="1"/>
          </p:cNvSpPr>
          <p:nvPr>
            <p:ph type="subTitle" idx="1"/>
          </p:nvPr>
        </p:nvSpPr>
        <p:spPr>
          <a:xfrm>
            <a:off x="1371600" y="3962400"/>
            <a:ext cx="6400800" cy="1676400"/>
          </a:xfrm>
        </p:spPr>
        <p:txBody>
          <a:bodyPr anchor="ctr" anchorCtr="1"/>
          <a:lstStyle>
            <a:lvl1pPr marL="0" indent="0" algn="ctr">
              <a:buFontTx/>
              <a:buNone/>
              <a:defRPr sz="4400" b="1"/>
            </a:lvl1pPr>
          </a:lstStyle>
          <a:p>
            <a:r>
              <a:rPr lang="es-ES"/>
              <a:t>Click to edit Master subtitle style</a:t>
            </a:r>
          </a:p>
        </p:txBody>
      </p:sp>
      <p:sp>
        <p:nvSpPr>
          <p:cNvPr id="292868" name="Rectangle 4"/>
          <p:cNvSpPr>
            <a:spLocks noGrp="1" noChangeArrowheads="1"/>
          </p:cNvSpPr>
          <p:nvPr>
            <p:ph type="dt" sz="half" idx="2"/>
          </p:nvPr>
        </p:nvSpPr>
        <p:spPr>
          <a:xfrm>
            <a:off x="152400" y="6537325"/>
            <a:ext cx="2133600" cy="244475"/>
          </a:xfrm>
        </p:spPr>
        <p:txBody>
          <a:bodyPr/>
          <a:lstStyle>
            <a:lvl1pPr>
              <a:defRPr/>
            </a:lvl1pPr>
          </a:lstStyle>
          <a:p>
            <a:endParaRPr lang="es-MX"/>
          </a:p>
        </p:txBody>
      </p:sp>
      <p:sp>
        <p:nvSpPr>
          <p:cNvPr id="292869" name="Rectangle 5"/>
          <p:cNvSpPr>
            <a:spLocks noGrp="1" noChangeArrowheads="1"/>
          </p:cNvSpPr>
          <p:nvPr>
            <p:ph type="ftr" sz="quarter" idx="3"/>
          </p:nvPr>
        </p:nvSpPr>
        <p:spPr>
          <a:xfrm>
            <a:off x="3124200" y="6537325"/>
            <a:ext cx="2895600" cy="244475"/>
          </a:xfrm>
        </p:spPr>
        <p:txBody>
          <a:bodyPr/>
          <a:lstStyle>
            <a:lvl1pPr>
              <a:defRPr/>
            </a:lvl1pPr>
          </a:lstStyle>
          <a:p>
            <a:endParaRPr lang="es-MX"/>
          </a:p>
        </p:txBody>
      </p:sp>
      <p:sp>
        <p:nvSpPr>
          <p:cNvPr id="292870" name="Rectangle 6"/>
          <p:cNvSpPr>
            <a:spLocks noGrp="1" noChangeArrowheads="1"/>
          </p:cNvSpPr>
          <p:nvPr>
            <p:ph type="sldNum" sz="quarter" idx="4"/>
          </p:nvPr>
        </p:nvSpPr>
        <p:spPr>
          <a:xfrm>
            <a:off x="6934200" y="6553200"/>
            <a:ext cx="2133600" cy="244475"/>
          </a:xfrm>
        </p:spPr>
        <p:txBody>
          <a:bodyPr/>
          <a:lstStyle>
            <a:lvl1pPr>
              <a:defRPr/>
            </a:lvl1pPr>
          </a:lstStyle>
          <a:p>
            <a:fld id="{20E1C672-329B-4638-A539-B50ADBA94573}" type="slidenum">
              <a:rPr lang="es-MX"/>
              <a:pPr/>
              <a:t>‹#›</a:t>
            </a:fld>
            <a:endParaRPr lang="es-MX"/>
          </a:p>
        </p:txBody>
      </p:sp>
      <p:sp>
        <p:nvSpPr>
          <p:cNvPr id="292871" name="AutoShape 7"/>
          <p:cNvSpPr>
            <a:spLocks noChangeArrowheads="1"/>
          </p:cNvSpPr>
          <p:nvPr/>
        </p:nvSpPr>
        <p:spPr bwMode="auto">
          <a:xfrm flipH="1">
            <a:off x="381000" y="3657600"/>
            <a:ext cx="8763000" cy="228600"/>
          </a:xfrm>
          <a:prstGeom prst="homePlate">
            <a:avLst>
              <a:gd name="adj" fmla="val 958333"/>
            </a:avLst>
          </a:prstGeom>
          <a:solidFill>
            <a:srgbClr val="800080"/>
          </a:solidFill>
          <a:ln w="9525">
            <a:noFill/>
            <a:miter lim="800000"/>
            <a:headEnd/>
            <a:tailEnd/>
          </a:ln>
          <a:effectLst/>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MX"/>
          </a:p>
        </p:txBody>
      </p:sp>
      <p:sp>
        <p:nvSpPr>
          <p:cNvPr id="5" name="Footer Placeholder 4"/>
          <p:cNvSpPr>
            <a:spLocks noGrp="1"/>
          </p:cNvSpPr>
          <p:nvPr>
            <p:ph type="ftr" sz="quarter" idx="11"/>
          </p:nvPr>
        </p:nvSpPr>
        <p:spPr/>
        <p:txBody>
          <a:bodyPr/>
          <a:lstStyle>
            <a:lvl1pPr>
              <a:defRPr/>
            </a:lvl1pPr>
          </a:lstStyle>
          <a:p>
            <a:endParaRPr lang="es-MX"/>
          </a:p>
        </p:txBody>
      </p:sp>
      <p:sp>
        <p:nvSpPr>
          <p:cNvPr id="6" name="Slide Number Placeholder 5"/>
          <p:cNvSpPr>
            <a:spLocks noGrp="1"/>
          </p:cNvSpPr>
          <p:nvPr>
            <p:ph type="sldNum" sz="quarter" idx="12"/>
          </p:nvPr>
        </p:nvSpPr>
        <p:spPr/>
        <p:txBody>
          <a:bodyPr/>
          <a:lstStyle>
            <a:lvl1pPr>
              <a:defRPr/>
            </a:lvl1pPr>
          </a:lstStyle>
          <a:p>
            <a:fld id="{E98A3028-16FA-429A-B414-A2DDBF250E4A}" type="slidenum">
              <a:rPr lang="es-MX"/>
              <a:pPr/>
              <a:t>‹#›</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609600"/>
            <a:ext cx="20193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59055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MX"/>
          </a:p>
        </p:txBody>
      </p:sp>
      <p:sp>
        <p:nvSpPr>
          <p:cNvPr id="5" name="Footer Placeholder 4"/>
          <p:cNvSpPr>
            <a:spLocks noGrp="1"/>
          </p:cNvSpPr>
          <p:nvPr>
            <p:ph type="ftr" sz="quarter" idx="11"/>
          </p:nvPr>
        </p:nvSpPr>
        <p:spPr/>
        <p:txBody>
          <a:bodyPr/>
          <a:lstStyle>
            <a:lvl1pPr>
              <a:defRPr/>
            </a:lvl1pPr>
          </a:lstStyle>
          <a:p>
            <a:endParaRPr lang="es-MX"/>
          </a:p>
        </p:txBody>
      </p:sp>
      <p:sp>
        <p:nvSpPr>
          <p:cNvPr id="6" name="Slide Number Placeholder 5"/>
          <p:cNvSpPr>
            <a:spLocks noGrp="1"/>
          </p:cNvSpPr>
          <p:nvPr>
            <p:ph type="sldNum" sz="quarter" idx="12"/>
          </p:nvPr>
        </p:nvSpPr>
        <p:spPr/>
        <p:txBody>
          <a:bodyPr/>
          <a:lstStyle>
            <a:lvl1pPr>
              <a:defRPr/>
            </a:lvl1pPr>
          </a:lstStyle>
          <a:p>
            <a:fld id="{A1EF9F81-5040-408E-AA88-6DC2D4F14855}" type="slidenum">
              <a:rPr lang="es-MX"/>
              <a:pPr/>
              <a:t>‹#›</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MX"/>
          </a:p>
        </p:txBody>
      </p:sp>
      <p:sp>
        <p:nvSpPr>
          <p:cNvPr id="5" name="Footer Placeholder 4"/>
          <p:cNvSpPr>
            <a:spLocks noGrp="1"/>
          </p:cNvSpPr>
          <p:nvPr>
            <p:ph type="ftr" sz="quarter" idx="11"/>
          </p:nvPr>
        </p:nvSpPr>
        <p:spPr/>
        <p:txBody>
          <a:bodyPr/>
          <a:lstStyle>
            <a:lvl1pPr>
              <a:defRPr/>
            </a:lvl1pPr>
          </a:lstStyle>
          <a:p>
            <a:endParaRPr lang="es-MX"/>
          </a:p>
        </p:txBody>
      </p:sp>
      <p:sp>
        <p:nvSpPr>
          <p:cNvPr id="6" name="Slide Number Placeholder 5"/>
          <p:cNvSpPr>
            <a:spLocks noGrp="1"/>
          </p:cNvSpPr>
          <p:nvPr>
            <p:ph type="sldNum" sz="quarter" idx="12"/>
          </p:nvPr>
        </p:nvSpPr>
        <p:spPr/>
        <p:txBody>
          <a:bodyPr/>
          <a:lstStyle>
            <a:lvl1pPr>
              <a:defRPr/>
            </a:lvl1pPr>
          </a:lstStyle>
          <a:p>
            <a:fld id="{C4741378-0718-4B66-970E-A2A56608F59E}" type="slidenum">
              <a:rPr lang="es-MX"/>
              <a:pPr/>
              <a:t>‹#›</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MX"/>
          </a:p>
        </p:txBody>
      </p:sp>
      <p:sp>
        <p:nvSpPr>
          <p:cNvPr id="5" name="Footer Placeholder 4"/>
          <p:cNvSpPr>
            <a:spLocks noGrp="1"/>
          </p:cNvSpPr>
          <p:nvPr>
            <p:ph type="ftr" sz="quarter" idx="11"/>
          </p:nvPr>
        </p:nvSpPr>
        <p:spPr/>
        <p:txBody>
          <a:bodyPr/>
          <a:lstStyle>
            <a:lvl1pPr>
              <a:defRPr/>
            </a:lvl1pPr>
          </a:lstStyle>
          <a:p>
            <a:endParaRPr lang="es-MX"/>
          </a:p>
        </p:txBody>
      </p:sp>
      <p:sp>
        <p:nvSpPr>
          <p:cNvPr id="6" name="Slide Number Placeholder 5"/>
          <p:cNvSpPr>
            <a:spLocks noGrp="1"/>
          </p:cNvSpPr>
          <p:nvPr>
            <p:ph type="sldNum" sz="quarter" idx="12"/>
          </p:nvPr>
        </p:nvSpPr>
        <p:spPr/>
        <p:txBody>
          <a:bodyPr/>
          <a:lstStyle>
            <a:lvl1pPr>
              <a:defRPr/>
            </a:lvl1pPr>
          </a:lstStyle>
          <a:p>
            <a:fld id="{6CB568BA-EC63-498D-82B5-EB1348A5126F}" type="slidenum">
              <a:rPr lang="es-MX"/>
              <a:pPr/>
              <a:t>‹#›</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81200"/>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981200"/>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MX"/>
          </a:p>
        </p:txBody>
      </p:sp>
      <p:sp>
        <p:nvSpPr>
          <p:cNvPr id="6" name="Footer Placeholder 5"/>
          <p:cNvSpPr>
            <a:spLocks noGrp="1"/>
          </p:cNvSpPr>
          <p:nvPr>
            <p:ph type="ftr" sz="quarter" idx="11"/>
          </p:nvPr>
        </p:nvSpPr>
        <p:spPr/>
        <p:txBody>
          <a:bodyPr/>
          <a:lstStyle>
            <a:lvl1pPr>
              <a:defRPr/>
            </a:lvl1pPr>
          </a:lstStyle>
          <a:p>
            <a:endParaRPr lang="es-MX"/>
          </a:p>
        </p:txBody>
      </p:sp>
      <p:sp>
        <p:nvSpPr>
          <p:cNvPr id="7" name="Slide Number Placeholder 6"/>
          <p:cNvSpPr>
            <a:spLocks noGrp="1"/>
          </p:cNvSpPr>
          <p:nvPr>
            <p:ph type="sldNum" sz="quarter" idx="12"/>
          </p:nvPr>
        </p:nvSpPr>
        <p:spPr/>
        <p:txBody>
          <a:bodyPr/>
          <a:lstStyle>
            <a:lvl1pPr>
              <a:defRPr/>
            </a:lvl1pPr>
          </a:lstStyle>
          <a:p>
            <a:fld id="{7C7C7627-4F59-47A1-8764-B5D1555B8AC5}" type="slidenum">
              <a:rPr lang="es-MX"/>
              <a:pPr/>
              <a:t>‹#›</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MX"/>
          </a:p>
        </p:txBody>
      </p:sp>
      <p:sp>
        <p:nvSpPr>
          <p:cNvPr id="8" name="Footer Placeholder 7"/>
          <p:cNvSpPr>
            <a:spLocks noGrp="1"/>
          </p:cNvSpPr>
          <p:nvPr>
            <p:ph type="ftr" sz="quarter" idx="11"/>
          </p:nvPr>
        </p:nvSpPr>
        <p:spPr/>
        <p:txBody>
          <a:bodyPr/>
          <a:lstStyle>
            <a:lvl1pPr>
              <a:defRPr/>
            </a:lvl1pPr>
          </a:lstStyle>
          <a:p>
            <a:endParaRPr lang="es-MX"/>
          </a:p>
        </p:txBody>
      </p:sp>
      <p:sp>
        <p:nvSpPr>
          <p:cNvPr id="9" name="Slide Number Placeholder 8"/>
          <p:cNvSpPr>
            <a:spLocks noGrp="1"/>
          </p:cNvSpPr>
          <p:nvPr>
            <p:ph type="sldNum" sz="quarter" idx="12"/>
          </p:nvPr>
        </p:nvSpPr>
        <p:spPr/>
        <p:txBody>
          <a:bodyPr/>
          <a:lstStyle>
            <a:lvl1pPr>
              <a:defRPr/>
            </a:lvl1pPr>
          </a:lstStyle>
          <a:p>
            <a:fld id="{05EB38DF-B617-4A03-8D14-2C51B4551BEA}" type="slidenum">
              <a:rPr lang="es-MX"/>
              <a:pPr/>
              <a:t>‹#›</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MX"/>
          </a:p>
        </p:txBody>
      </p:sp>
      <p:sp>
        <p:nvSpPr>
          <p:cNvPr id="4" name="Footer Placeholder 3"/>
          <p:cNvSpPr>
            <a:spLocks noGrp="1"/>
          </p:cNvSpPr>
          <p:nvPr>
            <p:ph type="ftr" sz="quarter" idx="11"/>
          </p:nvPr>
        </p:nvSpPr>
        <p:spPr/>
        <p:txBody>
          <a:bodyPr/>
          <a:lstStyle>
            <a:lvl1pPr>
              <a:defRPr/>
            </a:lvl1pPr>
          </a:lstStyle>
          <a:p>
            <a:endParaRPr lang="es-MX"/>
          </a:p>
        </p:txBody>
      </p:sp>
      <p:sp>
        <p:nvSpPr>
          <p:cNvPr id="5" name="Slide Number Placeholder 4"/>
          <p:cNvSpPr>
            <a:spLocks noGrp="1"/>
          </p:cNvSpPr>
          <p:nvPr>
            <p:ph type="sldNum" sz="quarter" idx="12"/>
          </p:nvPr>
        </p:nvSpPr>
        <p:spPr/>
        <p:txBody>
          <a:bodyPr/>
          <a:lstStyle>
            <a:lvl1pPr>
              <a:defRPr/>
            </a:lvl1pPr>
          </a:lstStyle>
          <a:p>
            <a:fld id="{9FF009DD-F956-4E57-84A1-49F096EDAB01}" type="slidenum">
              <a:rPr lang="es-MX"/>
              <a:pPr/>
              <a:t>‹#›</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MX"/>
          </a:p>
        </p:txBody>
      </p:sp>
      <p:sp>
        <p:nvSpPr>
          <p:cNvPr id="3" name="Footer Placeholder 2"/>
          <p:cNvSpPr>
            <a:spLocks noGrp="1"/>
          </p:cNvSpPr>
          <p:nvPr>
            <p:ph type="ftr" sz="quarter" idx="11"/>
          </p:nvPr>
        </p:nvSpPr>
        <p:spPr/>
        <p:txBody>
          <a:bodyPr/>
          <a:lstStyle>
            <a:lvl1pPr>
              <a:defRPr/>
            </a:lvl1pPr>
          </a:lstStyle>
          <a:p>
            <a:endParaRPr lang="es-MX"/>
          </a:p>
        </p:txBody>
      </p:sp>
      <p:sp>
        <p:nvSpPr>
          <p:cNvPr id="4" name="Slide Number Placeholder 3"/>
          <p:cNvSpPr>
            <a:spLocks noGrp="1"/>
          </p:cNvSpPr>
          <p:nvPr>
            <p:ph type="sldNum" sz="quarter" idx="12"/>
          </p:nvPr>
        </p:nvSpPr>
        <p:spPr/>
        <p:txBody>
          <a:bodyPr/>
          <a:lstStyle>
            <a:lvl1pPr>
              <a:defRPr/>
            </a:lvl1pPr>
          </a:lstStyle>
          <a:p>
            <a:fld id="{E794D341-E0D6-41AE-B7D3-E08BF5682147}" type="slidenum">
              <a:rPr lang="es-MX"/>
              <a:pPr/>
              <a:t>‹#›</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MX"/>
          </a:p>
        </p:txBody>
      </p:sp>
      <p:sp>
        <p:nvSpPr>
          <p:cNvPr id="6" name="Footer Placeholder 5"/>
          <p:cNvSpPr>
            <a:spLocks noGrp="1"/>
          </p:cNvSpPr>
          <p:nvPr>
            <p:ph type="ftr" sz="quarter" idx="11"/>
          </p:nvPr>
        </p:nvSpPr>
        <p:spPr/>
        <p:txBody>
          <a:bodyPr/>
          <a:lstStyle>
            <a:lvl1pPr>
              <a:defRPr/>
            </a:lvl1pPr>
          </a:lstStyle>
          <a:p>
            <a:endParaRPr lang="es-MX"/>
          </a:p>
        </p:txBody>
      </p:sp>
      <p:sp>
        <p:nvSpPr>
          <p:cNvPr id="7" name="Slide Number Placeholder 6"/>
          <p:cNvSpPr>
            <a:spLocks noGrp="1"/>
          </p:cNvSpPr>
          <p:nvPr>
            <p:ph type="sldNum" sz="quarter" idx="12"/>
          </p:nvPr>
        </p:nvSpPr>
        <p:spPr/>
        <p:txBody>
          <a:bodyPr/>
          <a:lstStyle>
            <a:lvl1pPr>
              <a:defRPr/>
            </a:lvl1pPr>
          </a:lstStyle>
          <a:p>
            <a:fld id="{703160D6-5211-45E0-8937-93778830A719}" type="slidenum">
              <a:rPr lang="es-MX"/>
              <a:pPr/>
              <a:t>‹#›</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MX"/>
          </a:p>
        </p:txBody>
      </p:sp>
      <p:sp>
        <p:nvSpPr>
          <p:cNvPr id="6" name="Footer Placeholder 5"/>
          <p:cNvSpPr>
            <a:spLocks noGrp="1"/>
          </p:cNvSpPr>
          <p:nvPr>
            <p:ph type="ftr" sz="quarter" idx="11"/>
          </p:nvPr>
        </p:nvSpPr>
        <p:spPr/>
        <p:txBody>
          <a:bodyPr/>
          <a:lstStyle>
            <a:lvl1pPr>
              <a:defRPr/>
            </a:lvl1pPr>
          </a:lstStyle>
          <a:p>
            <a:endParaRPr lang="es-MX"/>
          </a:p>
        </p:txBody>
      </p:sp>
      <p:sp>
        <p:nvSpPr>
          <p:cNvPr id="7" name="Slide Number Placeholder 6"/>
          <p:cNvSpPr>
            <a:spLocks noGrp="1"/>
          </p:cNvSpPr>
          <p:nvPr>
            <p:ph type="sldNum" sz="quarter" idx="12"/>
          </p:nvPr>
        </p:nvSpPr>
        <p:spPr/>
        <p:txBody>
          <a:bodyPr/>
          <a:lstStyle>
            <a:lvl1pPr>
              <a:defRPr/>
            </a:lvl1pPr>
          </a:lstStyle>
          <a:p>
            <a:fld id="{F84DF6A6-55AE-444D-BF16-38DA561087BC}" type="slidenum">
              <a:rPr lang="es-MX"/>
              <a:pPr/>
              <a:t>‹#›</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81200" y="609600"/>
            <a:ext cx="6477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MX" smtClean="0"/>
              <a:t>Click to edit Master title style</a:t>
            </a:r>
          </a:p>
        </p:txBody>
      </p:sp>
      <p:sp>
        <p:nvSpPr>
          <p:cNvPr id="1027" name="Rectangle 3"/>
          <p:cNvSpPr>
            <a:spLocks noGrp="1" noChangeArrowheads="1"/>
          </p:cNvSpPr>
          <p:nvPr>
            <p:ph type="body" idx="1"/>
          </p:nvPr>
        </p:nvSpPr>
        <p:spPr bwMode="auto">
          <a:xfrm>
            <a:off x="609600" y="1981200"/>
            <a:ext cx="80772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MX" smtClean="0"/>
              <a:t>Click to edit Master text styles</a:t>
            </a:r>
          </a:p>
          <a:p>
            <a:pPr lvl="1"/>
            <a:r>
              <a:rPr lang="es-MX" smtClean="0"/>
              <a:t>Second level</a:t>
            </a:r>
          </a:p>
          <a:p>
            <a:pPr lvl="2"/>
            <a:r>
              <a:rPr lang="es-MX" smtClean="0"/>
              <a:t>Third level</a:t>
            </a:r>
          </a:p>
          <a:p>
            <a:pPr lvl="3"/>
            <a:r>
              <a:rPr lang="es-MX" smtClean="0"/>
              <a:t>Fourth level</a:t>
            </a:r>
          </a:p>
          <a:p>
            <a:pPr lvl="4"/>
            <a:r>
              <a:rPr lang="es-MX" smtClean="0"/>
              <a:t>Fifth level</a:t>
            </a:r>
          </a:p>
        </p:txBody>
      </p:sp>
      <p:sp>
        <p:nvSpPr>
          <p:cNvPr id="1028" name="Rectangle 4"/>
          <p:cNvSpPr>
            <a:spLocks noGrp="1" noChangeArrowheads="1"/>
          </p:cNvSpPr>
          <p:nvPr>
            <p:ph type="dt" sz="half" idx="2"/>
          </p:nvPr>
        </p:nvSpPr>
        <p:spPr bwMode="auto">
          <a:xfrm>
            <a:off x="228600" y="65532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MX"/>
          </a:p>
        </p:txBody>
      </p:sp>
      <p:sp>
        <p:nvSpPr>
          <p:cNvPr id="1029" name="Rectangle 5"/>
          <p:cNvSpPr>
            <a:spLocks noGrp="1" noChangeArrowheads="1"/>
          </p:cNvSpPr>
          <p:nvPr>
            <p:ph type="ftr" sz="quarter" idx="3"/>
          </p:nvPr>
        </p:nvSpPr>
        <p:spPr bwMode="auto">
          <a:xfrm>
            <a:off x="31242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MX"/>
          </a:p>
        </p:txBody>
      </p:sp>
      <p:sp>
        <p:nvSpPr>
          <p:cNvPr id="1030" name="Rectangle 6"/>
          <p:cNvSpPr>
            <a:spLocks noGrp="1" noChangeArrowheads="1"/>
          </p:cNvSpPr>
          <p:nvPr>
            <p:ph type="sldNum" sz="quarter" idx="4"/>
          </p:nvPr>
        </p:nvSpPr>
        <p:spPr bwMode="auto">
          <a:xfrm>
            <a:off x="7162800" y="6553200"/>
            <a:ext cx="1905000" cy="22860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gn="r">
              <a:defRPr sz="1600" b="1">
                <a:latin typeface="+mn-lt"/>
              </a:defRPr>
            </a:lvl1pPr>
          </a:lstStyle>
          <a:p>
            <a:fld id="{1EC7DB7A-33E3-4DB3-B8F6-85A1CB3CA89B}" type="slidenum">
              <a:rPr lang="es-MX"/>
              <a:pPr/>
              <a:t>‹#›</a:t>
            </a:fld>
            <a:endParaRPr lang="es-MX"/>
          </a:p>
        </p:txBody>
      </p:sp>
      <p:sp>
        <p:nvSpPr>
          <p:cNvPr id="1032" name="AutoShape 8"/>
          <p:cNvSpPr>
            <a:spLocks noChangeArrowheads="1"/>
          </p:cNvSpPr>
          <p:nvPr/>
        </p:nvSpPr>
        <p:spPr bwMode="auto">
          <a:xfrm flipH="1">
            <a:off x="381000" y="1752600"/>
            <a:ext cx="8763000" cy="228600"/>
          </a:xfrm>
          <a:prstGeom prst="homePlate">
            <a:avLst>
              <a:gd name="adj" fmla="val 958333"/>
            </a:avLst>
          </a:prstGeom>
          <a:solidFill>
            <a:srgbClr val="800080"/>
          </a:solidFill>
          <a:ln w="9525">
            <a:noFill/>
            <a:miter lim="800000"/>
            <a:headEnd/>
            <a:tailEnd/>
          </a:ln>
          <a:effectLst/>
        </p:spPr>
        <p:txBody>
          <a:bodyPr wrap="none" anchor="ctr"/>
          <a:lstStyle/>
          <a:p>
            <a:endParaRPr lang="en-US"/>
          </a:p>
        </p:txBody>
      </p:sp>
      <p:sp>
        <p:nvSpPr>
          <p:cNvPr id="1031" name="Text Box 7"/>
          <p:cNvSpPr txBox="1">
            <a:spLocks noChangeArrowheads="1"/>
          </p:cNvSpPr>
          <p:nvPr/>
        </p:nvSpPr>
        <p:spPr bwMode="auto">
          <a:xfrm>
            <a:off x="136525" y="215900"/>
            <a:ext cx="2073275" cy="822325"/>
          </a:xfrm>
          <a:prstGeom prst="rect">
            <a:avLst/>
          </a:prstGeom>
          <a:noFill/>
          <a:ln w="9525">
            <a:noFill/>
            <a:miter lim="800000"/>
            <a:headEnd/>
            <a:tailEnd/>
          </a:ln>
          <a:effectLst/>
        </p:spPr>
        <p:txBody>
          <a:bodyPr>
            <a:spAutoFit/>
          </a:bodyPr>
          <a:lstStyle/>
          <a:p>
            <a:r>
              <a:rPr lang="es-MX">
                <a:solidFill>
                  <a:srgbClr val="660066"/>
                </a:solidFill>
                <a:latin typeface="Tabitha" pitchFamily="2" charset="0"/>
              </a:rPr>
              <a:t>Análisis de</a:t>
            </a:r>
          </a:p>
          <a:p>
            <a:r>
              <a:rPr lang="es-MX">
                <a:solidFill>
                  <a:srgbClr val="660066"/>
                </a:solidFill>
                <a:latin typeface="Tabitha" pitchFamily="2" charset="0"/>
              </a:rPr>
              <a:t>Algoritmos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ahoma" charset="0"/>
        </a:defRPr>
      </a:lvl2pPr>
      <a:lvl3pPr algn="ctr" rtl="0" eaLnBrk="0" fontAlgn="base" hangingPunct="0">
        <a:spcBef>
          <a:spcPct val="0"/>
        </a:spcBef>
        <a:spcAft>
          <a:spcPct val="0"/>
        </a:spcAft>
        <a:defRPr sz="4400">
          <a:solidFill>
            <a:schemeClr val="tx1"/>
          </a:solidFill>
          <a:latin typeface="Tahoma" charset="0"/>
        </a:defRPr>
      </a:lvl3pPr>
      <a:lvl4pPr algn="ctr" rtl="0" eaLnBrk="0" fontAlgn="base" hangingPunct="0">
        <a:spcBef>
          <a:spcPct val="0"/>
        </a:spcBef>
        <a:spcAft>
          <a:spcPct val="0"/>
        </a:spcAft>
        <a:defRPr sz="4400">
          <a:solidFill>
            <a:schemeClr val="tx1"/>
          </a:solidFill>
          <a:latin typeface="Tahoma" charset="0"/>
        </a:defRPr>
      </a:lvl4pPr>
      <a:lvl5pPr algn="ctr" rtl="0" eaLnBrk="0" fontAlgn="base" hangingPunct="0">
        <a:spcBef>
          <a:spcPct val="0"/>
        </a:spcBef>
        <a:spcAft>
          <a:spcPct val="0"/>
        </a:spcAft>
        <a:defRPr sz="4400">
          <a:solidFill>
            <a:schemeClr val="tx1"/>
          </a:solidFill>
          <a:latin typeface="Tahoma" charset="0"/>
        </a:defRPr>
      </a:lvl5pPr>
      <a:lvl6pPr marL="457200" algn="ctr" rtl="0" eaLnBrk="0" fontAlgn="base" hangingPunct="0">
        <a:spcBef>
          <a:spcPct val="0"/>
        </a:spcBef>
        <a:spcAft>
          <a:spcPct val="0"/>
        </a:spcAft>
        <a:defRPr sz="4400">
          <a:solidFill>
            <a:schemeClr val="tx1"/>
          </a:solidFill>
          <a:latin typeface="Tahoma" charset="0"/>
        </a:defRPr>
      </a:lvl6pPr>
      <a:lvl7pPr marL="914400" algn="ctr" rtl="0" eaLnBrk="0" fontAlgn="base" hangingPunct="0">
        <a:spcBef>
          <a:spcPct val="0"/>
        </a:spcBef>
        <a:spcAft>
          <a:spcPct val="0"/>
        </a:spcAft>
        <a:defRPr sz="4400">
          <a:solidFill>
            <a:schemeClr val="tx1"/>
          </a:solidFill>
          <a:latin typeface="Tahoma" charset="0"/>
        </a:defRPr>
      </a:lvl7pPr>
      <a:lvl8pPr marL="1371600" algn="ctr" rtl="0" eaLnBrk="0" fontAlgn="base" hangingPunct="0">
        <a:spcBef>
          <a:spcPct val="0"/>
        </a:spcBef>
        <a:spcAft>
          <a:spcPct val="0"/>
        </a:spcAft>
        <a:defRPr sz="4400">
          <a:solidFill>
            <a:schemeClr val="tx1"/>
          </a:solidFill>
          <a:latin typeface="Tahoma" charset="0"/>
        </a:defRPr>
      </a:lvl8pPr>
      <a:lvl9pPr marL="1828800" algn="ctr" rtl="0" eaLnBrk="0" fontAlgn="base" hangingPunct="0">
        <a:spcBef>
          <a:spcPct val="0"/>
        </a:spcBef>
        <a:spcAft>
          <a:spcPct val="0"/>
        </a:spcAft>
        <a:defRPr sz="4400">
          <a:solidFill>
            <a:schemeClr val="tx1"/>
          </a:solidFill>
          <a:latin typeface="Tahoma" charset="0"/>
        </a:defRPr>
      </a:lvl9pPr>
    </p:titleStyle>
    <p:bodyStyle>
      <a:lvl1pPr marL="342900" indent="-342900" algn="l" rtl="0" eaLnBrk="0" fontAlgn="base" hangingPunct="0">
        <a:spcBef>
          <a:spcPct val="20000"/>
        </a:spcBef>
        <a:spcAft>
          <a:spcPct val="0"/>
        </a:spcAft>
        <a:buChar char="•"/>
        <a:defRPr sz="3200">
          <a:solidFill>
            <a:srgbClr val="440044"/>
          </a:solidFill>
          <a:latin typeface="+mn-lt"/>
          <a:ea typeface="+mn-ea"/>
          <a:cs typeface="+mn-cs"/>
        </a:defRPr>
      </a:lvl1pPr>
      <a:lvl2pPr marL="742950" indent="-285750" algn="l" rtl="0" eaLnBrk="0" fontAlgn="base" hangingPunct="0">
        <a:spcBef>
          <a:spcPct val="20000"/>
        </a:spcBef>
        <a:spcAft>
          <a:spcPct val="0"/>
        </a:spcAft>
        <a:buChar char="–"/>
        <a:defRPr sz="2800">
          <a:solidFill>
            <a:srgbClr val="440044"/>
          </a:solidFill>
          <a:latin typeface="+mn-lt"/>
        </a:defRPr>
      </a:lvl2pPr>
      <a:lvl3pPr marL="1143000" indent="-228600" algn="l" rtl="0" eaLnBrk="0" fontAlgn="base" hangingPunct="0">
        <a:spcBef>
          <a:spcPct val="20000"/>
        </a:spcBef>
        <a:spcAft>
          <a:spcPct val="0"/>
        </a:spcAft>
        <a:buChar char="•"/>
        <a:defRPr sz="2400">
          <a:solidFill>
            <a:srgbClr val="440044"/>
          </a:solidFill>
          <a:latin typeface="+mn-lt"/>
        </a:defRPr>
      </a:lvl3pPr>
      <a:lvl4pPr marL="1600200" indent="-228600" algn="l" rtl="0" eaLnBrk="0" fontAlgn="base" hangingPunct="0">
        <a:spcBef>
          <a:spcPct val="20000"/>
        </a:spcBef>
        <a:spcAft>
          <a:spcPct val="0"/>
        </a:spcAft>
        <a:buChar char="–"/>
        <a:defRPr sz="2000">
          <a:solidFill>
            <a:srgbClr val="440044"/>
          </a:solidFill>
          <a:latin typeface="+mn-lt"/>
        </a:defRPr>
      </a:lvl4pPr>
      <a:lvl5pPr marL="2057400" indent="-228600" algn="l" rtl="0" eaLnBrk="0" fontAlgn="base" hangingPunct="0">
        <a:spcBef>
          <a:spcPct val="20000"/>
        </a:spcBef>
        <a:spcAft>
          <a:spcPct val="0"/>
        </a:spcAft>
        <a:buChar char="»"/>
        <a:defRPr sz="2000">
          <a:solidFill>
            <a:srgbClr val="440044"/>
          </a:solidFill>
          <a:latin typeface="+mn-lt"/>
        </a:defRPr>
      </a:lvl5pPr>
      <a:lvl6pPr marL="2514600" indent="-228600" algn="l" rtl="0" eaLnBrk="0" fontAlgn="base" hangingPunct="0">
        <a:spcBef>
          <a:spcPct val="20000"/>
        </a:spcBef>
        <a:spcAft>
          <a:spcPct val="0"/>
        </a:spcAft>
        <a:buChar char="»"/>
        <a:defRPr sz="2000">
          <a:solidFill>
            <a:srgbClr val="440044"/>
          </a:solidFill>
          <a:latin typeface="+mn-lt"/>
        </a:defRPr>
      </a:lvl6pPr>
      <a:lvl7pPr marL="2971800" indent="-228600" algn="l" rtl="0" eaLnBrk="0" fontAlgn="base" hangingPunct="0">
        <a:spcBef>
          <a:spcPct val="20000"/>
        </a:spcBef>
        <a:spcAft>
          <a:spcPct val="0"/>
        </a:spcAft>
        <a:buChar char="»"/>
        <a:defRPr sz="2000">
          <a:solidFill>
            <a:srgbClr val="440044"/>
          </a:solidFill>
          <a:latin typeface="+mn-lt"/>
        </a:defRPr>
      </a:lvl7pPr>
      <a:lvl8pPr marL="3429000" indent="-228600" algn="l" rtl="0" eaLnBrk="0" fontAlgn="base" hangingPunct="0">
        <a:spcBef>
          <a:spcPct val="20000"/>
        </a:spcBef>
        <a:spcAft>
          <a:spcPct val="0"/>
        </a:spcAft>
        <a:buChar char="»"/>
        <a:defRPr sz="2000">
          <a:solidFill>
            <a:srgbClr val="440044"/>
          </a:solidFill>
          <a:latin typeface="+mn-lt"/>
        </a:defRPr>
      </a:lvl8pPr>
      <a:lvl9pPr marL="3886200" indent="-228600" algn="l" rtl="0" eaLnBrk="0" fontAlgn="base" hangingPunct="0">
        <a:spcBef>
          <a:spcPct val="20000"/>
        </a:spcBef>
        <a:spcAft>
          <a:spcPct val="0"/>
        </a:spcAft>
        <a:buChar char="»"/>
        <a:defRPr sz="2000">
          <a:solidFill>
            <a:srgbClr val="440044"/>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
          </p:nvPr>
        </p:nvSpPr>
        <p:spPr/>
        <p:txBody>
          <a:bodyPr/>
          <a:lstStyle/>
          <a:p>
            <a:fld id="{C45C4258-A20B-4EFB-AA97-765ED01388F4}" type="slidenum">
              <a:rPr lang="es-MX"/>
              <a:pPr/>
              <a:t>1</a:t>
            </a:fld>
            <a:endParaRPr lang="es-MX"/>
          </a:p>
        </p:txBody>
      </p:sp>
      <p:sp>
        <p:nvSpPr>
          <p:cNvPr id="293890" name="Rectangle 2"/>
          <p:cNvSpPr>
            <a:spLocks noGrp="1" noChangeArrowheads="1"/>
          </p:cNvSpPr>
          <p:nvPr>
            <p:ph type="ctrTitle"/>
          </p:nvPr>
        </p:nvSpPr>
        <p:spPr/>
        <p:txBody>
          <a:bodyPr/>
          <a:lstStyle/>
          <a:p>
            <a:r>
              <a:rPr lang="es-ES"/>
              <a:t>Análisis de Algoritmos</a:t>
            </a:r>
          </a:p>
        </p:txBody>
      </p:sp>
      <p:sp>
        <p:nvSpPr>
          <p:cNvPr id="293891" name="Rectangle 3"/>
          <p:cNvSpPr>
            <a:spLocks noGrp="1" noChangeArrowheads="1"/>
          </p:cNvSpPr>
          <p:nvPr>
            <p:ph type="subTitle" idx="1"/>
          </p:nvPr>
        </p:nvSpPr>
        <p:spPr/>
        <p:txBody>
          <a:bodyPr/>
          <a:lstStyle/>
          <a:p>
            <a:r>
              <a:rPr lang="es-MX">
                <a:effectLst>
                  <a:outerShdw blurRad="38100" dist="38100" dir="2700000" algn="tl">
                    <a:srgbClr val="C0C0C0"/>
                  </a:outerShdw>
                </a:effectLst>
              </a:rPr>
              <a:t>La técnica de Backtracking</a:t>
            </a:r>
            <a:endParaRPr lang="es-ES">
              <a:effectLst>
                <a:outerShdw blurRad="38100" dist="38100" dir="2700000" algn="tl">
                  <a:srgbClr val="C0C0C0"/>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25651A4C-23C3-490F-BE22-EC3042A8B11E}" type="slidenum">
              <a:rPr lang="es-MX"/>
              <a:pPr/>
              <a:t>10</a:t>
            </a:fld>
            <a:endParaRPr lang="es-MX"/>
          </a:p>
        </p:txBody>
      </p:sp>
      <p:sp>
        <p:nvSpPr>
          <p:cNvPr id="224258"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24259"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24260"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24261"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24265" name="Line 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24266" name="Line 10"/>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24267" name="Text Box 11"/>
          <p:cNvSpPr txBox="1">
            <a:spLocks noChangeArrowheads="1"/>
          </p:cNvSpPr>
          <p:nvPr/>
        </p:nvSpPr>
        <p:spPr bwMode="auto">
          <a:xfrm>
            <a:off x="5486400" y="5791200"/>
            <a:ext cx="36576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se cumple el criterio</a:t>
            </a:r>
          </a:p>
          <a:p>
            <a:r>
              <a:rPr lang="es-MX" sz="2800" b="1" i="1">
                <a:solidFill>
                  <a:srgbClr val="CC0000"/>
                </a:solidFill>
                <a:latin typeface="Arial Narrow" pitchFamily="34" charset="0"/>
              </a:rPr>
              <a:t>(misma diagonal)</a:t>
            </a:r>
          </a:p>
        </p:txBody>
      </p:sp>
      <p:sp>
        <p:nvSpPr>
          <p:cNvPr id="224268" name="Oval 12"/>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24269" name="Oval 13"/>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1BF98EA0-E2B9-490B-900F-6AE1CFE2057B}" type="slidenum">
              <a:rPr lang="es-MX"/>
              <a:pPr/>
              <a:t>11</a:t>
            </a:fld>
            <a:endParaRPr lang="es-MX"/>
          </a:p>
        </p:txBody>
      </p:sp>
      <p:sp>
        <p:nvSpPr>
          <p:cNvPr id="225282"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25283"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25284"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25285"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25289" name="Line 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25290" name="Line 10"/>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25291" name="Text Box 11"/>
          <p:cNvSpPr txBox="1">
            <a:spLocks noChangeArrowheads="1"/>
          </p:cNvSpPr>
          <p:nvPr/>
        </p:nvSpPr>
        <p:spPr bwMode="auto">
          <a:xfrm>
            <a:off x="5486400" y="5791200"/>
            <a:ext cx="36576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OK… adelante en la búsqueda !</a:t>
            </a:r>
          </a:p>
        </p:txBody>
      </p:sp>
      <p:sp>
        <p:nvSpPr>
          <p:cNvPr id="225292" name="Oval 12"/>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25293" name="Oval 13"/>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25294" name="Oval 14"/>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25295" name="Line 15"/>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F8B07854-1871-4ECC-B7DF-6C9396C8F50D}" type="slidenum">
              <a:rPr lang="es-MX"/>
              <a:pPr/>
              <a:t>12</a:t>
            </a:fld>
            <a:endParaRPr lang="es-MX"/>
          </a:p>
        </p:txBody>
      </p:sp>
      <p:sp>
        <p:nvSpPr>
          <p:cNvPr id="226306"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26307"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26308"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26309"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26313" name="Line 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26314" name="Line 10"/>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26315" name="Text Box 11"/>
          <p:cNvSpPr txBox="1">
            <a:spLocks noChangeArrowheads="1"/>
          </p:cNvSpPr>
          <p:nvPr/>
        </p:nvSpPr>
        <p:spPr bwMode="auto">
          <a:xfrm>
            <a:off x="5486400" y="5791200"/>
            <a:ext cx="36576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se cumple el criterio</a:t>
            </a:r>
          </a:p>
          <a:p>
            <a:r>
              <a:rPr lang="es-MX" sz="2800" b="1" i="1">
                <a:solidFill>
                  <a:srgbClr val="CC0000"/>
                </a:solidFill>
                <a:latin typeface="Arial Narrow" pitchFamily="34" charset="0"/>
              </a:rPr>
              <a:t>(misma columna)</a:t>
            </a:r>
          </a:p>
        </p:txBody>
      </p:sp>
      <p:sp>
        <p:nvSpPr>
          <p:cNvPr id="226316" name="Oval 12"/>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26317" name="Oval 13"/>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26318" name="Oval 14"/>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26319" name="Line 15"/>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26320" name="Oval 16"/>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26321" name="Line 17"/>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25C23DCD-68C5-4F18-B7D8-5E2E6607779D}" type="slidenum">
              <a:rPr lang="es-MX"/>
              <a:pPr/>
              <a:t>13</a:t>
            </a:fld>
            <a:endParaRPr lang="es-MX"/>
          </a:p>
        </p:txBody>
      </p:sp>
      <p:sp>
        <p:nvSpPr>
          <p:cNvPr id="227330"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27331"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27332"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27333"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27337" name="Line 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27338" name="Line 10"/>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27339" name="Text Box 11"/>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se cumple el criterio</a:t>
            </a:r>
          </a:p>
          <a:p>
            <a:r>
              <a:rPr lang="es-MX" sz="2800" b="1" i="1">
                <a:solidFill>
                  <a:srgbClr val="CC0000"/>
                </a:solidFill>
                <a:latin typeface="Arial Narrow" pitchFamily="34" charset="0"/>
              </a:rPr>
              <a:t>(misma diagonal que 2,3)</a:t>
            </a:r>
          </a:p>
        </p:txBody>
      </p:sp>
      <p:sp>
        <p:nvSpPr>
          <p:cNvPr id="227340" name="Oval 12"/>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27341" name="Oval 13"/>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27342" name="Oval 14"/>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27343" name="Line 15"/>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27344" name="Oval 16"/>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27345" name="Line 17"/>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27346" name="Oval 18"/>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27347" name="Line 19"/>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1A11E89F-8D0D-4913-94E1-1663D4967286}" type="slidenum">
              <a:rPr lang="es-MX"/>
              <a:pPr/>
              <a:t>14</a:t>
            </a:fld>
            <a:endParaRPr lang="es-MX"/>
          </a:p>
        </p:txBody>
      </p:sp>
      <p:sp>
        <p:nvSpPr>
          <p:cNvPr id="228354"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28355"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28356"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28357"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28361" name="Line 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28362" name="Line 10"/>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28363" name="Text Box 11"/>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se cumple el criterio</a:t>
            </a:r>
          </a:p>
          <a:p>
            <a:r>
              <a:rPr lang="es-MX" sz="2800" b="1" i="1">
                <a:solidFill>
                  <a:srgbClr val="CC0000"/>
                </a:solidFill>
                <a:latin typeface="Arial Narrow" pitchFamily="34" charset="0"/>
              </a:rPr>
              <a:t>(misma diagonal que 1,1)</a:t>
            </a:r>
          </a:p>
        </p:txBody>
      </p:sp>
      <p:sp>
        <p:nvSpPr>
          <p:cNvPr id="228364" name="Oval 12"/>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28365" name="Oval 13"/>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28366" name="Oval 14"/>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28367" name="Line 15"/>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28368" name="Oval 16"/>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28369" name="Line 17"/>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28370" name="Oval 18"/>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28371" name="Line 19"/>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28372" name="Oval 20"/>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28373" name="Line 21"/>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4597AE66-9662-4D74-8ECB-3667DD6C5FB9}" type="slidenum">
              <a:rPr lang="es-MX"/>
              <a:pPr/>
              <a:t>15</a:t>
            </a:fld>
            <a:endParaRPr lang="es-MX"/>
          </a:p>
        </p:txBody>
      </p:sp>
      <p:sp>
        <p:nvSpPr>
          <p:cNvPr id="229378"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29379"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29380"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29381"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29385" name="Line 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29386" name="Line 10"/>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29387" name="Text Box 11"/>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se cumple el criterio</a:t>
            </a:r>
          </a:p>
          <a:p>
            <a:r>
              <a:rPr lang="es-MX" sz="2800" b="1" i="1">
                <a:solidFill>
                  <a:srgbClr val="CC0000"/>
                </a:solidFill>
                <a:latin typeface="Arial Narrow" pitchFamily="34" charset="0"/>
              </a:rPr>
              <a:t>(misma diagonal que 2,3)</a:t>
            </a:r>
          </a:p>
        </p:txBody>
      </p:sp>
      <p:sp>
        <p:nvSpPr>
          <p:cNvPr id="229388" name="Oval 12"/>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29389" name="Oval 13"/>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29390" name="Oval 14"/>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29391" name="Line 15"/>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29392" name="Oval 16"/>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29393" name="Line 17"/>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29394" name="Oval 18"/>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29395" name="Line 19"/>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29396" name="Oval 20"/>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29397" name="Line 21"/>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29398" name="Oval 22"/>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29399" name="Line 23"/>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776736FC-FA62-4055-890F-331F473B90F6}" type="slidenum">
              <a:rPr lang="es-MX"/>
              <a:pPr/>
              <a:t>16</a:t>
            </a:fld>
            <a:endParaRPr lang="es-MX"/>
          </a:p>
        </p:txBody>
      </p:sp>
      <p:sp>
        <p:nvSpPr>
          <p:cNvPr id="230402"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30403"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30404"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30405"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30409" name="Line 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30410" name="Line 10"/>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30411" name="Text Box 11"/>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OK… adelante con la búsqueda!</a:t>
            </a:r>
          </a:p>
        </p:txBody>
      </p:sp>
      <p:sp>
        <p:nvSpPr>
          <p:cNvPr id="230412" name="Oval 12"/>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30413" name="Oval 13"/>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30414" name="Oval 14"/>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30415" name="Line 15"/>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30416" name="Oval 16"/>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0417" name="Line 17"/>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0418" name="Oval 18"/>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0419" name="Line 19"/>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0420" name="Oval 20"/>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30421" name="Line 21"/>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30422" name="Oval 22"/>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30423" name="Line 23"/>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30424" name="Oval 24"/>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30425" name="Line 25"/>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C7A652D4-C5D0-4FF3-8796-0D7BA16D46B9}" type="slidenum">
              <a:rPr lang="es-MX"/>
              <a:pPr/>
              <a:t>17</a:t>
            </a:fld>
            <a:endParaRPr lang="es-MX"/>
          </a:p>
        </p:txBody>
      </p:sp>
      <p:sp>
        <p:nvSpPr>
          <p:cNvPr id="231426"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31427"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31428"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31429"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31433" name="Line 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31434" name="Line 10"/>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31435" name="Text Box 11"/>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se cumple criterio</a:t>
            </a:r>
          </a:p>
          <a:p>
            <a:r>
              <a:rPr lang="es-MX" sz="2800" b="1" i="1">
                <a:solidFill>
                  <a:srgbClr val="CC0000"/>
                </a:solidFill>
                <a:latin typeface="Arial Narrow" pitchFamily="34" charset="0"/>
              </a:rPr>
              <a:t>(misma columna)</a:t>
            </a:r>
          </a:p>
        </p:txBody>
      </p:sp>
      <p:sp>
        <p:nvSpPr>
          <p:cNvPr id="231436" name="Oval 12"/>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31437" name="Oval 13"/>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31438" name="Oval 14"/>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31439" name="Line 15"/>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31440" name="Oval 16"/>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1441" name="Line 17"/>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1442" name="Oval 18"/>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1443" name="Line 19"/>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1444" name="Oval 20"/>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31445" name="Line 21"/>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31446" name="Oval 22"/>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31447" name="Line 23"/>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31448" name="Oval 24"/>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31449" name="Line 25"/>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31450" name="Oval 26"/>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1451" name="Line 27"/>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D4C2349C-51D8-4975-A6EA-82DDCBF696C2}" type="slidenum">
              <a:rPr lang="es-MX"/>
              <a:pPr/>
              <a:t>18</a:t>
            </a:fld>
            <a:endParaRPr lang="es-MX"/>
          </a:p>
        </p:txBody>
      </p:sp>
      <p:sp>
        <p:nvSpPr>
          <p:cNvPr id="232450"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32451"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32452"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32453"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32457" name="Line 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32458" name="Line 10"/>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32459" name="Text Box 11"/>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OK… adelante con la búsqueda!</a:t>
            </a:r>
          </a:p>
        </p:txBody>
      </p:sp>
      <p:sp>
        <p:nvSpPr>
          <p:cNvPr id="232460" name="Oval 12"/>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32461" name="Oval 13"/>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32462" name="Oval 14"/>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32463" name="Line 15"/>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32464" name="Oval 16"/>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2465" name="Line 17"/>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2466" name="Oval 18"/>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2467" name="Line 19"/>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2468" name="Oval 20"/>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32469" name="Line 21"/>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32470" name="Oval 22"/>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32471" name="Line 23"/>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32472" name="Oval 24"/>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32473" name="Line 25"/>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32474" name="Oval 26"/>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2475" name="Line 27"/>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2476" name="Oval 28"/>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2477" name="Line 29"/>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fld id="{0BF3E414-E2B1-4CC5-8ACD-C844321173D7}" type="slidenum">
              <a:rPr lang="es-MX"/>
              <a:pPr/>
              <a:t>19</a:t>
            </a:fld>
            <a:endParaRPr lang="es-MX"/>
          </a:p>
        </p:txBody>
      </p:sp>
      <p:sp>
        <p:nvSpPr>
          <p:cNvPr id="233474"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33475"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33476"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33477"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33481" name="Line 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33482" name="Line 10"/>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33483" name="Text Box 11"/>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se cumple criterio</a:t>
            </a:r>
          </a:p>
          <a:p>
            <a:r>
              <a:rPr lang="es-MX" sz="2800" b="1" i="1">
                <a:solidFill>
                  <a:srgbClr val="CC0000"/>
                </a:solidFill>
                <a:latin typeface="Arial Narrow" pitchFamily="34" charset="0"/>
              </a:rPr>
              <a:t>(misma columna)</a:t>
            </a:r>
          </a:p>
        </p:txBody>
      </p:sp>
      <p:sp>
        <p:nvSpPr>
          <p:cNvPr id="233484" name="Oval 12"/>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33485" name="Oval 13"/>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33486" name="Oval 14"/>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33487" name="Line 15"/>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33488" name="Oval 16"/>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3489" name="Line 17"/>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3490" name="Oval 18"/>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3491" name="Line 19"/>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3492" name="Oval 20"/>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33493" name="Line 21"/>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33494" name="Oval 22"/>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33495" name="Line 23"/>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33496" name="Oval 24"/>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33497" name="Line 25"/>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33498" name="Oval 26"/>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3499" name="Line 27"/>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3500" name="Oval 28"/>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3501" name="Line 29"/>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3502" name="Oval 30"/>
          <p:cNvSpPr>
            <a:spLocks noChangeArrowheads="1"/>
          </p:cNvSpPr>
          <p:nvPr/>
        </p:nvSpPr>
        <p:spPr bwMode="auto">
          <a:xfrm>
            <a:off x="4267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33503" name="Line 31"/>
          <p:cNvSpPr>
            <a:spLocks noChangeShapeType="1"/>
          </p:cNvSpPr>
          <p:nvPr/>
        </p:nvSpPr>
        <p:spPr bwMode="auto">
          <a:xfrm flipV="1">
            <a:off x="4572000" y="4572000"/>
            <a:ext cx="381000" cy="3810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8FA3431-4917-47BB-AE59-E3E3B9751503}" type="slidenum">
              <a:rPr lang="es-MX"/>
              <a:pPr/>
              <a:t>2</a:t>
            </a:fld>
            <a:endParaRPr lang="es-MX"/>
          </a:p>
        </p:txBody>
      </p:sp>
      <p:sp>
        <p:nvSpPr>
          <p:cNvPr id="216066" name="Rectangle 2"/>
          <p:cNvSpPr>
            <a:spLocks noGrp="1" noChangeArrowheads="1"/>
          </p:cNvSpPr>
          <p:nvPr>
            <p:ph type="title"/>
          </p:nvPr>
        </p:nvSpPr>
        <p:spPr/>
        <p:txBody>
          <a:bodyPr/>
          <a:lstStyle/>
          <a:p>
            <a:r>
              <a:rPr lang="es-MX"/>
              <a:t>Backtracking</a:t>
            </a:r>
          </a:p>
        </p:txBody>
      </p:sp>
      <p:sp>
        <p:nvSpPr>
          <p:cNvPr id="216067" name="Rectangle 3"/>
          <p:cNvSpPr>
            <a:spLocks noGrp="1" noChangeArrowheads="1"/>
          </p:cNvSpPr>
          <p:nvPr>
            <p:ph type="body" idx="1"/>
          </p:nvPr>
        </p:nvSpPr>
        <p:spPr>
          <a:xfrm>
            <a:off x="533400" y="1905000"/>
            <a:ext cx="8153400" cy="4114800"/>
          </a:xfrm>
        </p:spPr>
        <p:txBody>
          <a:bodyPr/>
          <a:lstStyle/>
          <a:p>
            <a:r>
              <a:rPr lang="es-MX"/>
              <a:t>Utilizado para resolver problemas en los que se tiene que seleccionar una secuencia de objetos de un conjunto dado, y la cuál cumple con cierto criterio o restricción.</a:t>
            </a:r>
          </a:p>
          <a:p>
            <a:r>
              <a:rPr lang="es-MX"/>
              <a:t>El backtracking es una modificación a la búsqueda en profundidad (</a:t>
            </a:r>
            <a:r>
              <a:rPr lang="es-MX" b="1"/>
              <a:t>depth-first</a:t>
            </a:r>
            <a:r>
              <a:rPr lang="es-MX"/>
              <a:t>), equivalente al recorrido en </a:t>
            </a:r>
            <a:r>
              <a:rPr lang="es-MX" b="1"/>
              <a:t>preorden</a:t>
            </a:r>
            <a:r>
              <a:rPr lang="es-MX"/>
              <a:t>, en el </a:t>
            </a:r>
            <a:r>
              <a:rPr lang="es-MX" b="1"/>
              <a:t>árbol de búsqueda de soluciones</a:t>
            </a:r>
            <a:r>
              <a:rPr lang="es-MX"/>
              <a:t> al problema.</a:t>
            </a:r>
          </a:p>
          <a:p>
            <a:r>
              <a:rPr lang="es-MX" sz="2400" i="1"/>
              <a:t>NOTA:</a:t>
            </a:r>
            <a:r>
              <a:rPr lang="es-MX" sz="2400"/>
              <a:t> El árbol de búsqueda de soluciones, NO necesariamente es un árbol binario.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6067">
                                            <p:txEl>
                                              <p:pRg st="1" end="1"/>
                                            </p:txEl>
                                          </p:spTgt>
                                        </p:tgtEl>
                                        <p:attrNameLst>
                                          <p:attrName>style.visibility</p:attrName>
                                        </p:attrNameLst>
                                      </p:cBhvr>
                                      <p:to>
                                        <p:strVal val="visible"/>
                                      </p:to>
                                    </p:set>
                                    <p:anim calcmode="lin" valueType="num">
                                      <p:cBhvr additive="base">
                                        <p:cTn id="7" dur="500" fill="hold"/>
                                        <p:tgtEl>
                                          <p:spTgt spid="21606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6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6067">
                                            <p:txEl>
                                              <p:pRg st="2" end="2"/>
                                            </p:txEl>
                                          </p:spTgt>
                                        </p:tgtEl>
                                        <p:attrNameLst>
                                          <p:attrName>style.visibility</p:attrName>
                                        </p:attrNameLst>
                                      </p:cBhvr>
                                      <p:to>
                                        <p:strVal val="visible"/>
                                      </p:to>
                                    </p:set>
                                    <p:anim calcmode="lin" valueType="num">
                                      <p:cBhvr additive="base">
                                        <p:cTn id="13" dur="500" fill="hold"/>
                                        <p:tgtEl>
                                          <p:spTgt spid="21606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60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uiExpand="1"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402DCA85-BA6D-4489-A644-403DE2051F6A}" type="slidenum">
              <a:rPr lang="es-MX"/>
              <a:pPr/>
              <a:t>20</a:t>
            </a:fld>
            <a:endParaRPr lang="es-MX"/>
          </a:p>
        </p:txBody>
      </p:sp>
      <p:sp>
        <p:nvSpPr>
          <p:cNvPr id="234498"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34499"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34500"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34501"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34505" name="Line 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34506" name="Line 10"/>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34507" name="Text Box 11"/>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se cumple criterio</a:t>
            </a:r>
          </a:p>
          <a:p>
            <a:r>
              <a:rPr lang="es-MX" sz="2800" b="1" i="1">
                <a:solidFill>
                  <a:srgbClr val="CC0000"/>
                </a:solidFill>
                <a:latin typeface="Arial Narrow" pitchFamily="34" charset="0"/>
              </a:rPr>
              <a:t>(misma columna)</a:t>
            </a:r>
          </a:p>
        </p:txBody>
      </p:sp>
      <p:sp>
        <p:nvSpPr>
          <p:cNvPr id="234508" name="Oval 12"/>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34509" name="Oval 13"/>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34510" name="Oval 14"/>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34511" name="Line 15"/>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34512" name="Oval 16"/>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4513" name="Line 17"/>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4514" name="Oval 18"/>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4515" name="Line 19"/>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4516" name="Oval 20"/>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34517" name="Line 21"/>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34518" name="Oval 22"/>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34519" name="Line 23"/>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34520" name="Oval 24"/>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34521" name="Line 25"/>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34522" name="Oval 26"/>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4523" name="Line 27"/>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4524" name="Oval 28"/>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4525" name="Line 29"/>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4526" name="Oval 30"/>
          <p:cNvSpPr>
            <a:spLocks noChangeArrowheads="1"/>
          </p:cNvSpPr>
          <p:nvPr/>
        </p:nvSpPr>
        <p:spPr bwMode="auto">
          <a:xfrm>
            <a:off x="4267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34527" name="Line 31"/>
          <p:cNvSpPr>
            <a:spLocks noChangeShapeType="1"/>
          </p:cNvSpPr>
          <p:nvPr/>
        </p:nvSpPr>
        <p:spPr bwMode="auto">
          <a:xfrm flipV="1">
            <a:off x="45720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4528" name="Oval 32"/>
          <p:cNvSpPr>
            <a:spLocks noChangeArrowheads="1"/>
          </p:cNvSpPr>
          <p:nvPr/>
        </p:nvSpPr>
        <p:spPr bwMode="auto">
          <a:xfrm>
            <a:off x="48768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34529" name="Line 33"/>
          <p:cNvSpPr>
            <a:spLocks noChangeShapeType="1"/>
          </p:cNvSpPr>
          <p:nvPr/>
        </p:nvSpPr>
        <p:spPr bwMode="auto">
          <a:xfrm flipV="1">
            <a:off x="5105400" y="4648200"/>
            <a:ext cx="0" cy="3048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fld id="{B80ABA58-37EB-44DF-B9D9-08DD1A66C39C}" type="slidenum">
              <a:rPr lang="es-MX"/>
              <a:pPr/>
              <a:t>21</a:t>
            </a:fld>
            <a:endParaRPr lang="es-MX"/>
          </a:p>
        </p:txBody>
      </p:sp>
      <p:sp>
        <p:nvSpPr>
          <p:cNvPr id="235522"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35523"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35524"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35525"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35529" name="Line 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35530" name="Line 10"/>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35531" name="Text Box 11"/>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se cumple criterio</a:t>
            </a:r>
          </a:p>
          <a:p>
            <a:r>
              <a:rPr lang="es-MX" sz="2800" b="1" i="1">
                <a:solidFill>
                  <a:srgbClr val="CC0000"/>
                </a:solidFill>
                <a:latin typeface="Arial Narrow" pitchFamily="34" charset="0"/>
              </a:rPr>
              <a:t>(misma diagonal 3,2)</a:t>
            </a:r>
          </a:p>
        </p:txBody>
      </p:sp>
      <p:sp>
        <p:nvSpPr>
          <p:cNvPr id="235532" name="Oval 12"/>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35533" name="Oval 13"/>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35534" name="Oval 14"/>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35535" name="Line 15"/>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35536" name="Oval 16"/>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5537" name="Line 17"/>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5538" name="Oval 18"/>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5539" name="Line 19"/>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5540" name="Oval 20"/>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35541" name="Line 21"/>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35542" name="Oval 22"/>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35543" name="Line 23"/>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35544" name="Oval 24"/>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35545" name="Line 25"/>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35546" name="Oval 26"/>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5547" name="Line 27"/>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5548" name="Oval 28"/>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5549" name="Line 29"/>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5550" name="Oval 30"/>
          <p:cNvSpPr>
            <a:spLocks noChangeArrowheads="1"/>
          </p:cNvSpPr>
          <p:nvPr/>
        </p:nvSpPr>
        <p:spPr bwMode="auto">
          <a:xfrm>
            <a:off x="4267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35551" name="Line 31"/>
          <p:cNvSpPr>
            <a:spLocks noChangeShapeType="1"/>
          </p:cNvSpPr>
          <p:nvPr/>
        </p:nvSpPr>
        <p:spPr bwMode="auto">
          <a:xfrm flipV="1">
            <a:off x="45720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5552" name="Oval 32"/>
          <p:cNvSpPr>
            <a:spLocks noChangeArrowheads="1"/>
          </p:cNvSpPr>
          <p:nvPr/>
        </p:nvSpPr>
        <p:spPr bwMode="auto">
          <a:xfrm>
            <a:off x="48768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35553" name="Line 33"/>
          <p:cNvSpPr>
            <a:spLocks noChangeShapeType="1"/>
          </p:cNvSpPr>
          <p:nvPr/>
        </p:nvSpPr>
        <p:spPr bwMode="auto">
          <a:xfrm flipV="1">
            <a:off x="5105400" y="4648200"/>
            <a:ext cx="0" cy="304800"/>
          </a:xfrm>
          <a:prstGeom prst="line">
            <a:avLst/>
          </a:prstGeom>
          <a:noFill/>
          <a:ln w="9525">
            <a:solidFill>
              <a:schemeClr val="tx1"/>
            </a:solidFill>
            <a:round/>
            <a:headEnd/>
            <a:tailEnd/>
          </a:ln>
          <a:effectLst/>
        </p:spPr>
        <p:txBody>
          <a:bodyPr wrap="none" anchor="ctr"/>
          <a:lstStyle/>
          <a:p>
            <a:endParaRPr lang="en-US"/>
          </a:p>
        </p:txBody>
      </p:sp>
      <p:sp>
        <p:nvSpPr>
          <p:cNvPr id="235554" name="Oval 34"/>
          <p:cNvSpPr>
            <a:spLocks noChangeArrowheads="1"/>
          </p:cNvSpPr>
          <p:nvPr/>
        </p:nvSpPr>
        <p:spPr bwMode="auto">
          <a:xfrm>
            <a:off x="54864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35555" name="Line 35"/>
          <p:cNvSpPr>
            <a:spLocks noChangeShapeType="1"/>
          </p:cNvSpPr>
          <p:nvPr/>
        </p:nvSpPr>
        <p:spPr bwMode="auto">
          <a:xfrm>
            <a:off x="5334000" y="4572000"/>
            <a:ext cx="304800" cy="3810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fld id="{05234BBE-A898-421B-9C48-0979819F4C21}" type="slidenum">
              <a:rPr lang="es-MX"/>
              <a:pPr/>
              <a:t>22</a:t>
            </a:fld>
            <a:endParaRPr lang="es-MX"/>
          </a:p>
        </p:txBody>
      </p:sp>
      <p:sp>
        <p:nvSpPr>
          <p:cNvPr id="236546"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36547"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36548"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36549"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36553" name="Line 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36554" name="Line 10"/>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36555" name="Text Box 11"/>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se cumple criterio</a:t>
            </a:r>
          </a:p>
          <a:p>
            <a:r>
              <a:rPr lang="es-MX" sz="2800" b="1" i="1">
                <a:solidFill>
                  <a:srgbClr val="CC0000"/>
                </a:solidFill>
                <a:latin typeface="Arial Narrow" pitchFamily="34" charset="0"/>
              </a:rPr>
              <a:t>(misma columna)</a:t>
            </a:r>
          </a:p>
        </p:txBody>
      </p:sp>
      <p:sp>
        <p:nvSpPr>
          <p:cNvPr id="236556" name="Oval 12"/>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36557" name="Oval 13"/>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36558" name="Oval 14"/>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36559" name="Line 15"/>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36560" name="Oval 16"/>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6561" name="Line 17"/>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6562" name="Oval 18"/>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6563" name="Line 19"/>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6564" name="Oval 20"/>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36565" name="Line 21"/>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36566" name="Oval 22"/>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36567" name="Line 23"/>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36568" name="Oval 24"/>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36569" name="Line 25"/>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36570" name="Oval 26"/>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6571" name="Line 27"/>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6572" name="Oval 28"/>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6573" name="Line 29"/>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6574" name="Oval 30"/>
          <p:cNvSpPr>
            <a:spLocks noChangeArrowheads="1"/>
          </p:cNvSpPr>
          <p:nvPr/>
        </p:nvSpPr>
        <p:spPr bwMode="auto">
          <a:xfrm>
            <a:off x="4267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36575" name="Line 31"/>
          <p:cNvSpPr>
            <a:spLocks noChangeShapeType="1"/>
          </p:cNvSpPr>
          <p:nvPr/>
        </p:nvSpPr>
        <p:spPr bwMode="auto">
          <a:xfrm flipV="1">
            <a:off x="45720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6576" name="Oval 32"/>
          <p:cNvSpPr>
            <a:spLocks noChangeArrowheads="1"/>
          </p:cNvSpPr>
          <p:nvPr/>
        </p:nvSpPr>
        <p:spPr bwMode="auto">
          <a:xfrm>
            <a:off x="48768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36577" name="Line 33"/>
          <p:cNvSpPr>
            <a:spLocks noChangeShapeType="1"/>
          </p:cNvSpPr>
          <p:nvPr/>
        </p:nvSpPr>
        <p:spPr bwMode="auto">
          <a:xfrm flipV="1">
            <a:off x="5105400" y="4648200"/>
            <a:ext cx="0" cy="304800"/>
          </a:xfrm>
          <a:prstGeom prst="line">
            <a:avLst/>
          </a:prstGeom>
          <a:noFill/>
          <a:ln w="9525">
            <a:solidFill>
              <a:schemeClr val="tx1"/>
            </a:solidFill>
            <a:round/>
            <a:headEnd/>
            <a:tailEnd/>
          </a:ln>
          <a:effectLst/>
        </p:spPr>
        <p:txBody>
          <a:bodyPr wrap="none" anchor="ctr"/>
          <a:lstStyle/>
          <a:p>
            <a:endParaRPr lang="en-US"/>
          </a:p>
        </p:txBody>
      </p:sp>
      <p:sp>
        <p:nvSpPr>
          <p:cNvPr id="236578" name="Oval 34"/>
          <p:cNvSpPr>
            <a:spLocks noChangeArrowheads="1"/>
          </p:cNvSpPr>
          <p:nvPr/>
        </p:nvSpPr>
        <p:spPr bwMode="auto">
          <a:xfrm>
            <a:off x="54864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36579" name="Line 35"/>
          <p:cNvSpPr>
            <a:spLocks noChangeShapeType="1"/>
          </p:cNvSpPr>
          <p:nvPr/>
        </p:nvSpPr>
        <p:spPr bwMode="auto">
          <a:xfrm>
            <a:off x="5334000" y="4572000"/>
            <a:ext cx="304800" cy="381000"/>
          </a:xfrm>
          <a:prstGeom prst="line">
            <a:avLst/>
          </a:prstGeom>
          <a:noFill/>
          <a:ln w="9525">
            <a:solidFill>
              <a:schemeClr val="tx1"/>
            </a:solidFill>
            <a:round/>
            <a:headEnd/>
            <a:tailEnd/>
          </a:ln>
          <a:effectLst/>
        </p:spPr>
        <p:txBody>
          <a:bodyPr wrap="none" anchor="ctr"/>
          <a:lstStyle/>
          <a:p>
            <a:endParaRPr lang="en-US"/>
          </a:p>
        </p:txBody>
      </p:sp>
      <p:sp>
        <p:nvSpPr>
          <p:cNvPr id="236580" name="Oval 36"/>
          <p:cNvSpPr>
            <a:spLocks noChangeArrowheads="1"/>
          </p:cNvSpPr>
          <p:nvPr/>
        </p:nvSpPr>
        <p:spPr bwMode="auto">
          <a:xfrm>
            <a:off x="60960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4,4</a:t>
            </a:r>
          </a:p>
        </p:txBody>
      </p:sp>
      <p:sp>
        <p:nvSpPr>
          <p:cNvPr id="236581" name="Line 37"/>
          <p:cNvSpPr>
            <a:spLocks noChangeShapeType="1"/>
          </p:cNvSpPr>
          <p:nvPr/>
        </p:nvSpPr>
        <p:spPr bwMode="auto">
          <a:xfrm>
            <a:off x="5410200" y="4495800"/>
            <a:ext cx="914400" cy="4572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fld id="{34FA3A9C-0458-4962-922C-BF60C3B6907A}" type="slidenum">
              <a:rPr lang="es-MX"/>
              <a:pPr/>
              <a:t>23</a:t>
            </a:fld>
            <a:endParaRPr lang="es-MX"/>
          </a:p>
        </p:txBody>
      </p:sp>
      <p:sp>
        <p:nvSpPr>
          <p:cNvPr id="237570"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37571"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37572"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37573"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37577" name="Line 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37578" name="Line 10"/>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37579" name="Text Box 11"/>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se cumple criterio</a:t>
            </a:r>
          </a:p>
          <a:p>
            <a:r>
              <a:rPr lang="es-MX" sz="2800" b="1" i="1">
                <a:solidFill>
                  <a:srgbClr val="CC0000"/>
                </a:solidFill>
                <a:latin typeface="Arial Narrow" pitchFamily="34" charset="0"/>
              </a:rPr>
              <a:t>(misma diagonal)</a:t>
            </a:r>
          </a:p>
        </p:txBody>
      </p:sp>
      <p:sp>
        <p:nvSpPr>
          <p:cNvPr id="237580" name="Oval 12"/>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37581" name="Oval 13"/>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37582" name="Oval 14"/>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37583" name="Line 15"/>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37584" name="Oval 16"/>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7585" name="Line 17"/>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7586" name="Oval 18"/>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7587" name="Line 19"/>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7588" name="Oval 20"/>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37589" name="Line 21"/>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37590" name="Oval 22"/>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37591" name="Line 23"/>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37592" name="Oval 24"/>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37593" name="Line 25"/>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37594" name="Oval 26"/>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7595" name="Line 27"/>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7596" name="Oval 28"/>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7597" name="Line 29"/>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7598" name="Oval 30"/>
          <p:cNvSpPr>
            <a:spLocks noChangeArrowheads="1"/>
          </p:cNvSpPr>
          <p:nvPr/>
        </p:nvSpPr>
        <p:spPr bwMode="auto">
          <a:xfrm>
            <a:off x="4267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37599" name="Line 31"/>
          <p:cNvSpPr>
            <a:spLocks noChangeShapeType="1"/>
          </p:cNvSpPr>
          <p:nvPr/>
        </p:nvSpPr>
        <p:spPr bwMode="auto">
          <a:xfrm flipV="1">
            <a:off x="45720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7600" name="Oval 32"/>
          <p:cNvSpPr>
            <a:spLocks noChangeArrowheads="1"/>
          </p:cNvSpPr>
          <p:nvPr/>
        </p:nvSpPr>
        <p:spPr bwMode="auto">
          <a:xfrm>
            <a:off x="48768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37601" name="Line 33"/>
          <p:cNvSpPr>
            <a:spLocks noChangeShapeType="1"/>
          </p:cNvSpPr>
          <p:nvPr/>
        </p:nvSpPr>
        <p:spPr bwMode="auto">
          <a:xfrm flipV="1">
            <a:off x="5105400" y="4648200"/>
            <a:ext cx="0" cy="304800"/>
          </a:xfrm>
          <a:prstGeom prst="line">
            <a:avLst/>
          </a:prstGeom>
          <a:noFill/>
          <a:ln w="9525">
            <a:solidFill>
              <a:schemeClr val="tx1"/>
            </a:solidFill>
            <a:round/>
            <a:headEnd/>
            <a:tailEnd/>
          </a:ln>
          <a:effectLst/>
        </p:spPr>
        <p:txBody>
          <a:bodyPr wrap="none" anchor="ctr"/>
          <a:lstStyle/>
          <a:p>
            <a:endParaRPr lang="en-US"/>
          </a:p>
        </p:txBody>
      </p:sp>
      <p:sp>
        <p:nvSpPr>
          <p:cNvPr id="237602" name="Oval 34"/>
          <p:cNvSpPr>
            <a:spLocks noChangeArrowheads="1"/>
          </p:cNvSpPr>
          <p:nvPr/>
        </p:nvSpPr>
        <p:spPr bwMode="auto">
          <a:xfrm>
            <a:off x="54864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37603" name="Line 35"/>
          <p:cNvSpPr>
            <a:spLocks noChangeShapeType="1"/>
          </p:cNvSpPr>
          <p:nvPr/>
        </p:nvSpPr>
        <p:spPr bwMode="auto">
          <a:xfrm>
            <a:off x="5334000" y="4572000"/>
            <a:ext cx="304800" cy="381000"/>
          </a:xfrm>
          <a:prstGeom prst="line">
            <a:avLst/>
          </a:prstGeom>
          <a:noFill/>
          <a:ln w="9525">
            <a:solidFill>
              <a:schemeClr val="tx1"/>
            </a:solidFill>
            <a:round/>
            <a:headEnd/>
            <a:tailEnd/>
          </a:ln>
          <a:effectLst/>
        </p:spPr>
        <p:txBody>
          <a:bodyPr wrap="none" anchor="ctr"/>
          <a:lstStyle/>
          <a:p>
            <a:endParaRPr lang="en-US"/>
          </a:p>
        </p:txBody>
      </p:sp>
      <p:sp>
        <p:nvSpPr>
          <p:cNvPr id="237604" name="Oval 36"/>
          <p:cNvSpPr>
            <a:spLocks noChangeArrowheads="1"/>
          </p:cNvSpPr>
          <p:nvPr/>
        </p:nvSpPr>
        <p:spPr bwMode="auto">
          <a:xfrm>
            <a:off x="60960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4,4</a:t>
            </a:r>
          </a:p>
        </p:txBody>
      </p:sp>
      <p:sp>
        <p:nvSpPr>
          <p:cNvPr id="237605" name="Line 37"/>
          <p:cNvSpPr>
            <a:spLocks noChangeShapeType="1"/>
          </p:cNvSpPr>
          <p:nvPr/>
        </p:nvSpPr>
        <p:spPr bwMode="auto">
          <a:xfrm>
            <a:off x="5410200" y="4495800"/>
            <a:ext cx="914400" cy="457200"/>
          </a:xfrm>
          <a:prstGeom prst="line">
            <a:avLst/>
          </a:prstGeom>
          <a:noFill/>
          <a:ln w="9525">
            <a:solidFill>
              <a:schemeClr val="tx1"/>
            </a:solidFill>
            <a:round/>
            <a:headEnd/>
            <a:tailEnd/>
          </a:ln>
          <a:effectLst/>
        </p:spPr>
        <p:txBody>
          <a:bodyPr wrap="none" anchor="ctr"/>
          <a:lstStyle/>
          <a:p>
            <a:endParaRPr lang="en-US"/>
          </a:p>
        </p:txBody>
      </p:sp>
      <p:sp>
        <p:nvSpPr>
          <p:cNvPr id="237606" name="Oval 38"/>
          <p:cNvSpPr>
            <a:spLocks noChangeArrowheads="1"/>
          </p:cNvSpPr>
          <p:nvPr/>
        </p:nvSpPr>
        <p:spPr bwMode="auto">
          <a:xfrm>
            <a:off x="563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37607" name="Line 39"/>
          <p:cNvSpPr>
            <a:spLocks noChangeShapeType="1"/>
          </p:cNvSpPr>
          <p:nvPr/>
        </p:nvSpPr>
        <p:spPr bwMode="auto">
          <a:xfrm>
            <a:off x="5257800" y="3810000"/>
            <a:ext cx="457200" cy="4572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5"/>
          <p:cNvSpPr>
            <a:spLocks noGrp="1"/>
          </p:cNvSpPr>
          <p:nvPr>
            <p:ph type="sldNum" sz="quarter" idx="12"/>
          </p:nvPr>
        </p:nvSpPr>
        <p:spPr/>
        <p:txBody>
          <a:bodyPr/>
          <a:lstStyle/>
          <a:p>
            <a:fld id="{FAFBD454-2206-4907-94D3-C3A4DBF6FC3C}" type="slidenum">
              <a:rPr lang="es-MX"/>
              <a:pPr/>
              <a:t>24</a:t>
            </a:fld>
            <a:endParaRPr lang="es-MX"/>
          </a:p>
        </p:txBody>
      </p:sp>
      <p:sp>
        <p:nvSpPr>
          <p:cNvPr id="238594"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38595"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38596"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38597"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38601" name="Line 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38602" name="Line 10"/>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38603" name="Text Box 11"/>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se cumple criterio</a:t>
            </a:r>
          </a:p>
          <a:p>
            <a:r>
              <a:rPr lang="es-MX" sz="2800" b="1" i="1">
                <a:solidFill>
                  <a:srgbClr val="CC0000"/>
                </a:solidFill>
                <a:latin typeface="Arial Narrow" pitchFamily="34" charset="0"/>
              </a:rPr>
              <a:t>(misma columna)</a:t>
            </a:r>
          </a:p>
        </p:txBody>
      </p:sp>
      <p:sp>
        <p:nvSpPr>
          <p:cNvPr id="238604" name="Oval 12"/>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38605" name="Oval 13"/>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38606" name="Oval 14"/>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38607" name="Line 15"/>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38608" name="Oval 16"/>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8609" name="Line 17"/>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8610" name="Oval 18"/>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8611" name="Line 19"/>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8612" name="Oval 20"/>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38613" name="Line 21"/>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38614" name="Oval 22"/>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38615" name="Line 23"/>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38616" name="Oval 24"/>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38617" name="Line 25"/>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38618" name="Oval 26"/>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8619" name="Line 27"/>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8620" name="Oval 28"/>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8621" name="Line 29"/>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8622" name="Oval 30"/>
          <p:cNvSpPr>
            <a:spLocks noChangeArrowheads="1"/>
          </p:cNvSpPr>
          <p:nvPr/>
        </p:nvSpPr>
        <p:spPr bwMode="auto">
          <a:xfrm>
            <a:off x="4267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38623" name="Line 31"/>
          <p:cNvSpPr>
            <a:spLocks noChangeShapeType="1"/>
          </p:cNvSpPr>
          <p:nvPr/>
        </p:nvSpPr>
        <p:spPr bwMode="auto">
          <a:xfrm flipV="1">
            <a:off x="45720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8624" name="Oval 32"/>
          <p:cNvSpPr>
            <a:spLocks noChangeArrowheads="1"/>
          </p:cNvSpPr>
          <p:nvPr/>
        </p:nvSpPr>
        <p:spPr bwMode="auto">
          <a:xfrm>
            <a:off x="48768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38625" name="Line 33"/>
          <p:cNvSpPr>
            <a:spLocks noChangeShapeType="1"/>
          </p:cNvSpPr>
          <p:nvPr/>
        </p:nvSpPr>
        <p:spPr bwMode="auto">
          <a:xfrm flipV="1">
            <a:off x="5105400" y="4648200"/>
            <a:ext cx="0" cy="304800"/>
          </a:xfrm>
          <a:prstGeom prst="line">
            <a:avLst/>
          </a:prstGeom>
          <a:noFill/>
          <a:ln w="9525">
            <a:solidFill>
              <a:schemeClr val="tx1"/>
            </a:solidFill>
            <a:round/>
            <a:headEnd/>
            <a:tailEnd/>
          </a:ln>
          <a:effectLst/>
        </p:spPr>
        <p:txBody>
          <a:bodyPr wrap="none" anchor="ctr"/>
          <a:lstStyle/>
          <a:p>
            <a:endParaRPr lang="en-US"/>
          </a:p>
        </p:txBody>
      </p:sp>
      <p:sp>
        <p:nvSpPr>
          <p:cNvPr id="238626" name="Oval 34"/>
          <p:cNvSpPr>
            <a:spLocks noChangeArrowheads="1"/>
          </p:cNvSpPr>
          <p:nvPr/>
        </p:nvSpPr>
        <p:spPr bwMode="auto">
          <a:xfrm>
            <a:off x="54864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38627" name="Line 35"/>
          <p:cNvSpPr>
            <a:spLocks noChangeShapeType="1"/>
          </p:cNvSpPr>
          <p:nvPr/>
        </p:nvSpPr>
        <p:spPr bwMode="auto">
          <a:xfrm>
            <a:off x="5334000" y="4572000"/>
            <a:ext cx="304800" cy="381000"/>
          </a:xfrm>
          <a:prstGeom prst="line">
            <a:avLst/>
          </a:prstGeom>
          <a:noFill/>
          <a:ln w="9525">
            <a:solidFill>
              <a:schemeClr val="tx1"/>
            </a:solidFill>
            <a:round/>
            <a:headEnd/>
            <a:tailEnd/>
          </a:ln>
          <a:effectLst/>
        </p:spPr>
        <p:txBody>
          <a:bodyPr wrap="none" anchor="ctr"/>
          <a:lstStyle/>
          <a:p>
            <a:endParaRPr lang="en-US"/>
          </a:p>
        </p:txBody>
      </p:sp>
      <p:sp>
        <p:nvSpPr>
          <p:cNvPr id="238628" name="Oval 36"/>
          <p:cNvSpPr>
            <a:spLocks noChangeArrowheads="1"/>
          </p:cNvSpPr>
          <p:nvPr/>
        </p:nvSpPr>
        <p:spPr bwMode="auto">
          <a:xfrm>
            <a:off x="60960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4,4</a:t>
            </a:r>
          </a:p>
        </p:txBody>
      </p:sp>
      <p:sp>
        <p:nvSpPr>
          <p:cNvPr id="238629" name="Line 37"/>
          <p:cNvSpPr>
            <a:spLocks noChangeShapeType="1"/>
          </p:cNvSpPr>
          <p:nvPr/>
        </p:nvSpPr>
        <p:spPr bwMode="auto">
          <a:xfrm>
            <a:off x="5410200" y="4495800"/>
            <a:ext cx="914400" cy="457200"/>
          </a:xfrm>
          <a:prstGeom prst="line">
            <a:avLst/>
          </a:prstGeom>
          <a:noFill/>
          <a:ln w="9525">
            <a:solidFill>
              <a:schemeClr val="tx1"/>
            </a:solidFill>
            <a:round/>
            <a:headEnd/>
            <a:tailEnd/>
          </a:ln>
          <a:effectLst/>
        </p:spPr>
        <p:txBody>
          <a:bodyPr wrap="none" anchor="ctr"/>
          <a:lstStyle/>
          <a:p>
            <a:endParaRPr lang="en-US"/>
          </a:p>
        </p:txBody>
      </p:sp>
      <p:sp>
        <p:nvSpPr>
          <p:cNvPr id="238630" name="Oval 38"/>
          <p:cNvSpPr>
            <a:spLocks noChangeArrowheads="1"/>
          </p:cNvSpPr>
          <p:nvPr/>
        </p:nvSpPr>
        <p:spPr bwMode="auto">
          <a:xfrm>
            <a:off x="563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38631" name="Line 39"/>
          <p:cNvSpPr>
            <a:spLocks noChangeShapeType="1"/>
          </p:cNvSpPr>
          <p:nvPr/>
        </p:nvSpPr>
        <p:spPr bwMode="auto">
          <a:xfrm>
            <a:off x="5257800" y="3810000"/>
            <a:ext cx="457200" cy="457200"/>
          </a:xfrm>
          <a:prstGeom prst="line">
            <a:avLst/>
          </a:prstGeom>
          <a:noFill/>
          <a:ln w="9525">
            <a:solidFill>
              <a:schemeClr val="tx1"/>
            </a:solidFill>
            <a:round/>
            <a:headEnd/>
            <a:tailEnd/>
          </a:ln>
          <a:effectLst/>
        </p:spPr>
        <p:txBody>
          <a:bodyPr wrap="none" anchor="ctr"/>
          <a:lstStyle/>
          <a:p>
            <a:endParaRPr lang="en-US"/>
          </a:p>
        </p:txBody>
      </p:sp>
      <p:sp>
        <p:nvSpPr>
          <p:cNvPr id="238632" name="Oval 40"/>
          <p:cNvSpPr>
            <a:spLocks noChangeArrowheads="1"/>
          </p:cNvSpPr>
          <p:nvPr/>
        </p:nvSpPr>
        <p:spPr bwMode="auto">
          <a:xfrm>
            <a:off x="624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38633" name="Line 41"/>
          <p:cNvSpPr>
            <a:spLocks noChangeShapeType="1"/>
          </p:cNvSpPr>
          <p:nvPr/>
        </p:nvSpPr>
        <p:spPr bwMode="auto">
          <a:xfrm>
            <a:off x="5334000" y="3733800"/>
            <a:ext cx="1143000" cy="4572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5"/>
          <p:cNvSpPr>
            <a:spLocks noGrp="1"/>
          </p:cNvSpPr>
          <p:nvPr>
            <p:ph type="sldNum" sz="quarter" idx="12"/>
          </p:nvPr>
        </p:nvSpPr>
        <p:spPr/>
        <p:txBody>
          <a:bodyPr/>
          <a:lstStyle/>
          <a:p>
            <a:fld id="{D9E7A2FE-7633-4000-9DEB-C837069EE15B}" type="slidenum">
              <a:rPr lang="es-MX"/>
              <a:pPr/>
              <a:t>25</a:t>
            </a:fld>
            <a:endParaRPr lang="es-MX"/>
          </a:p>
        </p:txBody>
      </p:sp>
      <p:sp>
        <p:nvSpPr>
          <p:cNvPr id="239618"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39619"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39620"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39621"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39624" name="Line 8"/>
          <p:cNvSpPr>
            <a:spLocks noChangeShapeType="1"/>
          </p:cNvSpPr>
          <p:nvPr/>
        </p:nvSpPr>
        <p:spPr bwMode="auto">
          <a:xfrm>
            <a:off x="51816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39625" name="Line 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39626" name="Line 10"/>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39627" name="Text Box 11"/>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OK… adelante con la búsqueda!</a:t>
            </a:r>
          </a:p>
        </p:txBody>
      </p:sp>
      <p:sp>
        <p:nvSpPr>
          <p:cNvPr id="239628" name="Oval 12"/>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39629" name="Oval 13"/>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39630" name="Oval 14"/>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39631" name="Line 15"/>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39632" name="Oval 16"/>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9633" name="Line 17"/>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9634" name="Oval 18"/>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9635" name="Line 19"/>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9636" name="Oval 20"/>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39637" name="Line 21"/>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39638" name="Oval 22"/>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39639" name="Line 23"/>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39640" name="Oval 24"/>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39641" name="Line 25"/>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39642" name="Oval 26"/>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39643" name="Line 27"/>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9644" name="Oval 28"/>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39645" name="Line 29"/>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39646" name="Oval 30"/>
          <p:cNvSpPr>
            <a:spLocks noChangeArrowheads="1"/>
          </p:cNvSpPr>
          <p:nvPr/>
        </p:nvSpPr>
        <p:spPr bwMode="auto">
          <a:xfrm>
            <a:off x="4267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39647" name="Line 31"/>
          <p:cNvSpPr>
            <a:spLocks noChangeShapeType="1"/>
          </p:cNvSpPr>
          <p:nvPr/>
        </p:nvSpPr>
        <p:spPr bwMode="auto">
          <a:xfrm flipV="1">
            <a:off x="45720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39648" name="Oval 32"/>
          <p:cNvSpPr>
            <a:spLocks noChangeArrowheads="1"/>
          </p:cNvSpPr>
          <p:nvPr/>
        </p:nvSpPr>
        <p:spPr bwMode="auto">
          <a:xfrm>
            <a:off x="48768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39649" name="Line 33"/>
          <p:cNvSpPr>
            <a:spLocks noChangeShapeType="1"/>
          </p:cNvSpPr>
          <p:nvPr/>
        </p:nvSpPr>
        <p:spPr bwMode="auto">
          <a:xfrm flipV="1">
            <a:off x="5105400" y="4648200"/>
            <a:ext cx="0" cy="304800"/>
          </a:xfrm>
          <a:prstGeom prst="line">
            <a:avLst/>
          </a:prstGeom>
          <a:noFill/>
          <a:ln w="9525">
            <a:solidFill>
              <a:schemeClr val="tx1"/>
            </a:solidFill>
            <a:round/>
            <a:headEnd/>
            <a:tailEnd/>
          </a:ln>
          <a:effectLst/>
        </p:spPr>
        <p:txBody>
          <a:bodyPr wrap="none" anchor="ctr"/>
          <a:lstStyle/>
          <a:p>
            <a:endParaRPr lang="en-US"/>
          </a:p>
        </p:txBody>
      </p:sp>
      <p:sp>
        <p:nvSpPr>
          <p:cNvPr id="239650" name="Oval 34"/>
          <p:cNvSpPr>
            <a:spLocks noChangeArrowheads="1"/>
          </p:cNvSpPr>
          <p:nvPr/>
        </p:nvSpPr>
        <p:spPr bwMode="auto">
          <a:xfrm>
            <a:off x="54864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39651" name="Line 35"/>
          <p:cNvSpPr>
            <a:spLocks noChangeShapeType="1"/>
          </p:cNvSpPr>
          <p:nvPr/>
        </p:nvSpPr>
        <p:spPr bwMode="auto">
          <a:xfrm>
            <a:off x="5334000" y="4572000"/>
            <a:ext cx="304800" cy="381000"/>
          </a:xfrm>
          <a:prstGeom prst="line">
            <a:avLst/>
          </a:prstGeom>
          <a:noFill/>
          <a:ln w="9525">
            <a:solidFill>
              <a:schemeClr val="tx1"/>
            </a:solidFill>
            <a:round/>
            <a:headEnd/>
            <a:tailEnd/>
          </a:ln>
          <a:effectLst/>
        </p:spPr>
        <p:txBody>
          <a:bodyPr wrap="none" anchor="ctr"/>
          <a:lstStyle/>
          <a:p>
            <a:endParaRPr lang="en-US"/>
          </a:p>
        </p:txBody>
      </p:sp>
      <p:sp>
        <p:nvSpPr>
          <p:cNvPr id="239652" name="Oval 36"/>
          <p:cNvSpPr>
            <a:spLocks noChangeArrowheads="1"/>
          </p:cNvSpPr>
          <p:nvPr/>
        </p:nvSpPr>
        <p:spPr bwMode="auto">
          <a:xfrm>
            <a:off x="60960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4,4</a:t>
            </a:r>
          </a:p>
        </p:txBody>
      </p:sp>
      <p:sp>
        <p:nvSpPr>
          <p:cNvPr id="239653" name="Line 37"/>
          <p:cNvSpPr>
            <a:spLocks noChangeShapeType="1"/>
          </p:cNvSpPr>
          <p:nvPr/>
        </p:nvSpPr>
        <p:spPr bwMode="auto">
          <a:xfrm>
            <a:off x="5410200" y="4495800"/>
            <a:ext cx="914400" cy="457200"/>
          </a:xfrm>
          <a:prstGeom prst="line">
            <a:avLst/>
          </a:prstGeom>
          <a:noFill/>
          <a:ln w="9525">
            <a:solidFill>
              <a:schemeClr val="tx1"/>
            </a:solidFill>
            <a:round/>
            <a:headEnd/>
            <a:tailEnd/>
          </a:ln>
          <a:effectLst/>
        </p:spPr>
        <p:txBody>
          <a:bodyPr wrap="none" anchor="ctr"/>
          <a:lstStyle/>
          <a:p>
            <a:endParaRPr lang="en-US"/>
          </a:p>
        </p:txBody>
      </p:sp>
      <p:sp>
        <p:nvSpPr>
          <p:cNvPr id="239654" name="Oval 38"/>
          <p:cNvSpPr>
            <a:spLocks noChangeArrowheads="1"/>
          </p:cNvSpPr>
          <p:nvPr/>
        </p:nvSpPr>
        <p:spPr bwMode="auto">
          <a:xfrm>
            <a:off x="563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39655" name="Line 39"/>
          <p:cNvSpPr>
            <a:spLocks noChangeShapeType="1"/>
          </p:cNvSpPr>
          <p:nvPr/>
        </p:nvSpPr>
        <p:spPr bwMode="auto">
          <a:xfrm>
            <a:off x="5257800" y="3810000"/>
            <a:ext cx="457200" cy="457200"/>
          </a:xfrm>
          <a:prstGeom prst="line">
            <a:avLst/>
          </a:prstGeom>
          <a:noFill/>
          <a:ln w="9525">
            <a:solidFill>
              <a:schemeClr val="tx1"/>
            </a:solidFill>
            <a:round/>
            <a:headEnd/>
            <a:tailEnd/>
          </a:ln>
          <a:effectLst/>
        </p:spPr>
        <p:txBody>
          <a:bodyPr wrap="none" anchor="ctr"/>
          <a:lstStyle/>
          <a:p>
            <a:endParaRPr lang="en-US"/>
          </a:p>
        </p:txBody>
      </p:sp>
      <p:sp>
        <p:nvSpPr>
          <p:cNvPr id="239656" name="Oval 40"/>
          <p:cNvSpPr>
            <a:spLocks noChangeArrowheads="1"/>
          </p:cNvSpPr>
          <p:nvPr/>
        </p:nvSpPr>
        <p:spPr bwMode="auto">
          <a:xfrm>
            <a:off x="624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39657" name="Line 41"/>
          <p:cNvSpPr>
            <a:spLocks noChangeShapeType="1"/>
          </p:cNvSpPr>
          <p:nvPr/>
        </p:nvSpPr>
        <p:spPr bwMode="auto">
          <a:xfrm>
            <a:off x="5334000" y="3733800"/>
            <a:ext cx="1143000" cy="457200"/>
          </a:xfrm>
          <a:prstGeom prst="line">
            <a:avLst/>
          </a:prstGeom>
          <a:noFill/>
          <a:ln w="9525">
            <a:solidFill>
              <a:schemeClr val="tx1"/>
            </a:solidFill>
            <a:round/>
            <a:headEnd/>
            <a:tailEnd/>
          </a:ln>
          <a:effectLst/>
        </p:spPr>
        <p:txBody>
          <a:bodyPr wrap="none" anchor="ctr"/>
          <a:lstStyle/>
          <a:p>
            <a:endParaRPr lang="en-US"/>
          </a:p>
        </p:txBody>
      </p:sp>
      <p:sp>
        <p:nvSpPr>
          <p:cNvPr id="239658" name="Oval 42"/>
          <p:cNvSpPr>
            <a:spLocks noChangeArrowheads="1"/>
          </p:cNvSpPr>
          <p:nvPr/>
        </p:nvSpPr>
        <p:spPr bwMode="auto">
          <a:xfrm>
            <a:off x="73914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1,2</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934D19D9-7150-46E2-956C-CCC2B86CD6EA}" type="slidenum">
              <a:rPr lang="es-MX"/>
              <a:pPr/>
              <a:t>26</a:t>
            </a:fld>
            <a:endParaRPr lang="es-MX"/>
          </a:p>
        </p:txBody>
      </p:sp>
      <p:sp>
        <p:nvSpPr>
          <p:cNvPr id="240642"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40643"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40644"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40645"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0646" name="Line 6"/>
          <p:cNvSpPr>
            <a:spLocks noChangeShapeType="1"/>
          </p:cNvSpPr>
          <p:nvPr/>
        </p:nvSpPr>
        <p:spPr bwMode="auto">
          <a:xfrm>
            <a:off x="51816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0647" name="Line 7"/>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0648" name="Line 8"/>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40649" name="Text Box 9"/>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cumple criterio</a:t>
            </a:r>
          </a:p>
          <a:p>
            <a:r>
              <a:rPr lang="es-MX" sz="2800" b="1" i="1">
                <a:solidFill>
                  <a:srgbClr val="CC0000"/>
                </a:solidFill>
                <a:latin typeface="Arial Narrow" pitchFamily="34" charset="0"/>
              </a:rPr>
              <a:t>(misma diagonal)</a:t>
            </a:r>
          </a:p>
        </p:txBody>
      </p:sp>
      <p:sp>
        <p:nvSpPr>
          <p:cNvPr id="240650" name="Oval 10"/>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0651" name="Oval 11"/>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0652" name="Oval 12"/>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40653" name="Line 13"/>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40654" name="Oval 14"/>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0655" name="Line 15"/>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0656" name="Oval 16"/>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0657" name="Line 17"/>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0658" name="Oval 18"/>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0659" name="Line 19"/>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40660" name="Oval 20"/>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0661" name="Line 21"/>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40662" name="Oval 22"/>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40663" name="Line 23"/>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40664" name="Oval 24"/>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0665" name="Line 25"/>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0666" name="Oval 26"/>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0667" name="Line 27"/>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0668" name="Oval 28"/>
          <p:cNvSpPr>
            <a:spLocks noChangeArrowheads="1"/>
          </p:cNvSpPr>
          <p:nvPr/>
        </p:nvSpPr>
        <p:spPr bwMode="auto">
          <a:xfrm>
            <a:off x="4267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40669" name="Line 29"/>
          <p:cNvSpPr>
            <a:spLocks noChangeShapeType="1"/>
          </p:cNvSpPr>
          <p:nvPr/>
        </p:nvSpPr>
        <p:spPr bwMode="auto">
          <a:xfrm flipV="1">
            <a:off x="45720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0670" name="Oval 30"/>
          <p:cNvSpPr>
            <a:spLocks noChangeArrowheads="1"/>
          </p:cNvSpPr>
          <p:nvPr/>
        </p:nvSpPr>
        <p:spPr bwMode="auto">
          <a:xfrm>
            <a:off x="48768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40671" name="Line 31"/>
          <p:cNvSpPr>
            <a:spLocks noChangeShapeType="1"/>
          </p:cNvSpPr>
          <p:nvPr/>
        </p:nvSpPr>
        <p:spPr bwMode="auto">
          <a:xfrm flipV="1">
            <a:off x="5105400" y="4648200"/>
            <a:ext cx="0" cy="304800"/>
          </a:xfrm>
          <a:prstGeom prst="line">
            <a:avLst/>
          </a:prstGeom>
          <a:noFill/>
          <a:ln w="9525">
            <a:solidFill>
              <a:schemeClr val="tx1"/>
            </a:solidFill>
            <a:round/>
            <a:headEnd/>
            <a:tailEnd/>
          </a:ln>
          <a:effectLst/>
        </p:spPr>
        <p:txBody>
          <a:bodyPr wrap="none" anchor="ctr"/>
          <a:lstStyle/>
          <a:p>
            <a:endParaRPr lang="en-US"/>
          </a:p>
        </p:txBody>
      </p:sp>
      <p:sp>
        <p:nvSpPr>
          <p:cNvPr id="240672" name="Oval 32"/>
          <p:cNvSpPr>
            <a:spLocks noChangeArrowheads="1"/>
          </p:cNvSpPr>
          <p:nvPr/>
        </p:nvSpPr>
        <p:spPr bwMode="auto">
          <a:xfrm>
            <a:off x="54864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40673" name="Line 33"/>
          <p:cNvSpPr>
            <a:spLocks noChangeShapeType="1"/>
          </p:cNvSpPr>
          <p:nvPr/>
        </p:nvSpPr>
        <p:spPr bwMode="auto">
          <a:xfrm>
            <a:off x="5334000" y="4572000"/>
            <a:ext cx="304800" cy="381000"/>
          </a:xfrm>
          <a:prstGeom prst="line">
            <a:avLst/>
          </a:prstGeom>
          <a:noFill/>
          <a:ln w="9525">
            <a:solidFill>
              <a:schemeClr val="tx1"/>
            </a:solidFill>
            <a:round/>
            <a:headEnd/>
            <a:tailEnd/>
          </a:ln>
          <a:effectLst/>
        </p:spPr>
        <p:txBody>
          <a:bodyPr wrap="none" anchor="ctr"/>
          <a:lstStyle/>
          <a:p>
            <a:endParaRPr lang="en-US"/>
          </a:p>
        </p:txBody>
      </p:sp>
      <p:sp>
        <p:nvSpPr>
          <p:cNvPr id="240674" name="Oval 34"/>
          <p:cNvSpPr>
            <a:spLocks noChangeArrowheads="1"/>
          </p:cNvSpPr>
          <p:nvPr/>
        </p:nvSpPr>
        <p:spPr bwMode="auto">
          <a:xfrm>
            <a:off x="60960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4,4</a:t>
            </a:r>
          </a:p>
        </p:txBody>
      </p:sp>
      <p:sp>
        <p:nvSpPr>
          <p:cNvPr id="240675" name="Line 35"/>
          <p:cNvSpPr>
            <a:spLocks noChangeShapeType="1"/>
          </p:cNvSpPr>
          <p:nvPr/>
        </p:nvSpPr>
        <p:spPr bwMode="auto">
          <a:xfrm>
            <a:off x="5410200" y="4495800"/>
            <a:ext cx="914400" cy="457200"/>
          </a:xfrm>
          <a:prstGeom prst="line">
            <a:avLst/>
          </a:prstGeom>
          <a:noFill/>
          <a:ln w="9525">
            <a:solidFill>
              <a:schemeClr val="tx1"/>
            </a:solidFill>
            <a:round/>
            <a:headEnd/>
            <a:tailEnd/>
          </a:ln>
          <a:effectLst/>
        </p:spPr>
        <p:txBody>
          <a:bodyPr wrap="none" anchor="ctr"/>
          <a:lstStyle/>
          <a:p>
            <a:endParaRPr lang="en-US"/>
          </a:p>
        </p:txBody>
      </p:sp>
      <p:sp>
        <p:nvSpPr>
          <p:cNvPr id="240676" name="Oval 36"/>
          <p:cNvSpPr>
            <a:spLocks noChangeArrowheads="1"/>
          </p:cNvSpPr>
          <p:nvPr/>
        </p:nvSpPr>
        <p:spPr bwMode="auto">
          <a:xfrm>
            <a:off x="563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0677" name="Line 37"/>
          <p:cNvSpPr>
            <a:spLocks noChangeShapeType="1"/>
          </p:cNvSpPr>
          <p:nvPr/>
        </p:nvSpPr>
        <p:spPr bwMode="auto">
          <a:xfrm>
            <a:off x="5257800" y="3810000"/>
            <a:ext cx="457200" cy="457200"/>
          </a:xfrm>
          <a:prstGeom prst="line">
            <a:avLst/>
          </a:prstGeom>
          <a:noFill/>
          <a:ln w="9525">
            <a:solidFill>
              <a:schemeClr val="tx1"/>
            </a:solidFill>
            <a:round/>
            <a:headEnd/>
            <a:tailEnd/>
          </a:ln>
          <a:effectLst/>
        </p:spPr>
        <p:txBody>
          <a:bodyPr wrap="none" anchor="ctr"/>
          <a:lstStyle/>
          <a:p>
            <a:endParaRPr lang="en-US"/>
          </a:p>
        </p:txBody>
      </p:sp>
      <p:sp>
        <p:nvSpPr>
          <p:cNvPr id="240678" name="Oval 38"/>
          <p:cNvSpPr>
            <a:spLocks noChangeArrowheads="1"/>
          </p:cNvSpPr>
          <p:nvPr/>
        </p:nvSpPr>
        <p:spPr bwMode="auto">
          <a:xfrm>
            <a:off x="624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0679" name="Line 39"/>
          <p:cNvSpPr>
            <a:spLocks noChangeShapeType="1"/>
          </p:cNvSpPr>
          <p:nvPr/>
        </p:nvSpPr>
        <p:spPr bwMode="auto">
          <a:xfrm>
            <a:off x="5334000" y="3733800"/>
            <a:ext cx="1143000" cy="457200"/>
          </a:xfrm>
          <a:prstGeom prst="line">
            <a:avLst/>
          </a:prstGeom>
          <a:noFill/>
          <a:ln w="9525">
            <a:solidFill>
              <a:schemeClr val="tx1"/>
            </a:solidFill>
            <a:round/>
            <a:headEnd/>
            <a:tailEnd/>
          </a:ln>
          <a:effectLst/>
        </p:spPr>
        <p:txBody>
          <a:bodyPr wrap="none" anchor="ctr"/>
          <a:lstStyle/>
          <a:p>
            <a:endParaRPr lang="en-US"/>
          </a:p>
        </p:txBody>
      </p:sp>
      <p:sp>
        <p:nvSpPr>
          <p:cNvPr id="240680" name="Oval 40"/>
          <p:cNvSpPr>
            <a:spLocks noChangeArrowheads="1"/>
          </p:cNvSpPr>
          <p:nvPr/>
        </p:nvSpPr>
        <p:spPr bwMode="auto">
          <a:xfrm>
            <a:off x="73914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1,2</a:t>
            </a:r>
          </a:p>
        </p:txBody>
      </p:sp>
      <p:sp>
        <p:nvSpPr>
          <p:cNvPr id="240681" name="Line 41"/>
          <p:cNvSpPr>
            <a:spLocks noChangeShapeType="1"/>
          </p:cNvSpPr>
          <p:nvPr/>
        </p:nvSpPr>
        <p:spPr bwMode="auto">
          <a:xfrm flipH="1">
            <a:off x="67818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0682" name="Oval 42"/>
          <p:cNvSpPr>
            <a:spLocks noChangeArrowheads="1"/>
          </p:cNvSpPr>
          <p:nvPr/>
        </p:nvSpPr>
        <p:spPr bwMode="auto">
          <a:xfrm>
            <a:off x="64770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5"/>
          <p:cNvSpPr>
            <a:spLocks noGrp="1"/>
          </p:cNvSpPr>
          <p:nvPr>
            <p:ph type="sldNum" sz="quarter" idx="12"/>
          </p:nvPr>
        </p:nvSpPr>
        <p:spPr/>
        <p:txBody>
          <a:bodyPr/>
          <a:lstStyle/>
          <a:p>
            <a:fld id="{9C1DEA9D-4A7A-4AA3-925F-07FE60AC250F}" type="slidenum">
              <a:rPr lang="es-MX"/>
              <a:pPr/>
              <a:t>27</a:t>
            </a:fld>
            <a:endParaRPr lang="es-MX"/>
          </a:p>
        </p:txBody>
      </p:sp>
      <p:sp>
        <p:nvSpPr>
          <p:cNvPr id="241666"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41667"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41668"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41669"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1670" name="Line 6"/>
          <p:cNvSpPr>
            <a:spLocks noChangeShapeType="1"/>
          </p:cNvSpPr>
          <p:nvPr/>
        </p:nvSpPr>
        <p:spPr bwMode="auto">
          <a:xfrm>
            <a:off x="51816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1671" name="Line 7"/>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1672" name="Line 8"/>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41673" name="Text Box 9"/>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cumple criterio</a:t>
            </a:r>
          </a:p>
          <a:p>
            <a:r>
              <a:rPr lang="es-MX" sz="2800" b="1" i="1">
                <a:solidFill>
                  <a:srgbClr val="CC0000"/>
                </a:solidFill>
                <a:latin typeface="Arial Narrow" pitchFamily="34" charset="0"/>
              </a:rPr>
              <a:t>(misma columna)</a:t>
            </a:r>
          </a:p>
        </p:txBody>
      </p:sp>
      <p:sp>
        <p:nvSpPr>
          <p:cNvPr id="241674" name="Oval 10"/>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1675" name="Oval 11"/>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1676" name="Oval 12"/>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41677" name="Line 13"/>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41678" name="Oval 14"/>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1679" name="Line 15"/>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1680" name="Oval 16"/>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1681" name="Line 17"/>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1682" name="Oval 18"/>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1683" name="Line 19"/>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41684" name="Oval 20"/>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1685" name="Line 21"/>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41686" name="Oval 22"/>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41687" name="Line 23"/>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41688" name="Oval 24"/>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1689" name="Line 25"/>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1690" name="Oval 26"/>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1691" name="Line 27"/>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1692" name="Oval 28"/>
          <p:cNvSpPr>
            <a:spLocks noChangeArrowheads="1"/>
          </p:cNvSpPr>
          <p:nvPr/>
        </p:nvSpPr>
        <p:spPr bwMode="auto">
          <a:xfrm>
            <a:off x="4267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41693" name="Line 29"/>
          <p:cNvSpPr>
            <a:spLocks noChangeShapeType="1"/>
          </p:cNvSpPr>
          <p:nvPr/>
        </p:nvSpPr>
        <p:spPr bwMode="auto">
          <a:xfrm flipV="1">
            <a:off x="45720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1694" name="Oval 30"/>
          <p:cNvSpPr>
            <a:spLocks noChangeArrowheads="1"/>
          </p:cNvSpPr>
          <p:nvPr/>
        </p:nvSpPr>
        <p:spPr bwMode="auto">
          <a:xfrm>
            <a:off x="48768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41695" name="Line 31"/>
          <p:cNvSpPr>
            <a:spLocks noChangeShapeType="1"/>
          </p:cNvSpPr>
          <p:nvPr/>
        </p:nvSpPr>
        <p:spPr bwMode="auto">
          <a:xfrm flipV="1">
            <a:off x="5105400" y="4648200"/>
            <a:ext cx="0" cy="304800"/>
          </a:xfrm>
          <a:prstGeom prst="line">
            <a:avLst/>
          </a:prstGeom>
          <a:noFill/>
          <a:ln w="9525">
            <a:solidFill>
              <a:schemeClr val="tx1"/>
            </a:solidFill>
            <a:round/>
            <a:headEnd/>
            <a:tailEnd/>
          </a:ln>
          <a:effectLst/>
        </p:spPr>
        <p:txBody>
          <a:bodyPr wrap="none" anchor="ctr"/>
          <a:lstStyle/>
          <a:p>
            <a:endParaRPr lang="en-US"/>
          </a:p>
        </p:txBody>
      </p:sp>
      <p:sp>
        <p:nvSpPr>
          <p:cNvPr id="241696" name="Oval 32"/>
          <p:cNvSpPr>
            <a:spLocks noChangeArrowheads="1"/>
          </p:cNvSpPr>
          <p:nvPr/>
        </p:nvSpPr>
        <p:spPr bwMode="auto">
          <a:xfrm>
            <a:off x="54864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41697" name="Line 33"/>
          <p:cNvSpPr>
            <a:spLocks noChangeShapeType="1"/>
          </p:cNvSpPr>
          <p:nvPr/>
        </p:nvSpPr>
        <p:spPr bwMode="auto">
          <a:xfrm>
            <a:off x="5334000" y="4572000"/>
            <a:ext cx="304800" cy="381000"/>
          </a:xfrm>
          <a:prstGeom prst="line">
            <a:avLst/>
          </a:prstGeom>
          <a:noFill/>
          <a:ln w="9525">
            <a:solidFill>
              <a:schemeClr val="tx1"/>
            </a:solidFill>
            <a:round/>
            <a:headEnd/>
            <a:tailEnd/>
          </a:ln>
          <a:effectLst/>
        </p:spPr>
        <p:txBody>
          <a:bodyPr wrap="none" anchor="ctr"/>
          <a:lstStyle/>
          <a:p>
            <a:endParaRPr lang="en-US"/>
          </a:p>
        </p:txBody>
      </p:sp>
      <p:sp>
        <p:nvSpPr>
          <p:cNvPr id="241698" name="Oval 34"/>
          <p:cNvSpPr>
            <a:spLocks noChangeArrowheads="1"/>
          </p:cNvSpPr>
          <p:nvPr/>
        </p:nvSpPr>
        <p:spPr bwMode="auto">
          <a:xfrm>
            <a:off x="60960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4,4</a:t>
            </a:r>
          </a:p>
        </p:txBody>
      </p:sp>
      <p:sp>
        <p:nvSpPr>
          <p:cNvPr id="241699" name="Line 35"/>
          <p:cNvSpPr>
            <a:spLocks noChangeShapeType="1"/>
          </p:cNvSpPr>
          <p:nvPr/>
        </p:nvSpPr>
        <p:spPr bwMode="auto">
          <a:xfrm>
            <a:off x="5410200" y="4495800"/>
            <a:ext cx="914400" cy="457200"/>
          </a:xfrm>
          <a:prstGeom prst="line">
            <a:avLst/>
          </a:prstGeom>
          <a:noFill/>
          <a:ln w="9525">
            <a:solidFill>
              <a:schemeClr val="tx1"/>
            </a:solidFill>
            <a:round/>
            <a:headEnd/>
            <a:tailEnd/>
          </a:ln>
          <a:effectLst/>
        </p:spPr>
        <p:txBody>
          <a:bodyPr wrap="none" anchor="ctr"/>
          <a:lstStyle/>
          <a:p>
            <a:endParaRPr lang="en-US"/>
          </a:p>
        </p:txBody>
      </p:sp>
      <p:sp>
        <p:nvSpPr>
          <p:cNvPr id="241700" name="Oval 36"/>
          <p:cNvSpPr>
            <a:spLocks noChangeArrowheads="1"/>
          </p:cNvSpPr>
          <p:nvPr/>
        </p:nvSpPr>
        <p:spPr bwMode="auto">
          <a:xfrm>
            <a:off x="563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1701" name="Line 37"/>
          <p:cNvSpPr>
            <a:spLocks noChangeShapeType="1"/>
          </p:cNvSpPr>
          <p:nvPr/>
        </p:nvSpPr>
        <p:spPr bwMode="auto">
          <a:xfrm>
            <a:off x="5257800" y="3810000"/>
            <a:ext cx="457200" cy="457200"/>
          </a:xfrm>
          <a:prstGeom prst="line">
            <a:avLst/>
          </a:prstGeom>
          <a:noFill/>
          <a:ln w="9525">
            <a:solidFill>
              <a:schemeClr val="tx1"/>
            </a:solidFill>
            <a:round/>
            <a:headEnd/>
            <a:tailEnd/>
          </a:ln>
          <a:effectLst/>
        </p:spPr>
        <p:txBody>
          <a:bodyPr wrap="none" anchor="ctr"/>
          <a:lstStyle/>
          <a:p>
            <a:endParaRPr lang="en-US"/>
          </a:p>
        </p:txBody>
      </p:sp>
      <p:sp>
        <p:nvSpPr>
          <p:cNvPr id="241702" name="Oval 38"/>
          <p:cNvSpPr>
            <a:spLocks noChangeArrowheads="1"/>
          </p:cNvSpPr>
          <p:nvPr/>
        </p:nvSpPr>
        <p:spPr bwMode="auto">
          <a:xfrm>
            <a:off x="624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1703" name="Line 39"/>
          <p:cNvSpPr>
            <a:spLocks noChangeShapeType="1"/>
          </p:cNvSpPr>
          <p:nvPr/>
        </p:nvSpPr>
        <p:spPr bwMode="auto">
          <a:xfrm>
            <a:off x="5334000" y="3733800"/>
            <a:ext cx="1143000" cy="457200"/>
          </a:xfrm>
          <a:prstGeom prst="line">
            <a:avLst/>
          </a:prstGeom>
          <a:noFill/>
          <a:ln w="9525">
            <a:solidFill>
              <a:schemeClr val="tx1"/>
            </a:solidFill>
            <a:round/>
            <a:headEnd/>
            <a:tailEnd/>
          </a:ln>
          <a:effectLst/>
        </p:spPr>
        <p:txBody>
          <a:bodyPr wrap="none" anchor="ctr"/>
          <a:lstStyle/>
          <a:p>
            <a:endParaRPr lang="en-US"/>
          </a:p>
        </p:txBody>
      </p:sp>
      <p:sp>
        <p:nvSpPr>
          <p:cNvPr id="241704" name="Oval 40"/>
          <p:cNvSpPr>
            <a:spLocks noChangeArrowheads="1"/>
          </p:cNvSpPr>
          <p:nvPr/>
        </p:nvSpPr>
        <p:spPr bwMode="auto">
          <a:xfrm>
            <a:off x="73914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1,2</a:t>
            </a:r>
          </a:p>
        </p:txBody>
      </p:sp>
      <p:sp>
        <p:nvSpPr>
          <p:cNvPr id="241705" name="Line 41"/>
          <p:cNvSpPr>
            <a:spLocks noChangeShapeType="1"/>
          </p:cNvSpPr>
          <p:nvPr/>
        </p:nvSpPr>
        <p:spPr bwMode="auto">
          <a:xfrm flipH="1">
            <a:off x="67818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1706" name="Oval 42"/>
          <p:cNvSpPr>
            <a:spLocks noChangeArrowheads="1"/>
          </p:cNvSpPr>
          <p:nvPr/>
        </p:nvSpPr>
        <p:spPr bwMode="auto">
          <a:xfrm>
            <a:off x="64770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1707" name="Oval 43"/>
          <p:cNvSpPr>
            <a:spLocks noChangeArrowheads="1"/>
          </p:cNvSpPr>
          <p:nvPr/>
        </p:nvSpPr>
        <p:spPr bwMode="auto">
          <a:xfrm>
            <a:off x="7086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1708" name="Line 44"/>
          <p:cNvSpPr>
            <a:spLocks noChangeShapeType="1"/>
          </p:cNvSpPr>
          <p:nvPr/>
        </p:nvSpPr>
        <p:spPr bwMode="auto">
          <a:xfrm flipV="1">
            <a:off x="7391400" y="3200400"/>
            <a:ext cx="152400" cy="2286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D4A1822F-339D-4C2D-9CEB-F9A1B39236D3}" type="slidenum">
              <a:rPr lang="es-MX"/>
              <a:pPr/>
              <a:t>28</a:t>
            </a:fld>
            <a:endParaRPr lang="es-MX"/>
          </a:p>
        </p:txBody>
      </p:sp>
      <p:sp>
        <p:nvSpPr>
          <p:cNvPr id="242690"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42691"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42692"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42693"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2694" name="Line 6"/>
          <p:cNvSpPr>
            <a:spLocks noChangeShapeType="1"/>
          </p:cNvSpPr>
          <p:nvPr/>
        </p:nvSpPr>
        <p:spPr bwMode="auto">
          <a:xfrm>
            <a:off x="51816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2695" name="Line 7"/>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2696" name="Line 8"/>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42697" name="Text Box 9"/>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cumple criterio</a:t>
            </a:r>
          </a:p>
          <a:p>
            <a:r>
              <a:rPr lang="es-MX" sz="2800" b="1" i="1">
                <a:solidFill>
                  <a:srgbClr val="CC0000"/>
                </a:solidFill>
                <a:latin typeface="Arial Narrow" pitchFamily="34" charset="0"/>
              </a:rPr>
              <a:t>(misma diagonal)</a:t>
            </a:r>
          </a:p>
        </p:txBody>
      </p:sp>
      <p:sp>
        <p:nvSpPr>
          <p:cNvPr id="242698" name="Oval 10"/>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2699" name="Oval 11"/>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2700" name="Oval 12"/>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42701" name="Line 13"/>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42702" name="Oval 14"/>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2703" name="Line 15"/>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2704" name="Oval 16"/>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2705" name="Line 17"/>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2706" name="Oval 18"/>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2707" name="Line 19"/>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42708" name="Oval 20"/>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2709" name="Line 21"/>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42710" name="Oval 22"/>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42711" name="Line 23"/>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42712" name="Oval 24"/>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2713" name="Line 25"/>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2714" name="Oval 26"/>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2715" name="Line 27"/>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2716" name="Oval 28"/>
          <p:cNvSpPr>
            <a:spLocks noChangeArrowheads="1"/>
          </p:cNvSpPr>
          <p:nvPr/>
        </p:nvSpPr>
        <p:spPr bwMode="auto">
          <a:xfrm>
            <a:off x="4267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42717" name="Line 29"/>
          <p:cNvSpPr>
            <a:spLocks noChangeShapeType="1"/>
          </p:cNvSpPr>
          <p:nvPr/>
        </p:nvSpPr>
        <p:spPr bwMode="auto">
          <a:xfrm flipV="1">
            <a:off x="45720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2718" name="Oval 30"/>
          <p:cNvSpPr>
            <a:spLocks noChangeArrowheads="1"/>
          </p:cNvSpPr>
          <p:nvPr/>
        </p:nvSpPr>
        <p:spPr bwMode="auto">
          <a:xfrm>
            <a:off x="48768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42719" name="Line 31"/>
          <p:cNvSpPr>
            <a:spLocks noChangeShapeType="1"/>
          </p:cNvSpPr>
          <p:nvPr/>
        </p:nvSpPr>
        <p:spPr bwMode="auto">
          <a:xfrm flipV="1">
            <a:off x="5105400" y="4648200"/>
            <a:ext cx="0" cy="304800"/>
          </a:xfrm>
          <a:prstGeom prst="line">
            <a:avLst/>
          </a:prstGeom>
          <a:noFill/>
          <a:ln w="9525">
            <a:solidFill>
              <a:schemeClr val="tx1"/>
            </a:solidFill>
            <a:round/>
            <a:headEnd/>
            <a:tailEnd/>
          </a:ln>
          <a:effectLst/>
        </p:spPr>
        <p:txBody>
          <a:bodyPr wrap="none" anchor="ctr"/>
          <a:lstStyle/>
          <a:p>
            <a:endParaRPr lang="en-US"/>
          </a:p>
        </p:txBody>
      </p:sp>
      <p:sp>
        <p:nvSpPr>
          <p:cNvPr id="242720" name="Oval 32"/>
          <p:cNvSpPr>
            <a:spLocks noChangeArrowheads="1"/>
          </p:cNvSpPr>
          <p:nvPr/>
        </p:nvSpPr>
        <p:spPr bwMode="auto">
          <a:xfrm>
            <a:off x="54864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42721" name="Line 33"/>
          <p:cNvSpPr>
            <a:spLocks noChangeShapeType="1"/>
          </p:cNvSpPr>
          <p:nvPr/>
        </p:nvSpPr>
        <p:spPr bwMode="auto">
          <a:xfrm>
            <a:off x="5334000" y="4572000"/>
            <a:ext cx="304800" cy="381000"/>
          </a:xfrm>
          <a:prstGeom prst="line">
            <a:avLst/>
          </a:prstGeom>
          <a:noFill/>
          <a:ln w="9525">
            <a:solidFill>
              <a:schemeClr val="tx1"/>
            </a:solidFill>
            <a:round/>
            <a:headEnd/>
            <a:tailEnd/>
          </a:ln>
          <a:effectLst/>
        </p:spPr>
        <p:txBody>
          <a:bodyPr wrap="none" anchor="ctr"/>
          <a:lstStyle/>
          <a:p>
            <a:endParaRPr lang="en-US"/>
          </a:p>
        </p:txBody>
      </p:sp>
      <p:sp>
        <p:nvSpPr>
          <p:cNvPr id="242722" name="Oval 34"/>
          <p:cNvSpPr>
            <a:spLocks noChangeArrowheads="1"/>
          </p:cNvSpPr>
          <p:nvPr/>
        </p:nvSpPr>
        <p:spPr bwMode="auto">
          <a:xfrm>
            <a:off x="60960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4,4</a:t>
            </a:r>
          </a:p>
        </p:txBody>
      </p:sp>
      <p:sp>
        <p:nvSpPr>
          <p:cNvPr id="242723" name="Line 35"/>
          <p:cNvSpPr>
            <a:spLocks noChangeShapeType="1"/>
          </p:cNvSpPr>
          <p:nvPr/>
        </p:nvSpPr>
        <p:spPr bwMode="auto">
          <a:xfrm>
            <a:off x="5410200" y="4495800"/>
            <a:ext cx="914400" cy="457200"/>
          </a:xfrm>
          <a:prstGeom prst="line">
            <a:avLst/>
          </a:prstGeom>
          <a:noFill/>
          <a:ln w="9525">
            <a:solidFill>
              <a:schemeClr val="tx1"/>
            </a:solidFill>
            <a:round/>
            <a:headEnd/>
            <a:tailEnd/>
          </a:ln>
          <a:effectLst/>
        </p:spPr>
        <p:txBody>
          <a:bodyPr wrap="none" anchor="ctr"/>
          <a:lstStyle/>
          <a:p>
            <a:endParaRPr lang="en-US"/>
          </a:p>
        </p:txBody>
      </p:sp>
      <p:sp>
        <p:nvSpPr>
          <p:cNvPr id="242724" name="Oval 36"/>
          <p:cNvSpPr>
            <a:spLocks noChangeArrowheads="1"/>
          </p:cNvSpPr>
          <p:nvPr/>
        </p:nvSpPr>
        <p:spPr bwMode="auto">
          <a:xfrm>
            <a:off x="563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2725" name="Line 37"/>
          <p:cNvSpPr>
            <a:spLocks noChangeShapeType="1"/>
          </p:cNvSpPr>
          <p:nvPr/>
        </p:nvSpPr>
        <p:spPr bwMode="auto">
          <a:xfrm>
            <a:off x="5257800" y="3810000"/>
            <a:ext cx="457200" cy="457200"/>
          </a:xfrm>
          <a:prstGeom prst="line">
            <a:avLst/>
          </a:prstGeom>
          <a:noFill/>
          <a:ln w="9525">
            <a:solidFill>
              <a:schemeClr val="tx1"/>
            </a:solidFill>
            <a:round/>
            <a:headEnd/>
            <a:tailEnd/>
          </a:ln>
          <a:effectLst/>
        </p:spPr>
        <p:txBody>
          <a:bodyPr wrap="none" anchor="ctr"/>
          <a:lstStyle/>
          <a:p>
            <a:endParaRPr lang="en-US"/>
          </a:p>
        </p:txBody>
      </p:sp>
      <p:sp>
        <p:nvSpPr>
          <p:cNvPr id="242726" name="Oval 38"/>
          <p:cNvSpPr>
            <a:spLocks noChangeArrowheads="1"/>
          </p:cNvSpPr>
          <p:nvPr/>
        </p:nvSpPr>
        <p:spPr bwMode="auto">
          <a:xfrm>
            <a:off x="624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2727" name="Line 39"/>
          <p:cNvSpPr>
            <a:spLocks noChangeShapeType="1"/>
          </p:cNvSpPr>
          <p:nvPr/>
        </p:nvSpPr>
        <p:spPr bwMode="auto">
          <a:xfrm>
            <a:off x="5334000" y="3733800"/>
            <a:ext cx="1143000" cy="457200"/>
          </a:xfrm>
          <a:prstGeom prst="line">
            <a:avLst/>
          </a:prstGeom>
          <a:noFill/>
          <a:ln w="9525">
            <a:solidFill>
              <a:schemeClr val="tx1"/>
            </a:solidFill>
            <a:round/>
            <a:headEnd/>
            <a:tailEnd/>
          </a:ln>
          <a:effectLst/>
        </p:spPr>
        <p:txBody>
          <a:bodyPr wrap="none" anchor="ctr"/>
          <a:lstStyle/>
          <a:p>
            <a:endParaRPr lang="en-US"/>
          </a:p>
        </p:txBody>
      </p:sp>
      <p:sp>
        <p:nvSpPr>
          <p:cNvPr id="242728" name="Oval 40"/>
          <p:cNvSpPr>
            <a:spLocks noChangeArrowheads="1"/>
          </p:cNvSpPr>
          <p:nvPr/>
        </p:nvSpPr>
        <p:spPr bwMode="auto">
          <a:xfrm>
            <a:off x="73914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1,2</a:t>
            </a:r>
          </a:p>
        </p:txBody>
      </p:sp>
      <p:sp>
        <p:nvSpPr>
          <p:cNvPr id="242729" name="Line 41"/>
          <p:cNvSpPr>
            <a:spLocks noChangeShapeType="1"/>
          </p:cNvSpPr>
          <p:nvPr/>
        </p:nvSpPr>
        <p:spPr bwMode="auto">
          <a:xfrm flipH="1">
            <a:off x="67818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2730" name="Oval 42"/>
          <p:cNvSpPr>
            <a:spLocks noChangeArrowheads="1"/>
          </p:cNvSpPr>
          <p:nvPr/>
        </p:nvSpPr>
        <p:spPr bwMode="auto">
          <a:xfrm>
            <a:off x="64770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2731" name="Oval 43"/>
          <p:cNvSpPr>
            <a:spLocks noChangeArrowheads="1"/>
          </p:cNvSpPr>
          <p:nvPr/>
        </p:nvSpPr>
        <p:spPr bwMode="auto">
          <a:xfrm>
            <a:off x="7086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2732" name="Line 44"/>
          <p:cNvSpPr>
            <a:spLocks noChangeShapeType="1"/>
          </p:cNvSpPr>
          <p:nvPr/>
        </p:nvSpPr>
        <p:spPr bwMode="auto">
          <a:xfrm flipV="1">
            <a:off x="7391400" y="3200400"/>
            <a:ext cx="152400" cy="228600"/>
          </a:xfrm>
          <a:prstGeom prst="line">
            <a:avLst/>
          </a:prstGeom>
          <a:noFill/>
          <a:ln w="9525">
            <a:solidFill>
              <a:schemeClr val="tx1"/>
            </a:solidFill>
            <a:round/>
            <a:headEnd/>
            <a:tailEnd/>
          </a:ln>
          <a:effectLst/>
        </p:spPr>
        <p:txBody>
          <a:bodyPr wrap="none" anchor="ctr"/>
          <a:lstStyle/>
          <a:p>
            <a:endParaRPr lang="en-US"/>
          </a:p>
        </p:txBody>
      </p:sp>
      <p:sp>
        <p:nvSpPr>
          <p:cNvPr id="242733" name="Oval 45"/>
          <p:cNvSpPr>
            <a:spLocks noChangeArrowheads="1"/>
          </p:cNvSpPr>
          <p:nvPr/>
        </p:nvSpPr>
        <p:spPr bwMode="auto">
          <a:xfrm>
            <a:off x="76962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42734" name="Line 46"/>
          <p:cNvSpPr>
            <a:spLocks noChangeShapeType="1"/>
          </p:cNvSpPr>
          <p:nvPr/>
        </p:nvSpPr>
        <p:spPr bwMode="auto">
          <a:xfrm>
            <a:off x="7772400" y="3200400"/>
            <a:ext cx="152400" cy="2286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5"/>
          <p:cNvSpPr>
            <a:spLocks noGrp="1"/>
          </p:cNvSpPr>
          <p:nvPr>
            <p:ph type="sldNum" sz="quarter" idx="12"/>
          </p:nvPr>
        </p:nvSpPr>
        <p:spPr/>
        <p:txBody>
          <a:bodyPr/>
          <a:lstStyle/>
          <a:p>
            <a:fld id="{D7C01A75-16F4-45C8-B6F1-9D3C6D6CB7B5}" type="slidenum">
              <a:rPr lang="es-MX"/>
              <a:pPr/>
              <a:t>29</a:t>
            </a:fld>
            <a:endParaRPr lang="es-MX"/>
          </a:p>
        </p:txBody>
      </p:sp>
      <p:sp>
        <p:nvSpPr>
          <p:cNvPr id="243714"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43715"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43716"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43717"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3718" name="Line 6"/>
          <p:cNvSpPr>
            <a:spLocks noChangeShapeType="1"/>
          </p:cNvSpPr>
          <p:nvPr/>
        </p:nvSpPr>
        <p:spPr bwMode="auto">
          <a:xfrm>
            <a:off x="51816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3719" name="Line 7"/>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3720" name="Line 8"/>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43721" name="Text Box 9"/>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OK… adelante con la búsqueda!</a:t>
            </a:r>
          </a:p>
        </p:txBody>
      </p:sp>
      <p:sp>
        <p:nvSpPr>
          <p:cNvPr id="243722" name="Oval 10"/>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3723" name="Oval 11"/>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3724" name="Oval 12"/>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43725" name="Line 13"/>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43726" name="Oval 14"/>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3727" name="Line 15"/>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3728" name="Oval 16"/>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3729" name="Line 17"/>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3730" name="Oval 18"/>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3731" name="Line 19"/>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43732" name="Oval 20"/>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3733" name="Line 21"/>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43734" name="Oval 22"/>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43735" name="Line 23"/>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43736" name="Oval 24"/>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3737" name="Line 25"/>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3738" name="Oval 26"/>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3739" name="Line 27"/>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3740" name="Oval 28"/>
          <p:cNvSpPr>
            <a:spLocks noChangeArrowheads="1"/>
          </p:cNvSpPr>
          <p:nvPr/>
        </p:nvSpPr>
        <p:spPr bwMode="auto">
          <a:xfrm>
            <a:off x="4267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43741" name="Line 29"/>
          <p:cNvSpPr>
            <a:spLocks noChangeShapeType="1"/>
          </p:cNvSpPr>
          <p:nvPr/>
        </p:nvSpPr>
        <p:spPr bwMode="auto">
          <a:xfrm flipV="1">
            <a:off x="45720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3742" name="Oval 30"/>
          <p:cNvSpPr>
            <a:spLocks noChangeArrowheads="1"/>
          </p:cNvSpPr>
          <p:nvPr/>
        </p:nvSpPr>
        <p:spPr bwMode="auto">
          <a:xfrm>
            <a:off x="48768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43743" name="Line 31"/>
          <p:cNvSpPr>
            <a:spLocks noChangeShapeType="1"/>
          </p:cNvSpPr>
          <p:nvPr/>
        </p:nvSpPr>
        <p:spPr bwMode="auto">
          <a:xfrm flipV="1">
            <a:off x="5105400" y="4648200"/>
            <a:ext cx="0" cy="304800"/>
          </a:xfrm>
          <a:prstGeom prst="line">
            <a:avLst/>
          </a:prstGeom>
          <a:noFill/>
          <a:ln w="9525">
            <a:solidFill>
              <a:schemeClr val="tx1"/>
            </a:solidFill>
            <a:round/>
            <a:headEnd/>
            <a:tailEnd/>
          </a:ln>
          <a:effectLst/>
        </p:spPr>
        <p:txBody>
          <a:bodyPr wrap="none" anchor="ctr"/>
          <a:lstStyle/>
          <a:p>
            <a:endParaRPr lang="en-US"/>
          </a:p>
        </p:txBody>
      </p:sp>
      <p:sp>
        <p:nvSpPr>
          <p:cNvPr id="243744" name="Oval 32"/>
          <p:cNvSpPr>
            <a:spLocks noChangeArrowheads="1"/>
          </p:cNvSpPr>
          <p:nvPr/>
        </p:nvSpPr>
        <p:spPr bwMode="auto">
          <a:xfrm>
            <a:off x="54864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43745" name="Line 33"/>
          <p:cNvSpPr>
            <a:spLocks noChangeShapeType="1"/>
          </p:cNvSpPr>
          <p:nvPr/>
        </p:nvSpPr>
        <p:spPr bwMode="auto">
          <a:xfrm>
            <a:off x="5334000" y="4572000"/>
            <a:ext cx="304800" cy="381000"/>
          </a:xfrm>
          <a:prstGeom prst="line">
            <a:avLst/>
          </a:prstGeom>
          <a:noFill/>
          <a:ln w="9525">
            <a:solidFill>
              <a:schemeClr val="tx1"/>
            </a:solidFill>
            <a:round/>
            <a:headEnd/>
            <a:tailEnd/>
          </a:ln>
          <a:effectLst/>
        </p:spPr>
        <p:txBody>
          <a:bodyPr wrap="none" anchor="ctr"/>
          <a:lstStyle/>
          <a:p>
            <a:endParaRPr lang="en-US"/>
          </a:p>
        </p:txBody>
      </p:sp>
      <p:sp>
        <p:nvSpPr>
          <p:cNvPr id="243746" name="Oval 34"/>
          <p:cNvSpPr>
            <a:spLocks noChangeArrowheads="1"/>
          </p:cNvSpPr>
          <p:nvPr/>
        </p:nvSpPr>
        <p:spPr bwMode="auto">
          <a:xfrm>
            <a:off x="60960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4,4</a:t>
            </a:r>
          </a:p>
        </p:txBody>
      </p:sp>
      <p:sp>
        <p:nvSpPr>
          <p:cNvPr id="243747" name="Line 35"/>
          <p:cNvSpPr>
            <a:spLocks noChangeShapeType="1"/>
          </p:cNvSpPr>
          <p:nvPr/>
        </p:nvSpPr>
        <p:spPr bwMode="auto">
          <a:xfrm>
            <a:off x="5410200" y="4495800"/>
            <a:ext cx="914400" cy="457200"/>
          </a:xfrm>
          <a:prstGeom prst="line">
            <a:avLst/>
          </a:prstGeom>
          <a:noFill/>
          <a:ln w="9525">
            <a:solidFill>
              <a:schemeClr val="tx1"/>
            </a:solidFill>
            <a:round/>
            <a:headEnd/>
            <a:tailEnd/>
          </a:ln>
          <a:effectLst/>
        </p:spPr>
        <p:txBody>
          <a:bodyPr wrap="none" anchor="ctr"/>
          <a:lstStyle/>
          <a:p>
            <a:endParaRPr lang="en-US"/>
          </a:p>
        </p:txBody>
      </p:sp>
      <p:sp>
        <p:nvSpPr>
          <p:cNvPr id="243748" name="Oval 36"/>
          <p:cNvSpPr>
            <a:spLocks noChangeArrowheads="1"/>
          </p:cNvSpPr>
          <p:nvPr/>
        </p:nvSpPr>
        <p:spPr bwMode="auto">
          <a:xfrm>
            <a:off x="563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3749" name="Line 37"/>
          <p:cNvSpPr>
            <a:spLocks noChangeShapeType="1"/>
          </p:cNvSpPr>
          <p:nvPr/>
        </p:nvSpPr>
        <p:spPr bwMode="auto">
          <a:xfrm>
            <a:off x="5257800" y="3810000"/>
            <a:ext cx="457200" cy="457200"/>
          </a:xfrm>
          <a:prstGeom prst="line">
            <a:avLst/>
          </a:prstGeom>
          <a:noFill/>
          <a:ln w="9525">
            <a:solidFill>
              <a:schemeClr val="tx1"/>
            </a:solidFill>
            <a:round/>
            <a:headEnd/>
            <a:tailEnd/>
          </a:ln>
          <a:effectLst/>
        </p:spPr>
        <p:txBody>
          <a:bodyPr wrap="none" anchor="ctr"/>
          <a:lstStyle/>
          <a:p>
            <a:endParaRPr lang="en-US"/>
          </a:p>
        </p:txBody>
      </p:sp>
      <p:sp>
        <p:nvSpPr>
          <p:cNvPr id="243750" name="Oval 38"/>
          <p:cNvSpPr>
            <a:spLocks noChangeArrowheads="1"/>
          </p:cNvSpPr>
          <p:nvPr/>
        </p:nvSpPr>
        <p:spPr bwMode="auto">
          <a:xfrm>
            <a:off x="624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3751" name="Line 39"/>
          <p:cNvSpPr>
            <a:spLocks noChangeShapeType="1"/>
          </p:cNvSpPr>
          <p:nvPr/>
        </p:nvSpPr>
        <p:spPr bwMode="auto">
          <a:xfrm>
            <a:off x="5334000" y="3733800"/>
            <a:ext cx="1143000" cy="457200"/>
          </a:xfrm>
          <a:prstGeom prst="line">
            <a:avLst/>
          </a:prstGeom>
          <a:noFill/>
          <a:ln w="9525">
            <a:solidFill>
              <a:schemeClr val="tx1"/>
            </a:solidFill>
            <a:round/>
            <a:headEnd/>
            <a:tailEnd/>
          </a:ln>
          <a:effectLst/>
        </p:spPr>
        <p:txBody>
          <a:bodyPr wrap="none" anchor="ctr"/>
          <a:lstStyle/>
          <a:p>
            <a:endParaRPr lang="en-US"/>
          </a:p>
        </p:txBody>
      </p:sp>
      <p:sp>
        <p:nvSpPr>
          <p:cNvPr id="243752" name="Oval 40"/>
          <p:cNvSpPr>
            <a:spLocks noChangeArrowheads="1"/>
          </p:cNvSpPr>
          <p:nvPr/>
        </p:nvSpPr>
        <p:spPr bwMode="auto">
          <a:xfrm>
            <a:off x="73914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1,2</a:t>
            </a:r>
          </a:p>
        </p:txBody>
      </p:sp>
      <p:sp>
        <p:nvSpPr>
          <p:cNvPr id="243753" name="Line 41"/>
          <p:cNvSpPr>
            <a:spLocks noChangeShapeType="1"/>
          </p:cNvSpPr>
          <p:nvPr/>
        </p:nvSpPr>
        <p:spPr bwMode="auto">
          <a:xfrm flipH="1">
            <a:off x="67818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3754" name="Oval 42"/>
          <p:cNvSpPr>
            <a:spLocks noChangeArrowheads="1"/>
          </p:cNvSpPr>
          <p:nvPr/>
        </p:nvSpPr>
        <p:spPr bwMode="auto">
          <a:xfrm>
            <a:off x="64770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3755" name="Oval 43"/>
          <p:cNvSpPr>
            <a:spLocks noChangeArrowheads="1"/>
          </p:cNvSpPr>
          <p:nvPr/>
        </p:nvSpPr>
        <p:spPr bwMode="auto">
          <a:xfrm>
            <a:off x="7086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3756" name="Line 44"/>
          <p:cNvSpPr>
            <a:spLocks noChangeShapeType="1"/>
          </p:cNvSpPr>
          <p:nvPr/>
        </p:nvSpPr>
        <p:spPr bwMode="auto">
          <a:xfrm flipV="1">
            <a:off x="7391400" y="3200400"/>
            <a:ext cx="152400" cy="228600"/>
          </a:xfrm>
          <a:prstGeom prst="line">
            <a:avLst/>
          </a:prstGeom>
          <a:noFill/>
          <a:ln w="9525">
            <a:solidFill>
              <a:schemeClr val="tx1"/>
            </a:solidFill>
            <a:round/>
            <a:headEnd/>
            <a:tailEnd/>
          </a:ln>
          <a:effectLst/>
        </p:spPr>
        <p:txBody>
          <a:bodyPr wrap="none" anchor="ctr"/>
          <a:lstStyle/>
          <a:p>
            <a:endParaRPr lang="en-US"/>
          </a:p>
        </p:txBody>
      </p:sp>
      <p:sp>
        <p:nvSpPr>
          <p:cNvPr id="243757" name="Oval 45"/>
          <p:cNvSpPr>
            <a:spLocks noChangeArrowheads="1"/>
          </p:cNvSpPr>
          <p:nvPr/>
        </p:nvSpPr>
        <p:spPr bwMode="auto">
          <a:xfrm>
            <a:off x="76962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43758" name="Line 46"/>
          <p:cNvSpPr>
            <a:spLocks noChangeShapeType="1"/>
          </p:cNvSpPr>
          <p:nvPr/>
        </p:nvSpPr>
        <p:spPr bwMode="auto">
          <a:xfrm>
            <a:off x="7772400" y="3200400"/>
            <a:ext cx="152400" cy="228600"/>
          </a:xfrm>
          <a:prstGeom prst="line">
            <a:avLst/>
          </a:prstGeom>
          <a:noFill/>
          <a:ln w="9525">
            <a:solidFill>
              <a:schemeClr val="tx1"/>
            </a:solidFill>
            <a:round/>
            <a:headEnd/>
            <a:tailEnd/>
          </a:ln>
          <a:effectLst/>
        </p:spPr>
        <p:txBody>
          <a:bodyPr wrap="none" anchor="ctr"/>
          <a:lstStyle/>
          <a:p>
            <a:endParaRPr lang="en-US"/>
          </a:p>
        </p:txBody>
      </p:sp>
      <p:sp>
        <p:nvSpPr>
          <p:cNvPr id="243759" name="Oval 47"/>
          <p:cNvSpPr>
            <a:spLocks noChangeArrowheads="1"/>
          </p:cNvSpPr>
          <p:nvPr/>
        </p:nvSpPr>
        <p:spPr bwMode="auto">
          <a:xfrm>
            <a:off x="8305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43760" name="Line 48"/>
          <p:cNvSpPr>
            <a:spLocks noChangeShapeType="1"/>
          </p:cNvSpPr>
          <p:nvPr/>
        </p:nvSpPr>
        <p:spPr bwMode="auto">
          <a:xfrm>
            <a:off x="7924800" y="3048000"/>
            <a:ext cx="609600" cy="3810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460FC62C-2571-4BE6-B46E-EDF4CA857CE9}" type="slidenum">
              <a:rPr lang="es-MX"/>
              <a:pPr/>
              <a:t>3</a:t>
            </a:fld>
            <a:endParaRPr lang="es-MX"/>
          </a:p>
        </p:txBody>
      </p:sp>
      <p:sp>
        <p:nvSpPr>
          <p:cNvPr id="217090" name="Rectangle 2"/>
          <p:cNvSpPr>
            <a:spLocks noGrp="1" noChangeArrowheads="1"/>
          </p:cNvSpPr>
          <p:nvPr>
            <p:ph type="title"/>
          </p:nvPr>
        </p:nvSpPr>
        <p:spPr/>
        <p:txBody>
          <a:bodyPr/>
          <a:lstStyle/>
          <a:p>
            <a:r>
              <a:rPr lang="es-MX"/>
              <a:t>Algoritmo </a:t>
            </a:r>
            <a:r>
              <a:rPr lang="es-MX" b="1">
                <a:effectLst>
                  <a:outerShdw blurRad="38100" dist="38100" dir="2700000" algn="tl">
                    <a:srgbClr val="C0C0C0"/>
                  </a:outerShdw>
                </a:effectLst>
              </a:rPr>
              <a:t>Depth-first</a:t>
            </a:r>
            <a:endParaRPr lang="es-MX"/>
          </a:p>
        </p:txBody>
      </p:sp>
      <p:sp>
        <p:nvSpPr>
          <p:cNvPr id="217091" name="Rectangle 3"/>
          <p:cNvSpPr>
            <a:spLocks noGrp="1" noChangeArrowheads="1"/>
          </p:cNvSpPr>
          <p:nvPr>
            <p:ph type="body" idx="1"/>
          </p:nvPr>
        </p:nvSpPr>
        <p:spPr/>
        <p:txBody>
          <a:bodyPr/>
          <a:lstStyle/>
          <a:p>
            <a:pPr>
              <a:buFontTx/>
              <a:buNone/>
            </a:pPr>
            <a:r>
              <a:rPr lang="en-US" i="1" noProof="1">
                <a:latin typeface="Times New Roman" pitchFamily="18" charset="0"/>
              </a:rPr>
              <a:t>void depth-first (Nodo r)</a:t>
            </a:r>
          </a:p>
          <a:p>
            <a:pPr>
              <a:buFontTx/>
              <a:buNone/>
            </a:pPr>
            <a:r>
              <a:rPr lang="en-US" i="1" noProof="1">
                <a:latin typeface="Times New Roman" pitchFamily="18" charset="0"/>
              </a:rPr>
              <a:t>{ 	Nodo h;</a:t>
            </a:r>
          </a:p>
          <a:p>
            <a:pPr>
              <a:buFontTx/>
              <a:buNone/>
            </a:pPr>
            <a:r>
              <a:rPr lang="en-US" i="1" noProof="1">
                <a:latin typeface="Times New Roman" pitchFamily="18" charset="0"/>
              </a:rPr>
              <a:t>   	Visitar r;</a:t>
            </a:r>
          </a:p>
          <a:p>
            <a:pPr>
              <a:buFontTx/>
              <a:buNone/>
            </a:pPr>
            <a:r>
              <a:rPr lang="en-US" i="1" noProof="1">
                <a:latin typeface="Times New Roman" pitchFamily="18" charset="0"/>
              </a:rPr>
              <a:t>	for (cada hijo h de r)</a:t>
            </a:r>
          </a:p>
          <a:p>
            <a:pPr>
              <a:buFontTx/>
              <a:buNone/>
            </a:pPr>
            <a:r>
              <a:rPr lang="en-US" i="1" noProof="1">
                <a:latin typeface="Times New Roman" pitchFamily="18" charset="0"/>
              </a:rPr>
              <a:t>     depth_first(h);</a:t>
            </a:r>
          </a:p>
          <a:p>
            <a:pPr>
              <a:buFontTx/>
              <a:buNone/>
            </a:pPr>
            <a:r>
              <a:rPr lang="en-US" i="1" noProof="1">
                <a:latin typeface="Times New Roman" pitchFamily="18" charset="0"/>
              </a:rPr>
              <a:t>}</a:t>
            </a:r>
            <a:endParaRPr lang="en-US" noProof="1"/>
          </a:p>
        </p:txBody>
      </p:sp>
      <p:sp>
        <p:nvSpPr>
          <p:cNvPr id="217092" name="Oval 4"/>
          <p:cNvSpPr>
            <a:spLocks noChangeArrowheads="1"/>
          </p:cNvSpPr>
          <p:nvPr/>
        </p:nvSpPr>
        <p:spPr bwMode="auto">
          <a:xfrm>
            <a:off x="6096000" y="3352800"/>
            <a:ext cx="609600" cy="533400"/>
          </a:xfrm>
          <a:prstGeom prst="ellipse">
            <a:avLst/>
          </a:prstGeom>
          <a:solidFill>
            <a:srgbClr val="FFCC00"/>
          </a:solidFill>
          <a:ln w="9525">
            <a:solidFill>
              <a:schemeClr val="tx1"/>
            </a:solidFill>
            <a:round/>
            <a:headEnd/>
            <a:tailEnd/>
          </a:ln>
          <a:effectLst/>
        </p:spPr>
        <p:txBody>
          <a:bodyPr wrap="none" anchor="ctr"/>
          <a:lstStyle/>
          <a:p>
            <a:pPr algn="ctr"/>
            <a:r>
              <a:rPr lang="en-US"/>
              <a:t>1</a:t>
            </a:r>
          </a:p>
        </p:txBody>
      </p:sp>
      <p:sp>
        <p:nvSpPr>
          <p:cNvPr id="217093" name="Oval 5"/>
          <p:cNvSpPr>
            <a:spLocks noChangeArrowheads="1"/>
          </p:cNvSpPr>
          <p:nvPr/>
        </p:nvSpPr>
        <p:spPr bwMode="auto">
          <a:xfrm>
            <a:off x="4953000" y="4191000"/>
            <a:ext cx="609600" cy="533400"/>
          </a:xfrm>
          <a:prstGeom prst="ellipse">
            <a:avLst/>
          </a:prstGeom>
          <a:solidFill>
            <a:srgbClr val="FFCC00"/>
          </a:solidFill>
          <a:ln w="9525">
            <a:solidFill>
              <a:schemeClr val="tx1"/>
            </a:solidFill>
            <a:round/>
            <a:headEnd/>
            <a:tailEnd/>
          </a:ln>
          <a:effectLst/>
        </p:spPr>
        <p:txBody>
          <a:bodyPr wrap="none" anchor="ctr"/>
          <a:lstStyle/>
          <a:p>
            <a:pPr algn="ctr"/>
            <a:r>
              <a:rPr lang="en-US"/>
              <a:t>2</a:t>
            </a:r>
          </a:p>
        </p:txBody>
      </p:sp>
      <p:sp>
        <p:nvSpPr>
          <p:cNvPr id="217094" name="Oval 6"/>
          <p:cNvSpPr>
            <a:spLocks noChangeArrowheads="1"/>
          </p:cNvSpPr>
          <p:nvPr/>
        </p:nvSpPr>
        <p:spPr bwMode="auto">
          <a:xfrm>
            <a:off x="4038600" y="5105400"/>
            <a:ext cx="609600" cy="533400"/>
          </a:xfrm>
          <a:prstGeom prst="ellipse">
            <a:avLst/>
          </a:prstGeom>
          <a:solidFill>
            <a:srgbClr val="FFCC00"/>
          </a:solidFill>
          <a:ln w="9525">
            <a:solidFill>
              <a:schemeClr val="tx1"/>
            </a:solidFill>
            <a:round/>
            <a:headEnd/>
            <a:tailEnd/>
          </a:ln>
          <a:effectLst/>
        </p:spPr>
        <p:txBody>
          <a:bodyPr wrap="none" anchor="ctr"/>
          <a:lstStyle/>
          <a:p>
            <a:pPr algn="ctr"/>
            <a:r>
              <a:rPr lang="en-US"/>
              <a:t>3</a:t>
            </a:r>
          </a:p>
        </p:txBody>
      </p:sp>
      <p:sp>
        <p:nvSpPr>
          <p:cNvPr id="217095" name="Oval 7"/>
          <p:cNvSpPr>
            <a:spLocks noChangeArrowheads="1"/>
          </p:cNvSpPr>
          <p:nvPr/>
        </p:nvSpPr>
        <p:spPr bwMode="auto">
          <a:xfrm>
            <a:off x="6096000" y="4191000"/>
            <a:ext cx="609600" cy="533400"/>
          </a:xfrm>
          <a:prstGeom prst="ellipse">
            <a:avLst/>
          </a:prstGeom>
          <a:solidFill>
            <a:srgbClr val="FFCC00"/>
          </a:solidFill>
          <a:ln w="9525">
            <a:solidFill>
              <a:schemeClr val="tx1"/>
            </a:solidFill>
            <a:round/>
            <a:headEnd/>
            <a:tailEnd/>
          </a:ln>
          <a:effectLst/>
        </p:spPr>
        <p:txBody>
          <a:bodyPr wrap="none" anchor="ctr"/>
          <a:lstStyle/>
          <a:p>
            <a:pPr algn="ctr"/>
            <a:r>
              <a:rPr lang="en-US"/>
              <a:t>8</a:t>
            </a:r>
          </a:p>
        </p:txBody>
      </p:sp>
      <p:sp>
        <p:nvSpPr>
          <p:cNvPr id="217096" name="Oval 8"/>
          <p:cNvSpPr>
            <a:spLocks noChangeArrowheads="1"/>
          </p:cNvSpPr>
          <p:nvPr/>
        </p:nvSpPr>
        <p:spPr bwMode="auto">
          <a:xfrm>
            <a:off x="7315200" y="4191000"/>
            <a:ext cx="609600" cy="533400"/>
          </a:xfrm>
          <a:prstGeom prst="ellipse">
            <a:avLst/>
          </a:prstGeom>
          <a:solidFill>
            <a:srgbClr val="FFCC00"/>
          </a:solidFill>
          <a:ln w="9525">
            <a:solidFill>
              <a:schemeClr val="tx1"/>
            </a:solidFill>
            <a:round/>
            <a:headEnd/>
            <a:tailEnd/>
          </a:ln>
          <a:effectLst/>
        </p:spPr>
        <p:txBody>
          <a:bodyPr wrap="none" anchor="ctr"/>
          <a:lstStyle/>
          <a:p>
            <a:pPr algn="ctr"/>
            <a:r>
              <a:rPr lang="en-US"/>
              <a:t>10</a:t>
            </a:r>
          </a:p>
        </p:txBody>
      </p:sp>
      <p:sp>
        <p:nvSpPr>
          <p:cNvPr id="217097" name="Oval 9"/>
          <p:cNvSpPr>
            <a:spLocks noChangeArrowheads="1"/>
          </p:cNvSpPr>
          <p:nvPr/>
        </p:nvSpPr>
        <p:spPr bwMode="auto">
          <a:xfrm>
            <a:off x="4876800" y="5105400"/>
            <a:ext cx="609600" cy="533400"/>
          </a:xfrm>
          <a:prstGeom prst="ellipse">
            <a:avLst/>
          </a:prstGeom>
          <a:solidFill>
            <a:srgbClr val="FFCC00"/>
          </a:solidFill>
          <a:ln w="9525">
            <a:solidFill>
              <a:schemeClr val="tx1"/>
            </a:solidFill>
            <a:round/>
            <a:headEnd/>
            <a:tailEnd/>
          </a:ln>
          <a:effectLst/>
        </p:spPr>
        <p:txBody>
          <a:bodyPr wrap="none" anchor="ctr"/>
          <a:lstStyle/>
          <a:p>
            <a:pPr algn="ctr"/>
            <a:r>
              <a:rPr lang="en-US"/>
              <a:t>4</a:t>
            </a:r>
          </a:p>
        </p:txBody>
      </p:sp>
      <p:sp>
        <p:nvSpPr>
          <p:cNvPr id="217098" name="Oval 10"/>
          <p:cNvSpPr>
            <a:spLocks noChangeArrowheads="1"/>
          </p:cNvSpPr>
          <p:nvPr/>
        </p:nvSpPr>
        <p:spPr bwMode="auto">
          <a:xfrm>
            <a:off x="5715000" y="5105400"/>
            <a:ext cx="609600" cy="533400"/>
          </a:xfrm>
          <a:prstGeom prst="ellipse">
            <a:avLst/>
          </a:prstGeom>
          <a:solidFill>
            <a:srgbClr val="FFCC00"/>
          </a:solidFill>
          <a:ln w="9525">
            <a:solidFill>
              <a:schemeClr val="tx1"/>
            </a:solidFill>
            <a:round/>
            <a:headEnd/>
            <a:tailEnd/>
          </a:ln>
          <a:effectLst/>
        </p:spPr>
        <p:txBody>
          <a:bodyPr wrap="none" anchor="ctr"/>
          <a:lstStyle/>
          <a:p>
            <a:pPr algn="ctr"/>
            <a:r>
              <a:rPr lang="en-US"/>
              <a:t>7</a:t>
            </a:r>
          </a:p>
        </p:txBody>
      </p:sp>
      <p:sp>
        <p:nvSpPr>
          <p:cNvPr id="217099" name="Oval 11"/>
          <p:cNvSpPr>
            <a:spLocks noChangeArrowheads="1"/>
          </p:cNvSpPr>
          <p:nvPr/>
        </p:nvSpPr>
        <p:spPr bwMode="auto">
          <a:xfrm>
            <a:off x="6553200" y="5105400"/>
            <a:ext cx="609600" cy="533400"/>
          </a:xfrm>
          <a:prstGeom prst="ellipse">
            <a:avLst/>
          </a:prstGeom>
          <a:solidFill>
            <a:srgbClr val="FFCC00"/>
          </a:solidFill>
          <a:ln w="9525">
            <a:solidFill>
              <a:schemeClr val="tx1"/>
            </a:solidFill>
            <a:round/>
            <a:headEnd/>
            <a:tailEnd/>
          </a:ln>
          <a:effectLst/>
        </p:spPr>
        <p:txBody>
          <a:bodyPr wrap="none" anchor="ctr"/>
          <a:lstStyle/>
          <a:p>
            <a:pPr algn="ctr"/>
            <a:r>
              <a:rPr lang="en-US"/>
              <a:t>9</a:t>
            </a:r>
          </a:p>
        </p:txBody>
      </p:sp>
      <p:sp>
        <p:nvSpPr>
          <p:cNvPr id="217100" name="Oval 12"/>
          <p:cNvSpPr>
            <a:spLocks noChangeArrowheads="1"/>
          </p:cNvSpPr>
          <p:nvPr/>
        </p:nvSpPr>
        <p:spPr bwMode="auto">
          <a:xfrm>
            <a:off x="7391400" y="5105400"/>
            <a:ext cx="609600" cy="533400"/>
          </a:xfrm>
          <a:prstGeom prst="ellipse">
            <a:avLst/>
          </a:prstGeom>
          <a:solidFill>
            <a:srgbClr val="FFCC00"/>
          </a:solidFill>
          <a:ln w="9525">
            <a:solidFill>
              <a:schemeClr val="tx1"/>
            </a:solidFill>
            <a:round/>
            <a:headEnd/>
            <a:tailEnd/>
          </a:ln>
          <a:effectLst/>
        </p:spPr>
        <p:txBody>
          <a:bodyPr wrap="none" anchor="ctr"/>
          <a:lstStyle/>
          <a:p>
            <a:pPr algn="ctr"/>
            <a:r>
              <a:rPr lang="en-US"/>
              <a:t>11</a:t>
            </a:r>
          </a:p>
        </p:txBody>
      </p:sp>
      <p:sp>
        <p:nvSpPr>
          <p:cNvPr id="217101" name="Oval 13"/>
          <p:cNvSpPr>
            <a:spLocks noChangeArrowheads="1"/>
          </p:cNvSpPr>
          <p:nvPr/>
        </p:nvSpPr>
        <p:spPr bwMode="auto">
          <a:xfrm>
            <a:off x="8229600" y="5105400"/>
            <a:ext cx="609600" cy="533400"/>
          </a:xfrm>
          <a:prstGeom prst="ellipse">
            <a:avLst/>
          </a:prstGeom>
          <a:solidFill>
            <a:srgbClr val="FFCC00"/>
          </a:solidFill>
          <a:ln w="9525">
            <a:solidFill>
              <a:schemeClr val="tx1"/>
            </a:solidFill>
            <a:round/>
            <a:headEnd/>
            <a:tailEnd/>
          </a:ln>
          <a:effectLst/>
        </p:spPr>
        <p:txBody>
          <a:bodyPr wrap="none" anchor="ctr"/>
          <a:lstStyle/>
          <a:p>
            <a:pPr algn="ctr"/>
            <a:r>
              <a:rPr lang="en-US"/>
              <a:t>14</a:t>
            </a:r>
          </a:p>
        </p:txBody>
      </p:sp>
      <p:sp>
        <p:nvSpPr>
          <p:cNvPr id="217102" name="Oval 14"/>
          <p:cNvSpPr>
            <a:spLocks noChangeArrowheads="1"/>
          </p:cNvSpPr>
          <p:nvPr/>
        </p:nvSpPr>
        <p:spPr bwMode="auto">
          <a:xfrm>
            <a:off x="4572000" y="5867400"/>
            <a:ext cx="609600" cy="533400"/>
          </a:xfrm>
          <a:prstGeom prst="ellipse">
            <a:avLst/>
          </a:prstGeom>
          <a:solidFill>
            <a:srgbClr val="FFCC00"/>
          </a:solidFill>
          <a:ln w="9525">
            <a:solidFill>
              <a:schemeClr val="tx1"/>
            </a:solidFill>
            <a:round/>
            <a:headEnd/>
            <a:tailEnd/>
          </a:ln>
          <a:effectLst/>
        </p:spPr>
        <p:txBody>
          <a:bodyPr wrap="none" anchor="ctr"/>
          <a:lstStyle/>
          <a:p>
            <a:pPr algn="ctr"/>
            <a:r>
              <a:rPr lang="en-US"/>
              <a:t>5</a:t>
            </a:r>
          </a:p>
        </p:txBody>
      </p:sp>
      <p:sp>
        <p:nvSpPr>
          <p:cNvPr id="217103" name="Oval 15"/>
          <p:cNvSpPr>
            <a:spLocks noChangeArrowheads="1"/>
          </p:cNvSpPr>
          <p:nvPr/>
        </p:nvSpPr>
        <p:spPr bwMode="auto">
          <a:xfrm>
            <a:off x="5257800" y="5867400"/>
            <a:ext cx="609600" cy="533400"/>
          </a:xfrm>
          <a:prstGeom prst="ellipse">
            <a:avLst/>
          </a:prstGeom>
          <a:solidFill>
            <a:srgbClr val="FFCC00"/>
          </a:solidFill>
          <a:ln w="9525">
            <a:solidFill>
              <a:schemeClr val="tx1"/>
            </a:solidFill>
            <a:round/>
            <a:headEnd/>
            <a:tailEnd/>
          </a:ln>
          <a:effectLst/>
        </p:spPr>
        <p:txBody>
          <a:bodyPr wrap="none" anchor="ctr"/>
          <a:lstStyle/>
          <a:p>
            <a:pPr algn="ctr"/>
            <a:r>
              <a:rPr lang="en-US"/>
              <a:t>6</a:t>
            </a:r>
          </a:p>
        </p:txBody>
      </p:sp>
      <p:sp>
        <p:nvSpPr>
          <p:cNvPr id="217104" name="Oval 16"/>
          <p:cNvSpPr>
            <a:spLocks noChangeArrowheads="1"/>
          </p:cNvSpPr>
          <p:nvPr/>
        </p:nvSpPr>
        <p:spPr bwMode="auto">
          <a:xfrm>
            <a:off x="7086600" y="5867400"/>
            <a:ext cx="609600" cy="533400"/>
          </a:xfrm>
          <a:prstGeom prst="ellipse">
            <a:avLst/>
          </a:prstGeom>
          <a:solidFill>
            <a:srgbClr val="FFCC00"/>
          </a:solidFill>
          <a:ln w="9525">
            <a:solidFill>
              <a:schemeClr val="tx1"/>
            </a:solidFill>
            <a:round/>
            <a:headEnd/>
            <a:tailEnd/>
          </a:ln>
          <a:effectLst/>
        </p:spPr>
        <p:txBody>
          <a:bodyPr wrap="none" anchor="ctr"/>
          <a:lstStyle/>
          <a:p>
            <a:pPr algn="ctr"/>
            <a:r>
              <a:rPr lang="en-US"/>
              <a:t>12</a:t>
            </a:r>
          </a:p>
        </p:txBody>
      </p:sp>
      <p:sp>
        <p:nvSpPr>
          <p:cNvPr id="217105" name="Oval 17"/>
          <p:cNvSpPr>
            <a:spLocks noChangeArrowheads="1"/>
          </p:cNvSpPr>
          <p:nvPr/>
        </p:nvSpPr>
        <p:spPr bwMode="auto">
          <a:xfrm>
            <a:off x="7772400" y="5867400"/>
            <a:ext cx="609600" cy="533400"/>
          </a:xfrm>
          <a:prstGeom prst="ellipse">
            <a:avLst/>
          </a:prstGeom>
          <a:solidFill>
            <a:srgbClr val="FFCC00"/>
          </a:solidFill>
          <a:ln w="9525">
            <a:solidFill>
              <a:schemeClr val="tx1"/>
            </a:solidFill>
            <a:round/>
            <a:headEnd/>
            <a:tailEnd/>
          </a:ln>
          <a:effectLst/>
        </p:spPr>
        <p:txBody>
          <a:bodyPr wrap="none" anchor="ctr"/>
          <a:lstStyle/>
          <a:p>
            <a:pPr algn="ctr"/>
            <a:r>
              <a:rPr lang="en-US"/>
              <a:t>13</a:t>
            </a:r>
          </a:p>
        </p:txBody>
      </p:sp>
      <p:sp>
        <p:nvSpPr>
          <p:cNvPr id="217106" name="Line 18"/>
          <p:cNvSpPr>
            <a:spLocks noChangeShapeType="1"/>
          </p:cNvSpPr>
          <p:nvPr/>
        </p:nvSpPr>
        <p:spPr bwMode="auto">
          <a:xfrm flipH="1">
            <a:off x="5410200" y="3733800"/>
            <a:ext cx="762000" cy="533400"/>
          </a:xfrm>
          <a:prstGeom prst="line">
            <a:avLst/>
          </a:prstGeom>
          <a:noFill/>
          <a:ln w="9525">
            <a:solidFill>
              <a:schemeClr val="tx1"/>
            </a:solidFill>
            <a:round/>
            <a:headEnd/>
            <a:tailEnd/>
          </a:ln>
          <a:effectLst/>
        </p:spPr>
        <p:txBody>
          <a:bodyPr wrap="none" anchor="ctr"/>
          <a:lstStyle/>
          <a:p>
            <a:endParaRPr lang="en-US"/>
          </a:p>
        </p:txBody>
      </p:sp>
      <p:sp>
        <p:nvSpPr>
          <p:cNvPr id="217107" name="Line 19"/>
          <p:cNvSpPr>
            <a:spLocks noChangeShapeType="1"/>
          </p:cNvSpPr>
          <p:nvPr/>
        </p:nvSpPr>
        <p:spPr bwMode="auto">
          <a:xfrm>
            <a:off x="64008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17108" name="Line 20"/>
          <p:cNvSpPr>
            <a:spLocks noChangeShapeType="1"/>
          </p:cNvSpPr>
          <p:nvPr/>
        </p:nvSpPr>
        <p:spPr bwMode="auto">
          <a:xfrm>
            <a:off x="6629400" y="3733800"/>
            <a:ext cx="838200" cy="457200"/>
          </a:xfrm>
          <a:prstGeom prst="line">
            <a:avLst/>
          </a:prstGeom>
          <a:noFill/>
          <a:ln w="9525">
            <a:solidFill>
              <a:schemeClr val="tx1"/>
            </a:solidFill>
            <a:round/>
            <a:headEnd/>
            <a:tailEnd/>
          </a:ln>
          <a:effectLst/>
        </p:spPr>
        <p:txBody>
          <a:bodyPr wrap="none" anchor="ctr"/>
          <a:lstStyle/>
          <a:p>
            <a:endParaRPr lang="en-US"/>
          </a:p>
        </p:txBody>
      </p:sp>
      <p:sp>
        <p:nvSpPr>
          <p:cNvPr id="217109" name="Line 21"/>
          <p:cNvSpPr>
            <a:spLocks noChangeShapeType="1"/>
          </p:cNvSpPr>
          <p:nvPr/>
        </p:nvSpPr>
        <p:spPr bwMode="auto">
          <a:xfrm flipH="1">
            <a:off x="4495800" y="4648200"/>
            <a:ext cx="533400" cy="457200"/>
          </a:xfrm>
          <a:prstGeom prst="line">
            <a:avLst/>
          </a:prstGeom>
          <a:noFill/>
          <a:ln w="9525">
            <a:solidFill>
              <a:schemeClr val="tx1"/>
            </a:solidFill>
            <a:round/>
            <a:headEnd/>
            <a:tailEnd/>
          </a:ln>
          <a:effectLst/>
        </p:spPr>
        <p:txBody>
          <a:bodyPr wrap="none" anchor="ctr"/>
          <a:lstStyle/>
          <a:p>
            <a:endParaRPr lang="en-US"/>
          </a:p>
        </p:txBody>
      </p:sp>
      <p:sp>
        <p:nvSpPr>
          <p:cNvPr id="217110" name="Line 22"/>
          <p:cNvSpPr>
            <a:spLocks noChangeShapeType="1"/>
          </p:cNvSpPr>
          <p:nvPr/>
        </p:nvSpPr>
        <p:spPr bwMode="auto">
          <a:xfrm>
            <a:off x="5257800" y="4724400"/>
            <a:ext cx="0" cy="381000"/>
          </a:xfrm>
          <a:prstGeom prst="line">
            <a:avLst/>
          </a:prstGeom>
          <a:noFill/>
          <a:ln w="9525">
            <a:solidFill>
              <a:schemeClr val="tx1"/>
            </a:solidFill>
            <a:round/>
            <a:headEnd/>
            <a:tailEnd/>
          </a:ln>
          <a:effectLst/>
        </p:spPr>
        <p:txBody>
          <a:bodyPr wrap="none" anchor="ctr"/>
          <a:lstStyle/>
          <a:p>
            <a:endParaRPr lang="en-US"/>
          </a:p>
        </p:txBody>
      </p:sp>
      <p:sp>
        <p:nvSpPr>
          <p:cNvPr id="217111" name="Line 23"/>
          <p:cNvSpPr>
            <a:spLocks noChangeShapeType="1"/>
          </p:cNvSpPr>
          <p:nvPr/>
        </p:nvSpPr>
        <p:spPr bwMode="auto">
          <a:xfrm>
            <a:off x="5486400" y="4648200"/>
            <a:ext cx="533400" cy="457200"/>
          </a:xfrm>
          <a:prstGeom prst="line">
            <a:avLst/>
          </a:prstGeom>
          <a:noFill/>
          <a:ln w="9525">
            <a:solidFill>
              <a:schemeClr val="tx1"/>
            </a:solidFill>
            <a:round/>
            <a:headEnd/>
            <a:tailEnd/>
          </a:ln>
          <a:effectLst/>
        </p:spPr>
        <p:txBody>
          <a:bodyPr wrap="none" anchor="ctr"/>
          <a:lstStyle/>
          <a:p>
            <a:endParaRPr lang="en-US"/>
          </a:p>
        </p:txBody>
      </p:sp>
      <p:sp>
        <p:nvSpPr>
          <p:cNvPr id="217112" name="Line 24"/>
          <p:cNvSpPr>
            <a:spLocks noChangeShapeType="1"/>
          </p:cNvSpPr>
          <p:nvPr/>
        </p:nvSpPr>
        <p:spPr bwMode="auto">
          <a:xfrm>
            <a:off x="6477000" y="4724400"/>
            <a:ext cx="304800" cy="381000"/>
          </a:xfrm>
          <a:prstGeom prst="line">
            <a:avLst/>
          </a:prstGeom>
          <a:noFill/>
          <a:ln w="9525">
            <a:solidFill>
              <a:schemeClr val="tx1"/>
            </a:solidFill>
            <a:round/>
            <a:headEnd/>
            <a:tailEnd/>
          </a:ln>
          <a:effectLst/>
        </p:spPr>
        <p:txBody>
          <a:bodyPr wrap="none" anchor="ctr"/>
          <a:lstStyle/>
          <a:p>
            <a:endParaRPr lang="en-US"/>
          </a:p>
        </p:txBody>
      </p:sp>
      <p:sp>
        <p:nvSpPr>
          <p:cNvPr id="217113" name="Line 25"/>
          <p:cNvSpPr>
            <a:spLocks noChangeShapeType="1"/>
          </p:cNvSpPr>
          <p:nvPr/>
        </p:nvSpPr>
        <p:spPr bwMode="auto">
          <a:xfrm>
            <a:off x="7620000" y="4724400"/>
            <a:ext cx="76200" cy="381000"/>
          </a:xfrm>
          <a:prstGeom prst="line">
            <a:avLst/>
          </a:prstGeom>
          <a:noFill/>
          <a:ln w="9525">
            <a:solidFill>
              <a:schemeClr val="tx1"/>
            </a:solidFill>
            <a:round/>
            <a:headEnd/>
            <a:tailEnd/>
          </a:ln>
          <a:effectLst/>
        </p:spPr>
        <p:txBody>
          <a:bodyPr wrap="none" anchor="ctr"/>
          <a:lstStyle/>
          <a:p>
            <a:endParaRPr lang="en-US"/>
          </a:p>
        </p:txBody>
      </p:sp>
      <p:sp>
        <p:nvSpPr>
          <p:cNvPr id="217114" name="Line 26"/>
          <p:cNvSpPr>
            <a:spLocks noChangeShapeType="1"/>
          </p:cNvSpPr>
          <p:nvPr/>
        </p:nvSpPr>
        <p:spPr bwMode="auto">
          <a:xfrm>
            <a:off x="7848600" y="4648200"/>
            <a:ext cx="609600" cy="457200"/>
          </a:xfrm>
          <a:prstGeom prst="line">
            <a:avLst/>
          </a:prstGeom>
          <a:noFill/>
          <a:ln w="9525">
            <a:solidFill>
              <a:schemeClr val="tx1"/>
            </a:solidFill>
            <a:round/>
            <a:headEnd/>
            <a:tailEnd/>
          </a:ln>
          <a:effectLst/>
        </p:spPr>
        <p:txBody>
          <a:bodyPr wrap="none" anchor="ctr"/>
          <a:lstStyle/>
          <a:p>
            <a:endParaRPr lang="en-US"/>
          </a:p>
        </p:txBody>
      </p:sp>
      <p:sp>
        <p:nvSpPr>
          <p:cNvPr id="217115" name="Line 27"/>
          <p:cNvSpPr>
            <a:spLocks noChangeShapeType="1"/>
          </p:cNvSpPr>
          <p:nvPr/>
        </p:nvSpPr>
        <p:spPr bwMode="auto">
          <a:xfrm flipH="1">
            <a:off x="4876800" y="5638800"/>
            <a:ext cx="152400" cy="228600"/>
          </a:xfrm>
          <a:prstGeom prst="line">
            <a:avLst/>
          </a:prstGeom>
          <a:noFill/>
          <a:ln w="9525">
            <a:solidFill>
              <a:schemeClr val="tx1"/>
            </a:solidFill>
            <a:round/>
            <a:headEnd/>
            <a:tailEnd/>
          </a:ln>
          <a:effectLst/>
        </p:spPr>
        <p:txBody>
          <a:bodyPr wrap="none" anchor="ctr"/>
          <a:lstStyle/>
          <a:p>
            <a:endParaRPr lang="en-US"/>
          </a:p>
        </p:txBody>
      </p:sp>
      <p:sp>
        <p:nvSpPr>
          <p:cNvPr id="217116" name="Line 28"/>
          <p:cNvSpPr>
            <a:spLocks noChangeShapeType="1"/>
          </p:cNvSpPr>
          <p:nvPr/>
        </p:nvSpPr>
        <p:spPr bwMode="auto">
          <a:xfrm>
            <a:off x="5334000" y="5638800"/>
            <a:ext cx="152400" cy="228600"/>
          </a:xfrm>
          <a:prstGeom prst="line">
            <a:avLst/>
          </a:prstGeom>
          <a:noFill/>
          <a:ln w="9525">
            <a:solidFill>
              <a:schemeClr val="tx1"/>
            </a:solidFill>
            <a:round/>
            <a:headEnd/>
            <a:tailEnd/>
          </a:ln>
          <a:effectLst/>
        </p:spPr>
        <p:txBody>
          <a:bodyPr wrap="none" anchor="ctr"/>
          <a:lstStyle/>
          <a:p>
            <a:endParaRPr lang="en-US"/>
          </a:p>
        </p:txBody>
      </p:sp>
      <p:sp>
        <p:nvSpPr>
          <p:cNvPr id="217117" name="Line 29"/>
          <p:cNvSpPr>
            <a:spLocks noChangeShapeType="1"/>
          </p:cNvSpPr>
          <p:nvPr/>
        </p:nvSpPr>
        <p:spPr bwMode="auto">
          <a:xfrm flipH="1">
            <a:off x="7391400" y="5562600"/>
            <a:ext cx="152400" cy="304800"/>
          </a:xfrm>
          <a:prstGeom prst="line">
            <a:avLst/>
          </a:prstGeom>
          <a:noFill/>
          <a:ln w="9525">
            <a:solidFill>
              <a:schemeClr val="tx1"/>
            </a:solidFill>
            <a:round/>
            <a:headEnd/>
            <a:tailEnd/>
          </a:ln>
          <a:effectLst/>
        </p:spPr>
        <p:txBody>
          <a:bodyPr wrap="none" anchor="ctr"/>
          <a:lstStyle/>
          <a:p>
            <a:endParaRPr lang="en-US"/>
          </a:p>
        </p:txBody>
      </p:sp>
      <p:sp>
        <p:nvSpPr>
          <p:cNvPr id="217118" name="Line 30"/>
          <p:cNvSpPr>
            <a:spLocks noChangeShapeType="1"/>
          </p:cNvSpPr>
          <p:nvPr/>
        </p:nvSpPr>
        <p:spPr bwMode="auto">
          <a:xfrm>
            <a:off x="7924800" y="5562600"/>
            <a:ext cx="228600" cy="304800"/>
          </a:xfrm>
          <a:prstGeom prst="line">
            <a:avLst/>
          </a:prstGeom>
          <a:noFill/>
          <a:ln w="9525">
            <a:solidFill>
              <a:schemeClr val="tx1"/>
            </a:solidFill>
            <a:round/>
            <a:headEnd/>
            <a:tailEnd/>
          </a:ln>
          <a:effectLst/>
        </p:spPr>
        <p:txBody>
          <a:bodyPr wrap="none" anchor="ctr"/>
          <a:lstStyle/>
          <a:p>
            <a:endParaRPr lang="en-US"/>
          </a:p>
        </p:txBody>
      </p:sp>
      <p:sp>
        <p:nvSpPr>
          <p:cNvPr id="217125" name="Rectangle 37"/>
          <p:cNvSpPr>
            <a:spLocks noChangeArrowheads="1"/>
          </p:cNvSpPr>
          <p:nvPr/>
        </p:nvSpPr>
        <p:spPr bwMode="auto">
          <a:xfrm>
            <a:off x="914400" y="3810000"/>
            <a:ext cx="3657600" cy="1066800"/>
          </a:xfrm>
          <a:prstGeom prst="rect">
            <a:avLst/>
          </a:prstGeom>
          <a:noFill/>
          <a:ln w="9525">
            <a:solidFill>
              <a:srgbClr val="CC0000"/>
            </a:solidFill>
            <a:miter lim="800000"/>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5"/>
          <p:cNvSpPr>
            <a:spLocks noGrp="1"/>
          </p:cNvSpPr>
          <p:nvPr>
            <p:ph type="sldNum" sz="quarter" idx="12"/>
          </p:nvPr>
        </p:nvSpPr>
        <p:spPr/>
        <p:txBody>
          <a:bodyPr/>
          <a:lstStyle/>
          <a:p>
            <a:fld id="{0D633529-EBD5-4A35-8971-BA4AE86AA430}" type="slidenum">
              <a:rPr lang="es-MX"/>
              <a:pPr/>
              <a:t>30</a:t>
            </a:fld>
            <a:endParaRPr lang="es-MX"/>
          </a:p>
        </p:txBody>
      </p:sp>
      <p:sp>
        <p:nvSpPr>
          <p:cNvPr id="244738"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44739"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44740"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44741"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4742" name="Line 6"/>
          <p:cNvSpPr>
            <a:spLocks noChangeShapeType="1"/>
          </p:cNvSpPr>
          <p:nvPr/>
        </p:nvSpPr>
        <p:spPr bwMode="auto">
          <a:xfrm>
            <a:off x="51816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4743" name="Line 7"/>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4744" name="Line 8"/>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44745" name="Text Box 9"/>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OK… adelante con la búsqueda!</a:t>
            </a:r>
          </a:p>
        </p:txBody>
      </p:sp>
      <p:sp>
        <p:nvSpPr>
          <p:cNvPr id="244746" name="Oval 10"/>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4747" name="Oval 11"/>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4748" name="Oval 12"/>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44749" name="Line 13"/>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44750" name="Oval 14"/>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4751" name="Line 15"/>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4752" name="Oval 16"/>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4753" name="Line 17"/>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4754" name="Oval 18"/>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4755" name="Line 19"/>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44756" name="Oval 20"/>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4757" name="Line 21"/>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44758" name="Oval 22"/>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44759" name="Line 23"/>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44760" name="Oval 24"/>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4761" name="Line 25"/>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4762" name="Oval 26"/>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4763" name="Line 27"/>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4764" name="Oval 28"/>
          <p:cNvSpPr>
            <a:spLocks noChangeArrowheads="1"/>
          </p:cNvSpPr>
          <p:nvPr/>
        </p:nvSpPr>
        <p:spPr bwMode="auto">
          <a:xfrm>
            <a:off x="4267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44765" name="Line 29"/>
          <p:cNvSpPr>
            <a:spLocks noChangeShapeType="1"/>
          </p:cNvSpPr>
          <p:nvPr/>
        </p:nvSpPr>
        <p:spPr bwMode="auto">
          <a:xfrm flipV="1">
            <a:off x="45720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4766" name="Oval 30"/>
          <p:cNvSpPr>
            <a:spLocks noChangeArrowheads="1"/>
          </p:cNvSpPr>
          <p:nvPr/>
        </p:nvSpPr>
        <p:spPr bwMode="auto">
          <a:xfrm>
            <a:off x="48768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44767" name="Line 31"/>
          <p:cNvSpPr>
            <a:spLocks noChangeShapeType="1"/>
          </p:cNvSpPr>
          <p:nvPr/>
        </p:nvSpPr>
        <p:spPr bwMode="auto">
          <a:xfrm flipV="1">
            <a:off x="5105400" y="4648200"/>
            <a:ext cx="0" cy="304800"/>
          </a:xfrm>
          <a:prstGeom prst="line">
            <a:avLst/>
          </a:prstGeom>
          <a:noFill/>
          <a:ln w="9525">
            <a:solidFill>
              <a:schemeClr val="tx1"/>
            </a:solidFill>
            <a:round/>
            <a:headEnd/>
            <a:tailEnd/>
          </a:ln>
          <a:effectLst/>
        </p:spPr>
        <p:txBody>
          <a:bodyPr wrap="none" anchor="ctr"/>
          <a:lstStyle/>
          <a:p>
            <a:endParaRPr lang="en-US"/>
          </a:p>
        </p:txBody>
      </p:sp>
      <p:sp>
        <p:nvSpPr>
          <p:cNvPr id="244768" name="Oval 32"/>
          <p:cNvSpPr>
            <a:spLocks noChangeArrowheads="1"/>
          </p:cNvSpPr>
          <p:nvPr/>
        </p:nvSpPr>
        <p:spPr bwMode="auto">
          <a:xfrm>
            <a:off x="54864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44769" name="Line 33"/>
          <p:cNvSpPr>
            <a:spLocks noChangeShapeType="1"/>
          </p:cNvSpPr>
          <p:nvPr/>
        </p:nvSpPr>
        <p:spPr bwMode="auto">
          <a:xfrm>
            <a:off x="5334000" y="4572000"/>
            <a:ext cx="304800" cy="381000"/>
          </a:xfrm>
          <a:prstGeom prst="line">
            <a:avLst/>
          </a:prstGeom>
          <a:noFill/>
          <a:ln w="9525">
            <a:solidFill>
              <a:schemeClr val="tx1"/>
            </a:solidFill>
            <a:round/>
            <a:headEnd/>
            <a:tailEnd/>
          </a:ln>
          <a:effectLst/>
        </p:spPr>
        <p:txBody>
          <a:bodyPr wrap="none" anchor="ctr"/>
          <a:lstStyle/>
          <a:p>
            <a:endParaRPr lang="en-US"/>
          </a:p>
        </p:txBody>
      </p:sp>
      <p:sp>
        <p:nvSpPr>
          <p:cNvPr id="244770" name="Oval 34"/>
          <p:cNvSpPr>
            <a:spLocks noChangeArrowheads="1"/>
          </p:cNvSpPr>
          <p:nvPr/>
        </p:nvSpPr>
        <p:spPr bwMode="auto">
          <a:xfrm>
            <a:off x="60960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4,4</a:t>
            </a:r>
          </a:p>
        </p:txBody>
      </p:sp>
      <p:sp>
        <p:nvSpPr>
          <p:cNvPr id="244771" name="Line 35"/>
          <p:cNvSpPr>
            <a:spLocks noChangeShapeType="1"/>
          </p:cNvSpPr>
          <p:nvPr/>
        </p:nvSpPr>
        <p:spPr bwMode="auto">
          <a:xfrm>
            <a:off x="5410200" y="4495800"/>
            <a:ext cx="914400" cy="457200"/>
          </a:xfrm>
          <a:prstGeom prst="line">
            <a:avLst/>
          </a:prstGeom>
          <a:noFill/>
          <a:ln w="9525">
            <a:solidFill>
              <a:schemeClr val="tx1"/>
            </a:solidFill>
            <a:round/>
            <a:headEnd/>
            <a:tailEnd/>
          </a:ln>
          <a:effectLst/>
        </p:spPr>
        <p:txBody>
          <a:bodyPr wrap="none" anchor="ctr"/>
          <a:lstStyle/>
          <a:p>
            <a:endParaRPr lang="en-US"/>
          </a:p>
        </p:txBody>
      </p:sp>
      <p:sp>
        <p:nvSpPr>
          <p:cNvPr id="244772" name="Oval 36"/>
          <p:cNvSpPr>
            <a:spLocks noChangeArrowheads="1"/>
          </p:cNvSpPr>
          <p:nvPr/>
        </p:nvSpPr>
        <p:spPr bwMode="auto">
          <a:xfrm>
            <a:off x="563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4773" name="Line 37"/>
          <p:cNvSpPr>
            <a:spLocks noChangeShapeType="1"/>
          </p:cNvSpPr>
          <p:nvPr/>
        </p:nvSpPr>
        <p:spPr bwMode="auto">
          <a:xfrm>
            <a:off x="5257800" y="3810000"/>
            <a:ext cx="457200" cy="457200"/>
          </a:xfrm>
          <a:prstGeom prst="line">
            <a:avLst/>
          </a:prstGeom>
          <a:noFill/>
          <a:ln w="9525">
            <a:solidFill>
              <a:schemeClr val="tx1"/>
            </a:solidFill>
            <a:round/>
            <a:headEnd/>
            <a:tailEnd/>
          </a:ln>
          <a:effectLst/>
        </p:spPr>
        <p:txBody>
          <a:bodyPr wrap="none" anchor="ctr"/>
          <a:lstStyle/>
          <a:p>
            <a:endParaRPr lang="en-US"/>
          </a:p>
        </p:txBody>
      </p:sp>
      <p:sp>
        <p:nvSpPr>
          <p:cNvPr id="244774" name="Oval 38"/>
          <p:cNvSpPr>
            <a:spLocks noChangeArrowheads="1"/>
          </p:cNvSpPr>
          <p:nvPr/>
        </p:nvSpPr>
        <p:spPr bwMode="auto">
          <a:xfrm>
            <a:off x="624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4775" name="Line 39"/>
          <p:cNvSpPr>
            <a:spLocks noChangeShapeType="1"/>
          </p:cNvSpPr>
          <p:nvPr/>
        </p:nvSpPr>
        <p:spPr bwMode="auto">
          <a:xfrm>
            <a:off x="5334000" y="3733800"/>
            <a:ext cx="1143000" cy="457200"/>
          </a:xfrm>
          <a:prstGeom prst="line">
            <a:avLst/>
          </a:prstGeom>
          <a:noFill/>
          <a:ln w="9525">
            <a:solidFill>
              <a:schemeClr val="tx1"/>
            </a:solidFill>
            <a:round/>
            <a:headEnd/>
            <a:tailEnd/>
          </a:ln>
          <a:effectLst/>
        </p:spPr>
        <p:txBody>
          <a:bodyPr wrap="none" anchor="ctr"/>
          <a:lstStyle/>
          <a:p>
            <a:endParaRPr lang="en-US"/>
          </a:p>
        </p:txBody>
      </p:sp>
      <p:sp>
        <p:nvSpPr>
          <p:cNvPr id="244776" name="Oval 40"/>
          <p:cNvSpPr>
            <a:spLocks noChangeArrowheads="1"/>
          </p:cNvSpPr>
          <p:nvPr/>
        </p:nvSpPr>
        <p:spPr bwMode="auto">
          <a:xfrm>
            <a:off x="73914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1,2</a:t>
            </a:r>
          </a:p>
        </p:txBody>
      </p:sp>
      <p:sp>
        <p:nvSpPr>
          <p:cNvPr id="244777" name="Line 41"/>
          <p:cNvSpPr>
            <a:spLocks noChangeShapeType="1"/>
          </p:cNvSpPr>
          <p:nvPr/>
        </p:nvSpPr>
        <p:spPr bwMode="auto">
          <a:xfrm flipH="1">
            <a:off x="67818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4778" name="Oval 42"/>
          <p:cNvSpPr>
            <a:spLocks noChangeArrowheads="1"/>
          </p:cNvSpPr>
          <p:nvPr/>
        </p:nvSpPr>
        <p:spPr bwMode="auto">
          <a:xfrm>
            <a:off x="64770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4779" name="Oval 43"/>
          <p:cNvSpPr>
            <a:spLocks noChangeArrowheads="1"/>
          </p:cNvSpPr>
          <p:nvPr/>
        </p:nvSpPr>
        <p:spPr bwMode="auto">
          <a:xfrm>
            <a:off x="7086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4780" name="Line 44"/>
          <p:cNvSpPr>
            <a:spLocks noChangeShapeType="1"/>
          </p:cNvSpPr>
          <p:nvPr/>
        </p:nvSpPr>
        <p:spPr bwMode="auto">
          <a:xfrm flipV="1">
            <a:off x="7391400" y="3200400"/>
            <a:ext cx="152400" cy="228600"/>
          </a:xfrm>
          <a:prstGeom prst="line">
            <a:avLst/>
          </a:prstGeom>
          <a:noFill/>
          <a:ln w="9525">
            <a:solidFill>
              <a:schemeClr val="tx1"/>
            </a:solidFill>
            <a:round/>
            <a:headEnd/>
            <a:tailEnd/>
          </a:ln>
          <a:effectLst/>
        </p:spPr>
        <p:txBody>
          <a:bodyPr wrap="none" anchor="ctr"/>
          <a:lstStyle/>
          <a:p>
            <a:endParaRPr lang="en-US"/>
          </a:p>
        </p:txBody>
      </p:sp>
      <p:sp>
        <p:nvSpPr>
          <p:cNvPr id="244781" name="Oval 45"/>
          <p:cNvSpPr>
            <a:spLocks noChangeArrowheads="1"/>
          </p:cNvSpPr>
          <p:nvPr/>
        </p:nvSpPr>
        <p:spPr bwMode="auto">
          <a:xfrm>
            <a:off x="76962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44782" name="Line 46"/>
          <p:cNvSpPr>
            <a:spLocks noChangeShapeType="1"/>
          </p:cNvSpPr>
          <p:nvPr/>
        </p:nvSpPr>
        <p:spPr bwMode="auto">
          <a:xfrm>
            <a:off x="7772400" y="3200400"/>
            <a:ext cx="152400" cy="228600"/>
          </a:xfrm>
          <a:prstGeom prst="line">
            <a:avLst/>
          </a:prstGeom>
          <a:noFill/>
          <a:ln w="9525">
            <a:solidFill>
              <a:schemeClr val="tx1"/>
            </a:solidFill>
            <a:round/>
            <a:headEnd/>
            <a:tailEnd/>
          </a:ln>
          <a:effectLst/>
        </p:spPr>
        <p:txBody>
          <a:bodyPr wrap="none" anchor="ctr"/>
          <a:lstStyle/>
          <a:p>
            <a:endParaRPr lang="en-US"/>
          </a:p>
        </p:txBody>
      </p:sp>
      <p:sp>
        <p:nvSpPr>
          <p:cNvPr id="244783" name="Oval 47"/>
          <p:cNvSpPr>
            <a:spLocks noChangeArrowheads="1"/>
          </p:cNvSpPr>
          <p:nvPr/>
        </p:nvSpPr>
        <p:spPr bwMode="auto">
          <a:xfrm>
            <a:off x="8305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44784" name="Line 48"/>
          <p:cNvSpPr>
            <a:spLocks noChangeShapeType="1"/>
          </p:cNvSpPr>
          <p:nvPr/>
        </p:nvSpPr>
        <p:spPr bwMode="auto">
          <a:xfrm>
            <a:off x="7924800" y="3048000"/>
            <a:ext cx="609600" cy="381000"/>
          </a:xfrm>
          <a:prstGeom prst="line">
            <a:avLst/>
          </a:prstGeom>
          <a:noFill/>
          <a:ln w="9525">
            <a:solidFill>
              <a:schemeClr val="tx1"/>
            </a:solidFill>
            <a:round/>
            <a:headEnd/>
            <a:tailEnd/>
          </a:ln>
          <a:effectLst/>
        </p:spPr>
        <p:txBody>
          <a:bodyPr wrap="none" anchor="ctr"/>
          <a:lstStyle/>
          <a:p>
            <a:endParaRPr lang="en-US"/>
          </a:p>
        </p:txBody>
      </p:sp>
      <p:sp>
        <p:nvSpPr>
          <p:cNvPr id="244785" name="Oval 49"/>
          <p:cNvSpPr>
            <a:spLocks noChangeArrowheads="1"/>
          </p:cNvSpPr>
          <p:nvPr/>
        </p:nvSpPr>
        <p:spPr bwMode="auto">
          <a:xfrm>
            <a:off x="7696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4786" name="Line 50"/>
          <p:cNvSpPr>
            <a:spLocks noChangeShapeType="1"/>
          </p:cNvSpPr>
          <p:nvPr/>
        </p:nvSpPr>
        <p:spPr bwMode="auto">
          <a:xfrm flipV="1">
            <a:off x="8001000" y="3810000"/>
            <a:ext cx="381000" cy="3810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5"/>
          <p:cNvSpPr>
            <a:spLocks noGrp="1"/>
          </p:cNvSpPr>
          <p:nvPr>
            <p:ph type="sldNum" sz="quarter" idx="12"/>
          </p:nvPr>
        </p:nvSpPr>
        <p:spPr/>
        <p:txBody>
          <a:bodyPr/>
          <a:lstStyle/>
          <a:p>
            <a:fld id="{F51BAA68-4B5E-4EA0-9393-C07C07774BB7}" type="slidenum">
              <a:rPr lang="es-MX"/>
              <a:pPr/>
              <a:t>31</a:t>
            </a:fld>
            <a:endParaRPr lang="es-MX"/>
          </a:p>
        </p:txBody>
      </p:sp>
      <p:sp>
        <p:nvSpPr>
          <p:cNvPr id="245762"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45763"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45764"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45765"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5766" name="Line 6"/>
          <p:cNvSpPr>
            <a:spLocks noChangeShapeType="1"/>
          </p:cNvSpPr>
          <p:nvPr/>
        </p:nvSpPr>
        <p:spPr bwMode="auto">
          <a:xfrm>
            <a:off x="51816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5767" name="Line 7"/>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5768" name="Line 8"/>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45769" name="Text Box 9"/>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cumple el criterio</a:t>
            </a:r>
          </a:p>
          <a:p>
            <a:r>
              <a:rPr lang="es-MX" sz="2800" b="1" i="1">
                <a:solidFill>
                  <a:srgbClr val="CC0000"/>
                </a:solidFill>
                <a:latin typeface="Arial Narrow" pitchFamily="34" charset="0"/>
              </a:rPr>
              <a:t>(misma columna)</a:t>
            </a:r>
          </a:p>
        </p:txBody>
      </p:sp>
      <p:sp>
        <p:nvSpPr>
          <p:cNvPr id="245770" name="Oval 10"/>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5771" name="Oval 11"/>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5772" name="Oval 12"/>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45773" name="Line 13"/>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45774" name="Oval 14"/>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5775" name="Line 15"/>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5776" name="Oval 16"/>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5777" name="Line 17"/>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5778" name="Oval 18"/>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5779" name="Line 19"/>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45780" name="Oval 20"/>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5781" name="Line 21"/>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45782" name="Oval 22"/>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45783" name="Line 23"/>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45784" name="Oval 24"/>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5785" name="Line 25"/>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5786" name="Oval 26"/>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5787" name="Line 27"/>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5788" name="Oval 28"/>
          <p:cNvSpPr>
            <a:spLocks noChangeArrowheads="1"/>
          </p:cNvSpPr>
          <p:nvPr/>
        </p:nvSpPr>
        <p:spPr bwMode="auto">
          <a:xfrm>
            <a:off x="4267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45789" name="Line 29"/>
          <p:cNvSpPr>
            <a:spLocks noChangeShapeType="1"/>
          </p:cNvSpPr>
          <p:nvPr/>
        </p:nvSpPr>
        <p:spPr bwMode="auto">
          <a:xfrm flipV="1">
            <a:off x="45720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5790" name="Oval 30"/>
          <p:cNvSpPr>
            <a:spLocks noChangeArrowheads="1"/>
          </p:cNvSpPr>
          <p:nvPr/>
        </p:nvSpPr>
        <p:spPr bwMode="auto">
          <a:xfrm>
            <a:off x="48768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45791" name="Line 31"/>
          <p:cNvSpPr>
            <a:spLocks noChangeShapeType="1"/>
          </p:cNvSpPr>
          <p:nvPr/>
        </p:nvSpPr>
        <p:spPr bwMode="auto">
          <a:xfrm flipV="1">
            <a:off x="5105400" y="4648200"/>
            <a:ext cx="0" cy="304800"/>
          </a:xfrm>
          <a:prstGeom prst="line">
            <a:avLst/>
          </a:prstGeom>
          <a:noFill/>
          <a:ln w="9525">
            <a:solidFill>
              <a:schemeClr val="tx1"/>
            </a:solidFill>
            <a:round/>
            <a:headEnd/>
            <a:tailEnd/>
          </a:ln>
          <a:effectLst/>
        </p:spPr>
        <p:txBody>
          <a:bodyPr wrap="none" anchor="ctr"/>
          <a:lstStyle/>
          <a:p>
            <a:endParaRPr lang="en-US"/>
          </a:p>
        </p:txBody>
      </p:sp>
      <p:sp>
        <p:nvSpPr>
          <p:cNvPr id="245792" name="Oval 32"/>
          <p:cNvSpPr>
            <a:spLocks noChangeArrowheads="1"/>
          </p:cNvSpPr>
          <p:nvPr/>
        </p:nvSpPr>
        <p:spPr bwMode="auto">
          <a:xfrm>
            <a:off x="54864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45793" name="Line 33"/>
          <p:cNvSpPr>
            <a:spLocks noChangeShapeType="1"/>
          </p:cNvSpPr>
          <p:nvPr/>
        </p:nvSpPr>
        <p:spPr bwMode="auto">
          <a:xfrm>
            <a:off x="5334000" y="4572000"/>
            <a:ext cx="304800" cy="381000"/>
          </a:xfrm>
          <a:prstGeom prst="line">
            <a:avLst/>
          </a:prstGeom>
          <a:noFill/>
          <a:ln w="9525">
            <a:solidFill>
              <a:schemeClr val="tx1"/>
            </a:solidFill>
            <a:round/>
            <a:headEnd/>
            <a:tailEnd/>
          </a:ln>
          <a:effectLst/>
        </p:spPr>
        <p:txBody>
          <a:bodyPr wrap="none" anchor="ctr"/>
          <a:lstStyle/>
          <a:p>
            <a:endParaRPr lang="en-US"/>
          </a:p>
        </p:txBody>
      </p:sp>
      <p:sp>
        <p:nvSpPr>
          <p:cNvPr id="245794" name="Oval 34"/>
          <p:cNvSpPr>
            <a:spLocks noChangeArrowheads="1"/>
          </p:cNvSpPr>
          <p:nvPr/>
        </p:nvSpPr>
        <p:spPr bwMode="auto">
          <a:xfrm>
            <a:off x="60960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4,4</a:t>
            </a:r>
          </a:p>
        </p:txBody>
      </p:sp>
      <p:sp>
        <p:nvSpPr>
          <p:cNvPr id="245795" name="Line 35"/>
          <p:cNvSpPr>
            <a:spLocks noChangeShapeType="1"/>
          </p:cNvSpPr>
          <p:nvPr/>
        </p:nvSpPr>
        <p:spPr bwMode="auto">
          <a:xfrm>
            <a:off x="5410200" y="4495800"/>
            <a:ext cx="914400" cy="457200"/>
          </a:xfrm>
          <a:prstGeom prst="line">
            <a:avLst/>
          </a:prstGeom>
          <a:noFill/>
          <a:ln w="9525">
            <a:solidFill>
              <a:schemeClr val="tx1"/>
            </a:solidFill>
            <a:round/>
            <a:headEnd/>
            <a:tailEnd/>
          </a:ln>
          <a:effectLst/>
        </p:spPr>
        <p:txBody>
          <a:bodyPr wrap="none" anchor="ctr"/>
          <a:lstStyle/>
          <a:p>
            <a:endParaRPr lang="en-US"/>
          </a:p>
        </p:txBody>
      </p:sp>
      <p:sp>
        <p:nvSpPr>
          <p:cNvPr id="245796" name="Oval 36"/>
          <p:cNvSpPr>
            <a:spLocks noChangeArrowheads="1"/>
          </p:cNvSpPr>
          <p:nvPr/>
        </p:nvSpPr>
        <p:spPr bwMode="auto">
          <a:xfrm>
            <a:off x="563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5797" name="Line 37"/>
          <p:cNvSpPr>
            <a:spLocks noChangeShapeType="1"/>
          </p:cNvSpPr>
          <p:nvPr/>
        </p:nvSpPr>
        <p:spPr bwMode="auto">
          <a:xfrm>
            <a:off x="5257800" y="3810000"/>
            <a:ext cx="457200" cy="457200"/>
          </a:xfrm>
          <a:prstGeom prst="line">
            <a:avLst/>
          </a:prstGeom>
          <a:noFill/>
          <a:ln w="9525">
            <a:solidFill>
              <a:schemeClr val="tx1"/>
            </a:solidFill>
            <a:round/>
            <a:headEnd/>
            <a:tailEnd/>
          </a:ln>
          <a:effectLst/>
        </p:spPr>
        <p:txBody>
          <a:bodyPr wrap="none" anchor="ctr"/>
          <a:lstStyle/>
          <a:p>
            <a:endParaRPr lang="en-US"/>
          </a:p>
        </p:txBody>
      </p:sp>
      <p:sp>
        <p:nvSpPr>
          <p:cNvPr id="245798" name="Oval 38"/>
          <p:cNvSpPr>
            <a:spLocks noChangeArrowheads="1"/>
          </p:cNvSpPr>
          <p:nvPr/>
        </p:nvSpPr>
        <p:spPr bwMode="auto">
          <a:xfrm>
            <a:off x="624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5799" name="Line 39"/>
          <p:cNvSpPr>
            <a:spLocks noChangeShapeType="1"/>
          </p:cNvSpPr>
          <p:nvPr/>
        </p:nvSpPr>
        <p:spPr bwMode="auto">
          <a:xfrm>
            <a:off x="5334000" y="3733800"/>
            <a:ext cx="1143000" cy="457200"/>
          </a:xfrm>
          <a:prstGeom prst="line">
            <a:avLst/>
          </a:prstGeom>
          <a:noFill/>
          <a:ln w="9525">
            <a:solidFill>
              <a:schemeClr val="tx1"/>
            </a:solidFill>
            <a:round/>
            <a:headEnd/>
            <a:tailEnd/>
          </a:ln>
          <a:effectLst/>
        </p:spPr>
        <p:txBody>
          <a:bodyPr wrap="none" anchor="ctr"/>
          <a:lstStyle/>
          <a:p>
            <a:endParaRPr lang="en-US"/>
          </a:p>
        </p:txBody>
      </p:sp>
      <p:sp>
        <p:nvSpPr>
          <p:cNvPr id="245800" name="Oval 40"/>
          <p:cNvSpPr>
            <a:spLocks noChangeArrowheads="1"/>
          </p:cNvSpPr>
          <p:nvPr/>
        </p:nvSpPr>
        <p:spPr bwMode="auto">
          <a:xfrm>
            <a:off x="73914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1,2</a:t>
            </a:r>
          </a:p>
        </p:txBody>
      </p:sp>
      <p:sp>
        <p:nvSpPr>
          <p:cNvPr id="245801" name="Line 41"/>
          <p:cNvSpPr>
            <a:spLocks noChangeShapeType="1"/>
          </p:cNvSpPr>
          <p:nvPr/>
        </p:nvSpPr>
        <p:spPr bwMode="auto">
          <a:xfrm flipH="1">
            <a:off x="67818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5802" name="Oval 42"/>
          <p:cNvSpPr>
            <a:spLocks noChangeArrowheads="1"/>
          </p:cNvSpPr>
          <p:nvPr/>
        </p:nvSpPr>
        <p:spPr bwMode="auto">
          <a:xfrm>
            <a:off x="64770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5803" name="Oval 43"/>
          <p:cNvSpPr>
            <a:spLocks noChangeArrowheads="1"/>
          </p:cNvSpPr>
          <p:nvPr/>
        </p:nvSpPr>
        <p:spPr bwMode="auto">
          <a:xfrm>
            <a:off x="7086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5804" name="Line 44"/>
          <p:cNvSpPr>
            <a:spLocks noChangeShapeType="1"/>
          </p:cNvSpPr>
          <p:nvPr/>
        </p:nvSpPr>
        <p:spPr bwMode="auto">
          <a:xfrm flipV="1">
            <a:off x="7391400" y="3200400"/>
            <a:ext cx="152400" cy="228600"/>
          </a:xfrm>
          <a:prstGeom prst="line">
            <a:avLst/>
          </a:prstGeom>
          <a:noFill/>
          <a:ln w="9525">
            <a:solidFill>
              <a:schemeClr val="tx1"/>
            </a:solidFill>
            <a:round/>
            <a:headEnd/>
            <a:tailEnd/>
          </a:ln>
          <a:effectLst/>
        </p:spPr>
        <p:txBody>
          <a:bodyPr wrap="none" anchor="ctr"/>
          <a:lstStyle/>
          <a:p>
            <a:endParaRPr lang="en-US"/>
          </a:p>
        </p:txBody>
      </p:sp>
      <p:sp>
        <p:nvSpPr>
          <p:cNvPr id="245805" name="Oval 45"/>
          <p:cNvSpPr>
            <a:spLocks noChangeArrowheads="1"/>
          </p:cNvSpPr>
          <p:nvPr/>
        </p:nvSpPr>
        <p:spPr bwMode="auto">
          <a:xfrm>
            <a:off x="76962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45806" name="Line 46"/>
          <p:cNvSpPr>
            <a:spLocks noChangeShapeType="1"/>
          </p:cNvSpPr>
          <p:nvPr/>
        </p:nvSpPr>
        <p:spPr bwMode="auto">
          <a:xfrm>
            <a:off x="7772400" y="3200400"/>
            <a:ext cx="152400" cy="228600"/>
          </a:xfrm>
          <a:prstGeom prst="line">
            <a:avLst/>
          </a:prstGeom>
          <a:noFill/>
          <a:ln w="9525">
            <a:solidFill>
              <a:schemeClr val="tx1"/>
            </a:solidFill>
            <a:round/>
            <a:headEnd/>
            <a:tailEnd/>
          </a:ln>
          <a:effectLst/>
        </p:spPr>
        <p:txBody>
          <a:bodyPr wrap="none" anchor="ctr"/>
          <a:lstStyle/>
          <a:p>
            <a:endParaRPr lang="en-US"/>
          </a:p>
        </p:txBody>
      </p:sp>
      <p:sp>
        <p:nvSpPr>
          <p:cNvPr id="245807" name="Oval 47"/>
          <p:cNvSpPr>
            <a:spLocks noChangeArrowheads="1"/>
          </p:cNvSpPr>
          <p:nvPr/>
        </p:nvSpPr>
        <p:spPr bwMode="auto">
          <a:xfrm>
            <a:off x="8305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45808" name="Line 48"/>
          <p:cNvSpPr>
            <a:spLocks noChangeShapeType="1"/>
          </p:cNvSpPr>
          <p:nvPr/>
        </p:nvSpPr>
        <p:spPr bwMode="auto">
          <a:xfrm>
            <a:off x="7924800" y="3048000"/>
            <a:ext cx="609600" cy="381000"/>
          </a:xfrm>
          <a:prstGeom prst="line">
            <a:avLst/>
          </a:prstGeom>
          <a:noFill/>
          <a:ln w="9525">
            <a:solidFill>
              <a:schemeClr val="tx1"/>
            </a:solidFill>
            <a:round/>
            <a:headEnd/>
            <a:tailEnd/>
          </a:ln>
          <a:effectLst/>
        </p:spPr>
        <p:txBody>
          <a:bodyPr wrap="none" anchor="ctr"/>
          <a:lstStyle/>
          <a:p>
            <a:endParaRPr lang="en-US"/>
          </a:p>
        </p:txBody>
      </p:sp>
      <p:sp>
        <p:nvSpPr>
          <p:cNvPr id="245809" name="Oval 49"/>
          <p:cNvSpPr>
            <a:spLocks noChangeArrowheads="1"/>
          </p:cNvSpPr>
          <p:nvPr/>
        </p:nvSpPr>
        <p:spPr bwMode="auto">
          <a:xfrm>
            <a:off x="7696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5810" name="Line 50"/>
          <p:cNvSpPr>
            <a:spLocks noChangeShapeType="1"/>
          </p:cNvSpPr>
          <p:nvPr/>
        </p:nvSpPr>
        <p:spPr bwMode="auto">
          <a:xfrm flipV="1">
            <a:off x="8001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5811" name="Oval 51"/>
          <p:cNvSpPr>
            <a:spLocks noChangeArrowheads="1"/>
          </p:cNvSpPr>
          <p:nvPr/>
        </p:nvSpPr>
        <p:spPr bwMode="auto">
          <a:xfrm>
            <a:off x="70866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45812" name="Line 52"/>
          <p:cNvSpPr>
            <a:spLocks noChangeShapeType="1"/>
          </p:cNvSpPr>
          <p:nvPr/>
        </p:nvSpPr>
        <p:spPr bwMode="auto">
          <a:xfrm flipV="1">
            <a:off x="7391400" y="4572000"/>
            <a:ext cx="381000" cy="3810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5"/>
          <p:cNvSpPr>
            <a:spLocks noGrp="1"/>
          </p:cNvSpPr>
          <p:nvPr>
            <p:ph type="sldNum" sz="quarter" idx="12"/>
          </p:nvPr>
        </p:nvSpPr>
        <p:spPr/>
        <p:txBody>
          <a:bodyPr/>
          <a:lstStyle/>
          <a:p>
            <a:fld id="{9AC10D23-A3D9-44D4-AB28-A9EBD8491D05}" type="slidenum">
              <a:rPr lang="es-MX"/>
              <a:pPr/>
              <a:t>32</a:t>
            </a:fld>
            <a:endParaRPr lang="es-MX"/>
          </a:p>
        </p:txBody>
      </p:sp>
      <p:sp>
        <p:nvSpPr>
          <p:cNvPr id="246786"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46787"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46788"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46789"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6790" name="Line 6"/>
          <p:cNvSpPr>
            <a:spLocks noChangeShapeType="1"/>
          </p:cNvSpPr>
          <p:nvPr/>
        </p:nvSpPr>
        <p:spPr bwMode="auto">
          <a:xfrm>
            <a:off x="51816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6791" name="Line 7"/>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6792" name="Line 8"/>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46793" name="Text Box 9"/>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cumple el criterio</a:t>
            </a:r>
          </a:p>
          <a:p>
            <a:r>
              <a:rPr lang="es-MX" sz="2800" b="1" i="1">
                <a:solidFill>
                  <a:srgbClr val="CC0000"/>
                </a:solidFill>
                <a:latin typeface="Arial Narrow" pitchFamily="34" charset="0"/>
              </a:rPr>
              <a:t>(misma columna)</a:t>
            </a:r>
          </a:p>
        </p:txBody>
      </p:sp>
      <p:sp>
        <p:nvSpPr>
          <p:cNvPr id="246794" name="Oval 10"/>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6795" name="Oval 11"/>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6796" name="Oval 12"/>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46797" name="Line 13"/>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46798" name="Oval 14"/>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6799" name="Line 15"/>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6800" name="Oval 16"/>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6801" name="Line 17"/>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6802" name="Oval 18"/>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6803" name="Line 19"/>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46804" name="Oval 20"/>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6805" name="Line 21"/>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46806" name="Oval 22"/>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46807" name="Line 23"/>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46808" name="Oval 24"/>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6809" name="Line 25"/>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6810" name="Oval 26"/>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6811" name="Line 27"/>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6812" name="Oval 28"/>
          <p:cNvSpPr>
            <a:spLocks noChangeArrowheads="1"/>
          </p:cNvSpPr>
          <p:nvPr/>
        </p:nvSpPr>
        <p:spPr bwMode="auto">
          <a:xfrm>
            <a:off x="4267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46813" name="Line 29"/>
          <p:cNvSpPr>
            <a:spLocks noChangeShapeType="1"/>
          </p:cNvSpPr>
          <p:nvPr/>
        </p:nvSpPr>
        <p:spPr bwMode="auto">
          <a:xfrm flipV="1">
            <a:off x="45720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6814" name="Oval 30"/>
          <p:cNvSpPr>
            <a:spLocks noChangeArrowheads="1"/>
          </p:cNvSpPr>
          <p:nvPr/>
        </p:nvSpPr>
        <p:spPr bwMode="auto">
          <a:xfrm>
            <a:off x="48768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46815" name="Line 31"/>
          <p:cNvSpPr>
            <a:spLocks noChangeShapeType="1"/>
          </p:cNvSpPr>
          <p:nvPr/>
        </p:nvSpPr>
        <p:spPr bwMode="auto">
          <a:xfrm flipV="1">
            <a:off x="5105400" y="4648200"/>
            <a:ext cx="0" cy="304800"/>
          </a:xfrm>
          <a:prstGeom prst="line">
            <a:avLst/>
          </a:prstGeom>
          <a:noFill/>
          <a:ln w="9525">
            <a:solidFill>
              <a:schemeClr val="tx1"/>
            </a:solidFill>
            <a:round/>
            <a:headEnd/>
            <a:tailEnd/>
          </a:ln>
          <a:effectLst/>
        </p:spPr>
        <p:txBody>
          <a:bodyPr wrap="none" anchor="ctr"/>
          <a:lstStyle/>
          <a:p>
            <a:endParaRPr lang="en-US"/>
          </a:p>
        </p:txBody>
      </p:sp>
      <p:sp>
        <p:nvSpPr>
          <p:cNvPr id="246816" name="Oval 32"/>
          <p:cNvSpPr>
            <a:spLocks noChangeArrowheads="1"/>
          </p:cNvSpPr>
          <p:nvPr/>
        </p:nvSpPr>
        <p:spPr bwMode="auto">
          <a:xfrm>
            <a:off x="54864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46817" name="Line 33"/>
          <p:cNvSpPr>
            <a:spLocks noChangeShapeType="1"/>
          </p:cNvSpPr>
          <p:nvPr/>
        </p:nvSpPr>
        <p:spPr bwMode="auto">
          <a:xfrm>
            <a:off x="5334000" y="4572000"/>
            <a:ext cx="304800" cy="381000"/>
          </a:xfrm>
          <a:prstGeom prst="line">
            <a:avLst/>
          </a:prstGeom>
          <a:noFill/>
          <a:ln w="9525">
            <a:solidFill>
              <a:schemeClr val="tx1"/>
            </a:solidFill>
            <a:round/>
            <a:headEnd/>
            <a:tailEnd/>
          </a:ln>
          <a:effectLst/>
        </p:spPr>
        <p:txBody>
          <a:bodyPr wrap="none" anchor="ctr"/>
          <a:lstStyle/>
          <a:p>
            <a:endParaRPr lang="en-US"/>
          </a:p>
        </p:txBody>
      </p:sp>
      <p:sp>
        <p:nvSpPr>
          <p:cNvPr id="246818" name="Oval 34"/>
          <p:cNvSpPr>
            <a:spLocks noChangeArrowheads="1"/>
          </p:cNvSpPr>
          <p:nvPr/>
        </p:nvSpPr>
        <p:spPr bwMode="auto">
          <a:xfrm>
            <a:off x="60960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4,4</a:t>
            </a:r>
          </a:p>
        </p:txBody>
      </p:sp>
      <p:sp>
        <p:nvSpPr>
          <p:cNvPr id="246819" name="Line 35"/>
          <p:cNvSpPr>
            <a:spLocks noChangeShapeType="1"/>
          </p:cNvSpPr>
          <p:nvPr/>
        </p:nvSpPr>
        <p:spPr bwMode="auto">
          <a:xfrm>
            <a:off x="5410200" y="4495800"/>
            <a:ext cx="914400" cy="457200"/>
          </a:xfrm>
          <a:prstGeom prst="line">
            <a:avLst/>
          </a:prstGeom>
          <a:noFill/>
          <a:ln w="9525">
            <a:solidFill>
              <a:schemeClr val="tx1"/>
            </a:solidFill>
            <a:round/>
            <a:headEnd/>
            <a:tailEnd/>
          </a:ln>
          <a:effectLst/>
        </p:spPr>
        <p:txBody>
          <a:bodyPr wrap="none" anchor="ctr"/>
          <a:lstStyle/>
          <a:p>
            <a:endParaRPr lang="en-US"/>
          </a:p>
        </p:txBody>
      </p:sp>
      <p:sp>
        <p:nvSpPr>
          <p:cNvPr id="246820" name="Oval 36"/>
          <p:cNvSpPr>
            <a:spLocks noChangeArrowheads="1"/>
          </p:cNvSpPr>
          <p:nvPr/>
        </p:nvSpPr>
        <p:spPr bwMode="auto">
          <a:xfrm>
            <a:off x="563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6821" name="Line 37"/>
          <p:cNvSpPr>
            <a:spLocks noChangeShapeType="1"/>
          </p:cNvSpPr>
          <p:nvPr/>
        </p:nvSpPr>
        <p:spPr bwMode="auto">
          <a:xfrm>
            <a:off x="5257800" y="3810000"/>
            <a:ext cx="457200" cy="457200"/>
          </a:xfrm>
          <a:prstGeom prst="line">
            <a:avLst/>
          </a:prstGeom>
          <a:noFill/>
          <a:ln w="9525">
            <a:solidFill>
              <a:schemeClr val="tx1"/>
            </a:solidFill>
            <a:round/>
            <a:headEnd/>
            <a:tailEnd/>
          </a:ln>
          <a:effectLst/>
        </p:spPr>
        <p:txBody>
          <a:bodyPr wrap="none" anchor="ctr"/>
          <a:lstStyle/>
          <a:p>
            <a:endParaRPr lang="en-US"/>
          </a:p>
        </p:txBody>
      </p:sp>
      <p:sp>
        <p:nvSpPr>
          <p:cNvPr id="246822" name="Oval 38"/>
          <p:cNvSpPr>
            <a:spLocks noChangeArrowheads="1"/>
          </p:cNvSpPr>
          <p:nvPr/>
        </p:nvSpPr>
        <p:spPr bwMode="auto">
          <a:xfrm>
            <a:off x="624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6823" name="Line 39"/>
          <p:cNvSpPr>
            <a:spLocks noChangeShapeType="1"/>
          </p:cNvSpPr>
          <p:nvPr/>
        </p:nvSpPr>
        <p:spPr bwMode="auto">
          <a:xfrm>
            <a:off x="5334000" y="3733800"/>
            <a:ext cx="1143000" cy="457200"/>
          </a:xfrm>
          <a:prstGeom prst="line">
            <a:avLst/>
          </a:prstGeom>
          <a:noFill/>
          <a:ln w="9525">
            <a:solidFill>
              <a:schemeClr val="tx1"/>
            </a:solidFill>
            <a:round/>
            <a:headEnd/>
            <a:tailEnd/>
          </a:ln>
          <a:effectLst/>
        </p:spPr>
        <p:txBody>
          <a:bodyPr wrap="none" anchor="ctr"/>
          <a:lstStyle/>
          <a:p>
            <a:endParaRPr lang="en-US"/>
          </a:p>
        </p:txBody>
      </p:sp>
      <p:sp>
        <p:nvSpPr>
          <p:cNvPr id="246824" name="Oval 40"/>
          <p:cNvSpPr>
            <a:spLocks noChangeArrowheads="1"/>
          </p:cNvSpPr>
          <p:nvPr/>
        </p:nvSpPr>
        <p:spPr bwMode="auto">
          <a:xfrm>
            <a:off x="73914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1,2</a:t>
            </a:r>
          </a:p>
        </p:txBody>
      </p:sp>
      <p:sp>
        <p:nvSpPr>
          <p:cNvPr id="246825" name="Line 41"/>
          <p:cNvSpPr>
            <a:spLocks noChangeShapeType="1"/>
          </p:cNvSpPr>
          <p:nvPr/>
        </p:nvSpPr>
        <p:spPr bwMode="auto">
          <a:xfrm flipH="1">
            <a:off x="67818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6826" name="Oval 42"/>
          <p:cNvSpPr>
            <a:spLocks noChangeArrowheads="1"/>
          </p:cNvSpPr>
          <p:nvPr/>
        </p:nvSpPr>
        <p:spPr bwMode="auto">
          <a:xfrm>
            <a:off x="64770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6827" name="Oval 43"/>
          <p:cNvSpPr>
            <a:spLocks noChangeArrowheads="1"/>
          </p:cNvSpPr>
          <p:nvPr/>
        </p:nvSpPr>
        <p:spPr bwMode="auto">
          <a:xfrm>
            <a:off x="7086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6828" name="Line 44"/>
          <p:cNvSpPr>
            <a:spLocks noChangeShapeType="1"/>
          </p:cNvSpPr>
          <p:nvPr/>
        </p:nvSpPr>
        <p:spPr bwMode="auto">
          <a:xfrm flipV="1">
            <a:off x="7391400" y="3200400"/>
            <a:ext cx="152400" cy="228600"/>
          </a:xfrm>
          <a:prstGeom prst="line">
            <a:avLst/>
          </a:prstGeom>
          <a:noFill/>
          <a:ln w="9525">
            <a:solidFill>
              <a:schemeClr val="tx1"/>
            </a:solidFill>
            <a:round/>
            <a:headEnd/>
            <a:tailEnd/>
          </a:ln>
          <a:effectLst/>
        </p:spPr>
        <p:txBody>
          <a:bodyPr wrap="none" anchor="ctr"/>
          <a:lstStyle/>
          <a:p>
            <a:endParaRPr lang="en-US"/>
          </a:p>
        </p:txBody>
      </p:sp>
      <p:sp>
        <p:nvSpPr>
          <p:cNvPr id="246829" name="Oval 45"/>
          <p:cNvSpPr>
            <a:spLocks noChangeArrowheads="1"/>
          </p:cNvSpPr>
          <p:nvPr/>
        </p:nvSpPr>
        <p:spPr bwMode="auto">
          <a:xfrm>
            <a:off x="76962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46830" name="Line 46"/>
          <p:cNvSpPr>
            <a:spLocks noChangeShapeType="1"/>
          </p:cNvSpPr>
          <p:nvPr/>
        </p:nvSpPr>
        <p:spPr bwMode="auto">
          <a:xfrm>
            <a:off x="7772400" y="3200400"/>
            <a:ext cx="152400" cy="228600"/>
          </a:xfrm>
          <a:prstGeom prst="line">
            <a:avLst/>
          </a:prstGeom>
          <a:noFill/>
          <a:ln w="9525">
            <a:solidFill>
              <a:schemeClr val="tx1"/>
            </a:solidFill>
            <a:round/>
            <a:headEnd/>
            <a:tailEnd/>
          </a:ln>
          <a:effectLst/>
        </p:spPr>
        <p:txBody>
          <a:bodyPr wrap="none" anchor="ctr"/>
          <a:lstStyle/>
          <a:p>
            <a:endParaRPr lang="en-US"/>
          </a:p>
        </p:txBody>
      </p:sp>
      <p:sp>
        <p:nvSpPr>
          <p:cNvPr id="246831" name="Oval 47"/>
          <p:cNvSpPr>
            <a:spLocks noChangeArrowheads="1"/>
          </p:cNvSpPr>
          <p:nvPr/>
        </p:nvSpPr>
        <p:spPr bwMode="auto">
          <a:xfrm>
            <a:off x="8305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46832" name="Line 48"/>
          <p:cNvSpPr>
            <a:spLocks noChangeShapeType="1"/>
          </p:cNvSpPr>
          <p:nvPr/>
        </p:nvSpPr>
        <p:spPr bwMode="auto">
          <a:xfrm>
            <a:off x="7924800" y="3048000"/>
            <a:ext cx="609600" cy="381000"/>
          </a:xfrm>
          <a:prstGeom prst="line">
            <a:avLst/>
          </a:prstGeom>
          <a:noFill/>
          <a:ln w="9525">
            <a:solidFill>
              <a:schemeClr val="tx1"/>
            </a:solidFill>
            <a:round/>
            <a:headEnd/>
            <a:tailEnd/>
          </a:ln>
          <a:effectLst/>
        </p:spPr>
        <p:txBody>
          <a:bodyPr wrap="none" anchor="ctr"/>
          <a:lstStyle/>
          <a:p>
            <a:endParaRPr lang="en-US"/>
          </a:p>
        </p:txBody>
      </p:sp>
      <p:sp>
        <p:nvSpPr>
          <p:cNvPr id="246833" name="Oval 49"/>
          <p:cNvSpPr>
            <a:spLocks noChangeArrowheads="1"/>
          </p:cNvSpPr>
          <p:nvPr/>
        </p:nvSpPr>
        <p:spPr bwMode="auto">
          <a:xfrm>
            <a:off x="7696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6834" name="Line 50"/>
          <p:cNvSpPr>
            <a:spLocks noChangeShapeType="1"/>
          </p:cNvSpPr>
          <p:nvPr/>
        </p:nvSpPr>
        <p:spPr bwMode="auto">
          <a:xfrm flipV="1">
            <a:off x="8001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6835" name="Oval 51"/>
          <p:cNvSpPr>
            <a:spLocks noChangeArrowheads="1"/>
          </p:cNvSpPr>
          <p:nvPr/>
        </p:nvSpPr>
        <p:spPr bwMode="auto">
          <a:xfrm>
            <a:off x="70866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46836" name="Line 52"/>
          <p:cNvSpPr>
            <a:spLocks noChangeShapeType="1"/>
          </p:cNvSpPr>
          <p:nvPr/>
        </p:nvSpPr>
        <p:spPr bwMode="auto">
          <a:xfrm flipV="1">
            <a:off x="73914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6837" name="Oval 53"/>
          <p:cNvSpPr>
            <a:spLocks noChangeArrowheads="1"/>
          </p:cNvSpPr>
          <p:nvPr/>
        </p:nvSpPr>
        <p:spPr bwMode="auto">
          <a:xfrm>
            <a:off x="7696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46838" name="Line 54"/>
          <p:cNvSpPr>
            <a:spLocks noChangeShapeType="1"/>
          </p:cNvSpPr>
          <p:nvPr/>
        </p:nvSpPr>
        <p:spPr bwMode="auto">
          <a:xfrm flipV="1">
            <a:off x="7924800" y="4648200"/>
            <a:ext cx="0" cy="3048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265D8DB1-973E-4634-AB48-B4499C933A67}" type="slidenum">
              <a:rPr lang="es-MX"/>
              <a:pPr/>
              <a:t>33</a:t>
            </a:fld>
            <a:endParaRPr lang="es-MX"/>
          </a:p>
        </p:txBody>
      </p:sp>
      <p:sp>
        <p:nvSpPr>
          <p:cNvPr id="247810"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47811"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47812"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47813"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7814" name="Line 6"/>
          <p:cNvSpPr>
            <a:spLocks noChangeShapeType="1"/>
          </p:cNvSpPr>
          <p:nvPr/>
        </p:nvSpPr>
        <p:spPr bwMode="auto">
          <a:xfrm>
            <a:off x="51816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7815" name="Line 7"/>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7816" name="Line 8"/>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47817" name="Text Box 9"/>
          <p:cNvSpPr txBox="1">
            <a:spLocks noChangeArrowheads="1"/>
          </p:cNvSpPr>
          <p:nvPr/>
        </p:nvSpPr>
        <p:spPr bwMode="auto">
          <a:xfrm>
            <a:off x="5257800" y="5791200"/>
            <a:ext cx="38862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OK… se encontró solución !!</a:t>
            </a:r>
          </a:p>
        </p:txBody>
      </p:sp>
      <p:sp>
        <p:nvSpPr>
          <p:cNvPr id="247818" name="Oval 10"/>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7819" name="Oval 11"/>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7820" name="Oval 12"/>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47821" name="Line 13"/>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47822" name="Oval 14"/>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7823" name="Line 15"/>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7824" name="Oval 16"/>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7825" name="Line 17"/>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7826" name="Oval 18"/>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7827" name="Line 19"/>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47828" name="Oval 20"/>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7829" name="Line 21"/>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47830" name="Oval 22"/>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47831" name="Line 23"/>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47832" name="Oval 24"/>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7833" name="Line 25"/>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7834" name="Oval 26"/>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7835" name="Line 27"/>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7836" name="Oval 28"/>
          <p:cNvSpPr>
            <a:spLocks noChangeArrowheads="1"/>
          </p:cNvSpPr>
          <p:nvPr/>
        </p:nvSpPr>
        <p:spPr bwMode="auto">
          <a:xfrm>
            <a:off x="4267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47837" name="Line 29"/>
          <p:cNvSpPr>
            <a:spLocks noChangeShapeType="1"/>
          </p:cNvSpPr>
          <p:nvPr/>
        </p:nvSpPr>
        <p:spPr bwMode="auto">
          <a:xfrm flipV="1">
            <a:off x="45720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7838" name="Oval 30"/>
          <p:cNvSpPr>
            <a:spLocks noChangeArrowheads="1"/>
          </p:cNvSpPr>
          <p:nvPr/>
        </p:nvSpPr>
        <p:spPr bwMode="auto">
          <a:xfrm>
            <a:off x="48768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47839" name="Line 31"/>
          <p:cNvSpPr>
            <a:spLocks noChangeShapeType="1"/>
          </p:cNvSpPr>
          <p:nvPr/>
        </p:nvSpPr>
        <p:spPr bwMode="auto">
          <a:xfrm flipV="1">
            <a:off x="5105400" y="4648200"/>
            <a:ext cx="0" cy="304800"/>
          </a:xfrm>
          <a:prstGeom prst="line">
            <a:avLst/>
          </a:prstGeom>
          <a:noFill/>
          <a:ln w="9525">
            <a:solidFill>
              <a:schemeClr val="tx1"/>
            </a:solidFill>
            <a:round/>
            <a:headEnd/>
            <a:tailEnd/>
          </a:ln>
          <a:effectLst/>
        </p:spPr>
        <p:txBody>
          <a:bodyPr wrap="none" anchor="ctr"/>
          <a:lstStyle/>
          <a:p>
            <a:endParaRPr lang="en-US"/>
          </a:p>
        </p:txBody>
      </p:sp>
      <p:sp>
        <p:nvSpPr>
          <p:cNvPr id="247840" name="Oval 32"/>
          <p:cNvSpPr>
            <a:spLocks noChangeArrowheads="1"/>
          </p:cNvSpPr>
          <p:nvPr/>
        </p:nvSpPr>
        <p:spPr bwMode="auto">
          <a:xfrm>
            <a:off x="54864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47841" name="Line 33"/>
          <p:cNvSpPr>
            <a:spLocks noChangeShapeType="1"/>
          </p:cNvSpPr>
          <p:nvPr/>
        </p:nvSpPr>
        <p:spPr bwMode="auto">
          <a:xfrm>
            <a:off x="5334000" y="4572000"/>
            <a:ext cx="304800" cy="381000"/>
          </a:xfrm>
          <a:prstGeom prst="line">
            <a:avLst/>
          </a:prstGeom>
          <a:noFill/>
          <a:ln w="9525">
            <a:solidFill>
              <a:schemeClr val="tx1"/>
            </a:solidFill>
            <a:round/>
            <a:headEnd/>
            <a:tailEnd/>
          </a:ln>
          <a:effectLst/>
        </p:spPr>
        <p:txBody>
          <a:bodyPr wrap="none" anchor="ctr"/>
          <a:lstStyle/>
          <a:p>
            <a:endParaRPr lang="en-US"/>
          </a:p>
        </p:txBody>
      </p:sp>
      <p:sp>
        <p:nvSpPr>
          <p:cNvPr id="247842" name="Oval 34"/>
          <p:cNvSpPr>
            <a:spLocks noChangeArrowheads="1"/>
          </p:cNvSpPr>
          <p:nvPr/>
        </p:nvSpPr>
        <p:spPr bwMode="auto">
          <a:xfrm>
            <a:off x="60960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4,4</a:t>
            </a:r>
          </a:p>
        </p:txBody>
      </p:sp>
      <p:sp>
        <p:nvSpPr>
          <p:cNvPr id="247843" name="Line 35"/>
          <p:cNvSpPr>
            <a:spLocks noChangeShapeType="1"/>
          </p:cNvSpPr>
          <p:nvPr/>
        </p:nvSpPr>
        <p:spPr bwMode="auto">
          <a:xfrm>
            <a:off x="5410200" y="4495800"/>
            <a:ext cx="914400" cy="457200"/>
          </a:xfrm>
          <a:prstGeom prst="line">
            <a:avLst/>
          </a:prstGeom>
          <a:noFill/>
          <a:ln w="9525">
            <a:solidFill>
              <a:schemeClr val="tx1"/>
            </a:solidFill>
            <a:round/>
            <a:headEnd/>
            <a:tailEnd/>
          </a:ln>
          <a:effectLst/>
        </p:spPr>
        <p:txBody>
          <a:bodyPr wrap="none" anchor="ctr"/>
          <a:lstStyle/>
          <a:p>
            <a:endParaRPr lang="en-US"/>
          </a:p>
        </p:txBody>
      </p:sp>
      <p:sp>
        <p:nvSpPr>
          <p:cNvPr id="247844" name="Oval 36"/>
          <p:cNvSpPr>
            <a:spLocks noChangeArrowheads="1"/>
          </p:cNvSpPr>
          <p:nvPr/>
        </p:nvSpPr>
        <p:spPr bwMode="auto">
          <a:xfrm>
            <a:off x="563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7845" name="Line 37"/>
          <p:cNvSpPr>
            <a:spLocks noChangeShapeType="1"/>
          </p:cNvSpPr>
          <p:nvPr/>
        </p:nvSpPr>
        <p:spPr bwMode="auto">
          <a:xfrm>
            <a:off x="5257800" y="3810000"/>
            <a:ext cx="457200" cy="457200"/>
          </a:xfrm>
          <a:prstGeom prst="line">
            <a:avLst/>
          </a:prstGeom>
          <a:noFill/>
          <a:ln w="9525">
            <a:solidFill>
              <a:schemeClr val="tx1"/>
            </a:solidFill>
            <a:round/>
            <a:headEnd/>
            <a:tailEnd/>
          </a:ln>
          <a:effectLst/>
        </p:spPr>
        <p:txBody>
          <a:bodyPr wrap="none" anchor="ctr"/>
          <a:lstStyle/>
          <a:p>
            <a:endParaRPr lang="en-US"/>
          </a:p>
        </p:txBody>
      </p:sp>
      <p:sp>
        <p:nvSpPr>
          <p:cNvPr id="247846" name="Oval 38"/>
          <p:cNvSpPr>
            <a:spLocks noChangeArrowheads="1"/>
          </p:cNvSpPr>
          <p:nvPr/>
        </p:nvSpPr>
        <p:spPr bwMode="auto">
          <a:xfrm>
            <a:off x="624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7847" name="Line 39"/>
          <p:cNvSpPr>
            <a:spLocks noChangeShapeType="1"/>
          </p:cNvSpPr>
          <p:nvPr/>
        </p:nvSpPr>
        <p:spPr bwMode="auto">
          <a:xfrm>
            <a:off x="5334000" y="3733800"/>
            <a:ext cx="1143000" cy="457200"/>
          </a:xfrm>
          <a:prstGeom prst="line">
            <a:avLst/>
          </a:prstGeom>
          <a:noFill/>
          <a:ln w="9525">
            <a:solidFill>
              <a:schemeClr val="tx1"/>
            </a:solidFill>
            <a:round/>
            <a:headEnd/>
            <a:tailEnd/>
          </a:ln>
          <a:effectLst/>
        </p:spPr>
        <p:txBody>
          <a:bodyPr wrap="none" anchor="ctr"/>
          <a:lstStyle/>
          <a:p>
            <a:endParaRPr lang="en-US"/>
          </a:p>
        </p:txBody>
      </p:sp>
      <p:sp>
        <p:nvSpPr>
          <p:cNvPr id="247848" name="Oval 40"/>
          <p:cNvSpPr>
            <a:spLocks noChangeArrowheads="1"/>
          </p:cNvSpPr>
          <p:nvPr/>
        </p:nvSpPr>
        <p:spPr bwMode="auto">
          <a:xfrm>
            <a:off x="73914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1,2</a:t>
            </a:r>
          </a:p>
        </p:txBody>
      </p:sp>
      <p:sp>
        <p:nvSpPr>
          <p:cNvPr id="247849" name="Line 41"/>
          <p:cNvSpPr>
            <a:spLocks noChangeShapeType="1"/>
          </p:cNvSpPr>
          <p:nvPr/>
        </p:nvSpPr>
        <p:spPr bwMode="auto">
          <a:xfrm flipH="1">
            <a:off x="67818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7850" name="Oval 42"/>
          <p:cNvSpPr>
            <a:spLocks noChangeArrowheads="1"/>
          </p:cNvSpPr>
          <p:nvPr/>
        </p:nvSpPr>
        <p:spPr bwMode="auto">
          <a:xfrm>
            <a:off x="64770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7851" name="Oval 43"/>
          <p:cNvSpPr>
            <a:spLocks noChangeArrowheads="1"/>
          </p:cNvSpPr>
          <p:nvPr/>
        </p:nvSpPr>
        <p:spPr bwMode="auto">
          <a:xfrm>
            <a:off x="7086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7852" name="Line 44"/>
          <p:cNvSpPr>
            <a:spLocks noChangeShapeType="1"/>
          </p:cNvSpPr>
          <p:nvPr/>
        </p:nvSpPr>
        <p:spPr bwMode="auto">
          <a:xfrm flipV="1">
            <a:off x="7391400" y="3200400"/>
            <a:ext cx="152400" cy="228600"/>
          </a:xfrm>
          <a:prstGeom prst="line">
            <a:avLst/>
          </a:prstGeom>
          <a:noFill/>
          <a:ln w="9525">
            <a:solidFill>
              <a:schemeClr val="tx1"/>
            </a:solidFill>
            <a:round/>
            <a:headEnd/>
            <a:tailEnd/>
          </a:ln>
          <a:effectLst/>
        </p:spPr>
        <p:txBody>
          <a:bodyPr wrap="none" anchor="ctr"/>
          <a:lstStyle/>
          <a:p>
            <a:endParaRPr lang="en-US"/>
          </a:p>
        </p:txBody>
      </p:sp>
      <p:sp>
        <p:nvSpPr>
          <p:cNvPr id="247853" name="Oval 45"/>
          <p:cNvSpPr>
            <a:spLocks noChangeArrowheads="1"/>
          </p:cNvSpPr>
          <p:nvPr/>
        </p:nvSpPr>
        <p:spPr bwMode="auto">
          <a:xfrm>
            <a:off x="76962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47854" name="Line 46"/>
          <p:cNvSpPr>
            <a:spLocks noChangeShapeType="1"/>
          </p:cNvSpPr>
          <p:nvPr/>
        </p:nvSpPr>
        <p:spPr bwMode="auto">
          <a:xfrm>
            <a:off x="7772400" y="3200400"/>
            <a:ext cx="152400" cy="228600"/>
          </a:xfrm>
          <a:prstGeom prst="line">
            <a:avLst/>
          </a:prstGeom>
          <a:noFill/>
          <a:ln w="9525">
            <a:solidFill>
              <a:schemeClr val="tx1"/>
            </a:solidFill>
            <a:round/>
            <a:headEnd/>
            <a:tailEnd/>
          </a:ln>
          <a:effectLst/>
        </p:spPr>
        <p:txBody>
          <a:bodyPr wrap="none" anchor="ctr"/>
          <a:lstStyle/>
          <a:p>
            <a:endParaRPr lang="en-US"/>
          </a:p>
        </p:txBody>
      </p:sp>
      <p:sp>
        <p:nvSpPr>
          <p:cNvPr id="247855" name="Oval 47"/>
          <p:cNvSpPr>
            <a:spLocks noChangeArrowheads="1"/>
          </p:cNvSpPr>
          <p:nvPr/>
        </p:nvSpPr>
        <p:spPr bwMode="auto">
          <a:xfrm>
            <a:off x="8305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47856" name="Line 48"/>
          <p:cNvSpPr>
            <a:spLocks noChangeShapeType="1"/>
          </p:cNvSpPr>
          <p:nvPr/>
        </p:nvSpPr>
        <p:spPr bwMode="auto">
          <a:xfrm>
            <a:off x="7924800" y="3048000"/>
            <a:ext cx="609600" cy="381000"/>
          </a:xfrm>
          <a:prstGeom prst="line">
            <a:avLst/>
          </a:prstGeom>
          <a:noFill/>
          <a:ln w="9525">
            <a:solidFill>
              <a:schemeClr val="tx1"/>
            </a:solidFill>
            <a:round/>
            <a:headEnd/>
            <a:tailEnd/>
          </a:ln>
          <a:effectLst/>
        </p:spPr>
        <p:txBody>
          <a:bodyPr wrap="none" anchor="ctr"/>
          <a:lstStyle/>
          <a:p>
            <a:endParaRPr lang="en-US"/>
          </a:p>
        </p:txBody>
      </p:sp>
      <p:sp>
        <p:nvSpPr>
          <p:cNvPr id="247857" name="Oval 49"/>
          <p:cNvSpPr>
            <a:spLocks noChangeArrowheads="1"/>
          </p:cNvSpPr>
          <p:nvPr/>
        </p:nvSpPr>
        <p:spPr bwMode="auto">
          <a:xfrm>
            <a:off x="7696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7858" name="Line 50"/>
          <p:cNvSpPr>
            <a:spLocks noChangeShapeType="1"/>
          </p:cNvSpPr>
          <p:nvPr/>
        </p:nvSpPr>
        <p:spPr bwMode="auto">
          <a:xfrm flipV="1">
            <a:off x="8001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7859" name="Oval 51"/>
          <p:cNvSpPr>
            <a:spLocks noChangeArrowheads="1"/>
          </p:cNvSpPr>
          <p:nvPr/>
        </p:nvSpPr>
        <p:spPr bwMode="auto">
          <a:xfrm>
            <a:off x="70866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47860" name="Line 52"/>
          <p:cNvSpPr>
            <a:spLocks noChangeShapeType="1"/>
          </p:cNvSpPr>
          <p:nvPr/>
        </p:nvSpPr>
        <p:spPr bwMode="auto">
          <a:xfrm flipV="1">
            <a:off x="73914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7861" name="Oval 53"/>
          <p:cNvSpPr>
            <a:spLocks noChangeArrowheads="1"/>
          </p:cNvSpPr>
          <p:nvPr/>
        </p:nvSpPr>
        <p:spPr bwMode="auto">
          <a:xfrm>
            <a:off x="7696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47862" name="Line 54"/>
          <p:cNvSpPr>
            <a:spLocks noChangeShapeType="1"/>
          </p:cNvSpPr>
          <p:nvPr/>
        </p:nvSpPr>
        <p:spPr bwMode="auto">
          <a:xfrm flipV="1">
            <a:off x="7924800" y="4648200"/>
            <a:ext cx="0" cy="304800"/>
          </a:xfrm>
          <a:prstGeom prst="line">
            <a:avLst/>
          </a:prstGeom>
          <a:noFill/>
          <a:ln w="9525">
            <a:solidFill>
              <a:schemeClr val="tx1"/>
            </a:solidFill>
            <a:round/>
            <a:headEnd/>
            <a:tailEnd/>
          </a:ln>
          <a:effectLst/>
        </p:spPr>
        <p:txBody>
          <a:bodyPr wrap="none" anchor="ctr"/>
          <a:lstStyle/>
          <a:p>
            <a:endParaRPr lang="en-US"/>
          </a:p>
        </p:txBody>
      </p:sp>
      <p:sp>
        <p:nvSpPr>
          <p:cNvPr id="247863" name="Oval 55"/>
          <p:cNvSpPr>
            <a:spLocks noChangeArrowheads="1"/>
          </p:cNvSpPr>
          <p:nvPr/>
        </p:nvSpPr>
        <p:spPr bwMode="auto">
          <a:xfrm>
            <a:off x="83058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47864" name="Line 56"/>
          <p:cNvSpPr>
            <a:spLocks noChangeShapeType="1"/>
          </p:cNvSpPr>
          <p:nvPr/>
        </p:nvSpPr>
        <p:spPr bwMode="auto">
          <a:xfrm>
            <a:off x="8153400" y="4572000"/>
            <a:ext cx="304800" cy="3810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5"/>
          <p:cNvSpPr>
            <a:spLocks noGrp="1"/>
          </p:cNvSpPr>
          <p:nvPr>
            <p:ph type="sldNum" sz="quarter" idx="12"/>
          </p:nvPr>
        </p:nvSpPr>
        <p:spPr/>
        <p:txBody>
          <a:bodyPr/>
          <a:lstStyle/>
          <a:p>
            <a:fld id="{A7C621CB-51E4-4BEC-AE8E-5E0F03900F2B}" type="slidenum">
              <a:rPr lang="es-MX"/>
              <a:pPr/>
              <a:t>34</a:t>
            </a:fld>
            <a:endParaRPr lang="es-MX"/>
          </a:p>
        </p:txBody>
      </p:sp>
      <p:sp>
        <p:nvSpPr>
          <p:cNvPr id="249858"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49859" name="Oval 3"/>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49860" name="Oval 4"/>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49861" name="Line 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9862" name="Line 6"/>
          <p:cNvSpPr>
            <a:spLocks noChangeShapeType="1"/>
          </p:cNvSpPr>
          <p:nvPr/>
        </p:nvSpPr>
        <p:spPr bwMode="auto">
          <a:xfrm>
            <a:off x="51816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49863" name="Line 7"/>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9864" name="Line 8"/>
          <p:cNvSpPr>
            <a:spLocks noChangeShapeType="1"/>
          </p:cNvSpPr>
          <p:nvPr/>
        </p:nvSpPr>
        <p:spPr bwMode="auto">
          <a:xfrm flipH="1">
            <a:off x="2057400" y="3200400"/>
            <a:ext cx="76200" cy="228600"/>
          </a:xfrm>
          <a:prstGeom prst="line">
            <a:avLst/>
          </a:prstGeom>
          <a:noFill/>
          <a:ln w="9525">
            <a:solidFill>
              <a:schemeClr val="tx1"/>
            </a:solidFill>
            <a:round/>
            <a:headEnd/>
            <a:tailEnd/>
          </a:ln>
          <a:effectLst/>
        </p:spPr>
        <p:txBody>
          <a:bodyPr wrap="none" anchor="ctr"/>
          <a:lstStyle/>
          <a:p>
            <a:endParaRPr lang="en-US"/>
          </a:p>
        </p:txBody>
      </p:sp>
      <p:sp>
        <p:nvSpPr>
          <p:cNvPr id="249865" name="Text Box 9"/>
          <p:cNvSpPr txBox="1">
            <a:spLocks noChangeArrowheads="1"/>
          </p:cNvSpPr>
          <p:nvPr/>
        </p:nvSpPr>
        <p:spPr bwMode="auto">
          <a:xfrm>
            <a:off x="2743200" y="5791200"/>
            <a:ext cx="6248400" cy="822325"/>
          </a:xfrm>
          <a:prstGeom prst="rect">
            <a:avLst/>
          </a:prstGeom>
          <a:noFill/>
          <a:ln w="9525">
            <a:noFill/>
            <a:miter lim="800000"/>
            <a:headEnd/>
            <a:tailEnd/>
          </a:ln>
          <a:effectLst/>
        </p:spPr>
        <p:txBody>
          <a:bodyPr>
            <a:spAutoFit/>
          </a:bodyPr>
          <a:lstStyle/>
          <a:p>
            <a:r>
              <a:rPr lang="es-MX" b="1" i="1">
                <a:solidFill>
                  <a:srgbClr val="CC0000"/>
                </a:solidFill>
                <a:latin typeface="Arial Narrow" pitchFamily="34" charset="0"/>
              </a:rPr>
              <a:t>Se verificaron 27 nodos…</a:t>
            </a:r>
          </a:p>
          <a:p>
            <a:r>
              <a:rPr lang="es-MX" b="1" i="1">
                <a:solidFill>
                  <a:srgbClr val="CC0000"/>
                </a:solidFill>
                <a:latin typeface="Arial Narrow" pitchFamily="34" charset="0"/>
              </a:rPr>
              <a:t>Sin backtracking se hubieran verificado 155 nodos</a:t>
            </a:r>
          </a:p>
        </p:txBody>
      </p:sp>
      <p:sp>
        <p:nvSpPr>
          <p:cNvPr id="249866" name="Oval 10"/>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9867" name="Oval 11"/>
          <p:cNvSpPr>
            <a:spLocks noChangeArrowheads="1"/>
          </p:cNvSpPr>
          <p:nvPr/>
        </p:nvSpPr>
        <p:spPr bwMode="auto">
          <a:xfrm>
            <a:off x="1752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9868" name="Oval 12"/>
          <p:cNvSpPr>
            <a:spLocks noChangeArrowheads="1"/>
          </p:cNvSpPr>
          <p:nvPr/>
        </p:nvSpPr>
        <p:spPr bwMode="auto">
          <a:xfrm>
            <a:off x="24384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49869" name="Line 13"/>
          <p:cNvSpPr>
            <a:spLocks noChangeShapeType="1"/>
          </p:cNvSpPr>
          <p:nvPr/>
        </p:nvSpPr>
        <p:spPr bwMode="auto">
          <a:xfrm>
            <a:off x="2438400" y="3124200"/>
            <a:ext cx="228600" cy="304800"/>
          </a:xfrm>
          <a:prstGeom prst="line">
            <a:avLst/>
          </a:prstGeom>
          <a:noFill/>
          <a:ln w="9525">
            <a:solidFill>
              <a:schemeClr val="tx1"/>
            </a:solidFill>
            <a:round/>
            <a:headEnd/>
            <a:tailEnd/>
          </a:ln>
          <a:effectLst/>
        </p:spPr>
        <p:txBody>
          <a:bodyPr wrap="none" anchor="ctr"/>
          <a:lstStyle/>
          <a:p>
            <a:endParaRPr lang="en-US"/>
          </a:p>
        </p:txBody>
      </p:sp>
      <p:sp>
        <p:nvSpPr>
          <p:cNvPr id="249870" name="Oval 14"/>
          <p:cNvSpPr>
            <a:spLocks noChangeArrowheads="1"/>
          </p:cNvSpPr>
          <p:nvPr/>
        </p:nvSpPr>
        <p:spPr bwMode="auto">
          <a:xfrm>
            <a:off x="182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9871" name="Line 15"/>
          <p:cNvSpPr>
            <a:spLocks noChangeShapeType="1"/>
          </p:cNvSpPr>
          <p:nvPr/>
        </p:nvSpPr>
        <p:spPr bwMode="auto">
          <a:xfrm flipV="1">
            <a:off x="21336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9872" name="Oval 16"/>
          <p:cNvSpPr>
            <a:spLocks noChangeArrowheads="1"/>
          </p:cNvSpPr>
          <p:nvPr/>
        </p:nvSpPr>
        <p:spPr bwMode="auto">
          <a:xfrm>
            <a:off x="243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9873" name="Line 17"/>
          <p:cNvSpPr>
            <a:spLocks noChangeShapeType="1"/>
          </p:cNvSpPr>
          <p:nvPr/>
        </p:nvSpPr>
        <p:spPr bwMode="auto">
          <a:xfrm>
            <a:off x="26670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9874" name="Oval 18"/>
          <p:cNvSpPr>
            <a:spLocks noChangeArrowheads="1"/>
          </p:cNvSpPr>
          <p:nvPr/>
        </p:nvSpPr>
        <p:spPr bwMode="auto">
          <a:xfrm>
            <a:off x="30480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9875" name="Line 19"/>
          <p:cNvSpPr>
            <a:spLocks noChangeShapeType="1"/>
          </p:cNvSpPr>
          <p:nvPr/>
        </p:nvSpPr>
        <p:spPr bwMode="auto">
          <a:xfrm>
            <a:off x="2819400" y="3886200"/>
            <a:ext cx="381000" cy="304800"/>
          </a:xfrm>
          <a:prstGeom prst="line">
            <a:avLst/>
          </a:prstGeom>
          <a:noFill/>
          <a:ln w="9525">
            <a:solidFill>
              <a:schemeClr val="tx1"/>
            </a:solidFill>
            <a:round/>
            <a:headEnd/>
            <a:tailEnd/>
          </a:ln>
          <a:effectLst/>
        </p:spPr>
        <p:txBody>
          <a:bodyPr wrap="none" anchor="ctr"/>
          <a:lstStyle/>
          <a:p>
            <a:endParaRPr lang="en-US"/>
          </a:p>
        </p:txBody>
      </p:sp>
      <p:sp>
        <p:nvSpPr>
          <p:cNvPr id="249876" name="Oval 20"/>
          <p:cNvSpPr>
            <a:spLocks noChangeArrowheads="1"/>
          </p:cNvSpPr>
          <p:nvPr/>
        </p:nvSpPr>
        <p:spPr bwMode="auto">
          <a:xfrm>
            <a:off x="36576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9877" name="Line 21"/>
          <p:cNvSpPr>
            <a:spLocks noChangeShapeType="1"/>
          </p:cNvSpPr>
          <p:nvPr/>
        </p:nvSpPr>
        <p:spPr bwMode="auto">
          <a:xfrm>
            <a:off x="2895600" y="3810000"/>
            <a:ext cx="914400" cy="381000"/>
          </a:xfrm>
          <a:prstGeom prst="line">
            <a:avLst/>
          </a:prstGeom>
          <a:noFill/>
          <a:ln w="9525">
            <a:solidFill>
              <a:schemeClr val="tx1"/>
            </a:solidFill>
            <a:round/>
            <a:headEnd/>
            <a:tailEnd/>
          </a:ln>
          <a:effectLst/>
        </p:spPr>
        <p:txBody>
          <a:bodyPr wrap="none" anchor="ctr"/>
          <a:lstStyle/>
          <a:p>
            <a:endParaRPr lang="en-US"/>
          </a:p>
        </p:txBody>
      </p:sp>
      <p:sp>
        <p:nvSpPr>
          <p:cNvPr id="249878" name="Oval 22"/>
          <p:cNvSpPr>
            <a:spLocks noChangeArrowheads="1"/>
          </p:cNvSpPr>
          <p:nvPr/>
        </p:nvSpPr>
        <p:spPr bwMode="auto">
          <a:xfrm>
            <a:off x="4800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49879" name="Line 23"/>
          <p:cNvSpPr>
            <a:spLocks noChangeShapeType="1"/>
          </p:cNvSpPr>
          <p:nvPr/>
        </p:nvSpPr>
        <p:spPr bwMode="auto">
          <a:xfrm>
            <a:off x="2514600" y="3048000"/>
            <a:ext cx="2362200" cy="457200"/>
          </a:xfrm>
          <a:prstGeom prst="line">
            <a:avLst/>
          </a:prstGeom>
          <a:noFill/>
          <a:ln w="9525">
            <a:solidFill>
              <a:schemeClr val="tx1"/>
            </a:solidFill>
            <a:round/>
            <a:headEnd/>
            <a:tailEnd/>
          </a:ln>
          <a:effectLst/>
        </p:spPr>
        <p:txBody>
          <a:bodyPr wrap="none" anchor="ctr"/>
          <a:lstStyle/>
          <a:p>
            <a:endParaRPr lang="en-US"/>
          </a:p>
        </p:txBody>
      </p:sp>
      <p:sp>
        <p:nvSpPr>
          <p:cNvPr id="249880" name="Oval 24"/>
          <p:cNvSpPr>
            <a:spLocks noChangeArrowheads="1"/>
          </p:cNvSpPr>
          <p:nvPr/>
        </p:nvSpPr>
        <p:spPr bwMode="auto">
          <a:xfrm>
            <a:off x="42672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49881" name="Line 25"/>
          <p:cNvSpPr>
            <a:spLocks noChangeShapeType="1"/>
          </p:cNvSpPr>
          <p:nvPr/>
        </p:nvSpPr>
        <p:spPr bwMode="auto">
          <a:xfrm flipV="1">
            <a:off x="4572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9882" name="Oval 26"/>
          <p:cNvSpPr>
            <a:spLocks noChangeArrowheads="1"/>
          </p:cNvSpPr>
          <p:nvPr/>
        </p:nvSpPr>
        <p:spPr bwMode="auto">
          <a:xfrm>
            <a:off x="4876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49883" name="Line 27"/>
          <p:cNvSpPr>
            <a:spLocks noChangeShapeType="1"/>
          </p:cNvSpPr>
          <p:nvPr/>
        </p:nvSpPr>
        <p:spPr bwMode="auto">
          <a:xfrm>
            <a:off x="5105400" y="3886200"/>
            <a:ext cx="0" cy="304800"/>
          </a:xfrm>
          <a:prstGeom prst="line">
            <a:avLst/>
          </a:prstGeom>
          <a:noFill/>
          <a:ln w="9525">
            <a:solidFill>
              <a:schemeClr val="tx1"/>
            </a:solidFill>
            <a:round/>
            <a:headEnd/>
            <a:tailEnd/>
          </a:ln>
          <a:effectLst/>
        </p:spPr>
        <p:txBody>
          <a:bodyPr wrap="none" anchor="ctr"/>
          <a:lstStyle/>
          <a:p>
            <a:endParaRPr lang="en-US"/>
          </a:p>
        </p:txBody>
      </p:sp>
      <p:sp>
        <p:nvSpPr>
          <p:cNvPr id="249884" name="Oval 28"/>
          <p:cNvSpPr>
            <a:spLocks noChangeArrowheads="1"/>
          </p:cNvSpPr>
          <p:nvPr/>
        </p:nvSpPr>
        <p:spPr bwMode="auto">
          <a:xfrm>
            <a:off x="4267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49885" name="Line 29"/>
          <p:cNvSpPr>
            <a:spLocks noChangeShapeType="1"/>
          </p:cNvSpPr>
          <p:nvPr/>
        </p:nvSpPr>
        <p:spPr bwMode="auto">
          <a:xfrm flipV="1">
            <a:off x="45720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9886" name="Oval 30"/>
          <p:cNvSpPr>
            <a:spLocks noChangeArrowheads="1"/>
          </p:cNvSpPr>
          <p:nvPr/>
        </p:nvSpPr>
        <p:spPr bwMode="auto">
          <a:xfrm>
            <a:off x="48768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49887" name="Line 31"/>
          <p:cNvSpPr>
            <a:spLocks noChangeShapeType="1"/>
          </p:cNvSpPr>
          <p:nvPr/>
        </p:nvSpPr>
        <p:spPr bwMode="auto">
          <a:xfrm flipV="1">
            <a:off x="5105400" y="4648200"/>
            <a:ext cx="0" cy="304800"/>
          </a:xfrm>
          <a:prstGeom prst="line">
            <a:avLst/>
          </a:prstGeom>
          <a:noFill/>
          <a:ln w="9525">
            <a:solidFill>
              <a:schemeClr val="tx1"/>
            </a:solidFill>
            <a:round/>
            <a:headEnd/>
            <a:tailEnd/>
          </a:ln>
          <a:effectLst/>
        </p:spPr>
        <p:txBody>
          <a:bodyPr wrap="none" anchor="ctr"/>
          <a:lstStyle/>
          <a:p>
            <a:endParaRPr lang="en-US"/>
          </a:p>
        </p:txBody>
      </p:sp>
      <p:sp>
        <p:nvSpPr>
          <p:cNvPr id="249888" name="Oval 32"/>
          <p:cNvSpPr>
            <a:spLocks noChangeArrowheads="1"/>
          </p:cNvSpPr>
          <p:nvPr/>
        </p:nvSpPr>
        <p:spPr bwMode="auto">
          <a:xfrm>
            <a:off x="54864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49889" name="Line 33"/>
          <p:cNvSpPr>
            <a:spLocks noChangeShapeType="1"/>
          </p:cNvSpPr>
          <p:nvPr/>
        </p:nvSpPr>
        <p:spPr bwMode="auto">
          <a:xfrm>
            <a:off x="5334000" y="4572000"/>
            <a:ext cx="304800" cy="381000"/>
          </a:xfrm>
          <a:prstGeom prst="line">
            <a:avLst/>
          </a:prstGeom>
          <a:noFill/>
          <a:ln w="9525">
            <a:solidFill>
              <a:schemeClr val="tx1"/>
            </a:solidFill>
            <a:round/>
            <a:headEnd/>
            <a:tailEnd/>
          </a:ln>
          <a:effectLst/>
        </p:spPr>
        <p:txBody>
          <a:bodyPr wrap="none" anchor="ctr"/>
          <a:lstStyle/>
          <a:p>
            <a:endParaRPr lang="en-US"/>
          </a:p>
        </p:txBody>
      </p:sp>
      <p:sp>
        <p:nvSpPr>
          <p:cNvPr id="249890" name="Oval 34"/>
          <p:cNvSpPr>
            <a:spLocks noChangeArrowheads="1"/>
          </p:cNvSpPr>
          <p:nvPr/>
        </p:nvSpPr>
        <p:spPr bwMode="auto">
          <a:xfrm>
            <a:off x="60960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4,4</a:t>
            </a:r>
          </a:p>
        </p:txBody>
      </p:sp>
      <p:sp>
        <p:nvSpPr>
          <p:cNvPr id="249891" name="Line 35"/>
          <p:cNvSpPr>
            <a:spLocks noChangeShapeType="1"/>
          </p:cNvSpPr>
          <p:nvPr/>
        </p:nvSpPr>
        <p:spPr bwMode="auto">
          <a:xfrm>
            <a:off x="5410200" y="4495800"/>
            <a:ext cx="914400" cy="457200"/>
          </a:xfrm>
          <a:prstGeom prst="line">
            <a:avLst/>
          </a:prstGeom>
          <a:noFill/>
          <a:ln w="9525">
            <a:solidFill>
              <a:schemeClr val="tx1"/>
            </a:solidFill>
            <a:round/>
            <a:headEnd/>
            <a:tailEnd/>
          </a:ln>
          <a:effectLst/>
        </p:spPr>
        <p:txBody>
          <a:bodyPr wrap="none" anchor="ctr"/>
          <a:lstStyle/>
          <a:p>
            <a:endParaRPr lang="en-US"/>
          </a:p>
        </p:txBody>
      </p:sp>
      <p:sp>
        <p:nvSpPr>
          <p:cNvPr id="249892" name="Oval 36"/>
          <p:cNvSpPr>
            <a:spLocks noChangeArrowheads="1"/>
          </p:cNvSpPr>
          <p:nvPr/>
        </p:nvSpPr>
        <p:spPr bwMode="auto">
          <a:xfrm>
            <a:off x="56388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49893" name="Line 37"/>
          <p:cNvSpPr>
            <a:spLocks noChangeShapeType="1"/>
          </p:cNvSpPr>
          <p:nvPr/>
        </p:nvSpPr>
        <p:spPr bwMode="auto">
          <a:xfrm>
            <a:off x="5257800" y="3810000"/>
            <a:ext cx="457200" cy="457200"/>
          </a:xfrm>
          <a:prstGeom prst="line">
            <a:avLst/>
          </a:prstGeom>
          <a:noFill/>
          <a:ln w="9525">
            <a:solidFill>
              <a:schemeClr val="tx1"/>
            </a:solidFill>
            <a:round/>
            <a:headEnd/>
            <a:tailEnd/>
          </a:ln>
          <a:effectLst/>
        </p:spPr>
        <p:txBody>
          <a:bodyPr wrap="none" anchor="ctr"/>
          <a:lstStyle/>
          <a:p>
            <a:endParaRPr lang="en-US"/>
          </a:p>
        </p:txBody>
      </p:sp>
      <p:sp>
        <p:nvSpPr>
          <p:cNvPr id="249894" name="Oval 38"/>
          <p:cNvSpPr>
            <a:spLocks noChangeArrowheads="1"/>
          </p:cNvSpPr>
          <p:nvPr/>
        </p:nvSpPr>
        <p:spPr bwMode="auto">
          <a:xfrm>
            <a:off x="6248400" y="4191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49895" name="Line 39"/>
          <p:cNvSpPr>
            <a:spLocks noChangeShapeType="1"/>
          </p:cNvSpPr>
          <p:nvPr/>
        </p:nvSpPr>
        <p:spPr bwMode="auto">
          <a:xfrm>
            <a:off x="5334000" y="3733800"/>
            <a:ext cx="1143000" cy="457200"/>
          </a:xfrm>
          <a:prstGeom prst="line">
            <a:avLst/>
          </a:prstGeom>
          <a:noFill/>
          <a:ln w="9525">
            <a:solidFill>
              <a:schemeClr val="tx1"/>
            </a:solidFill>
            <a:round/>
            <a:headEnd/>
            <a:tailEnd/>
          </a:ln>
          <a:effectLst/>
        </p:spPr>
        <p:txBody>
          <a:bodyPr wrap="none" anchor="ctr"/>
          <a:lstStyle/>
          <a:p>
            <a:endParaRPr lang="en-US"/>
          </a:p>
        </p:txBody>
      </p:sp>
      <p:sp>
        <p:nvSpPr>
          <p:cNvPr id="249896" name="Oval 40"/>
          <p:cNvSpPr>
            <a:spLocks noChangeArrowheads="1"/>
          </p:cNvSpPr>
          <p:nvPr/>
        </p:nvSpPr>
        <p:spPr bwMode="auto">
          <a:xfrm>
            <a:off x="7391400" y="2743200"/>
            <a:ext cx="533400" cy="457200"/>
          </a:xfrm>
          <a:prstGeom prst="ellipse">
            <a:avLst/>
          </a:prstGeom>
          <a:solidFill>
            <a:srgbClr val="CC0000"/>
          </a:solidFill>
          <a:ln w="9525">
            <a:solidFill>
              <a:schemeClr val="tx1"/>
            </a:solidFill>
            <a:round/>
            <a:headEnd/>
            <a:tailEnd/>
          </a:ln>
          <a:effectLst/>
        </p:spPr>
        <p:txBody>
          <a:bodyPr wrap="none" anchor="ctr"/>
          <a:lstStyle/>
          <a:p>
            <a:pPr algn="ctr"/>
            <a:r>
              <a:rPr lang="es-MX" sz="1600"/>
              <a:t>1,2</a:t>
            </a:r>
          </a:p>
        </p:txBody>
      </p:sp>
      <p:sp>
        <p:nvSpPr>
          <p:cNvPr id="249897" name="Line 41"/>
          <p:cNvSpPr>
            <a:spLocks noChangeShapeType="1"/>
          </p:cNvSpPr>
          <p:nvPr/>
        </p:nvSpPr>
        <p:spPr bwMode="auto">
          <a:xfrm flipH="1">
            <a:off x="67818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49898" name="Oval 42"/>
          <p:cNvSpPr>
            <a:spLocks noChangeArrowheads="1"/>
          </p:cNvSpPr>
          <p:nvPr/>
        </p:nvSpPr>
        <p:spPr bwMode="auto">
          <a:xfrm>
            <a:off x="64770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49899" name="Oval 43"/>
          <p:cNvSpPr>
            <a:spLocks noChangeArrowheads="1"/>
          </p:cNvSpPr>
          <p:nvPr/>
        </p:nvSpPr>
        <p:spPr bwMode="auto">
          <a:xfrm>
            <a:off x="70866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49900" name="Line 44"/>
          <p:cNvSpPr>
            <a:spLocks noChangeShapeType="1"/>
          </p:cNvSpPr>
          <p:nvPr/>
        </p:nvSpPr>
        <p:spPr bwMode="auto">
          <a:xfrm flipV="1">
            <a:off x="7391400" y="3200400"/>
            <a:ext cx="152400" cy="228600"/>
          </a:xfrm>
          <a:prstGeom prst="line">
            <a:avLst/>
          </a:prstGeom>
          <a:noFill/>
          <a:ln w="9525">
            <a:solidFill>
              <a:schemeClr val="tx1"/>
            </a:solidFill>
            <a:round/>
            <a:headEnd/>
            <a:tailEnd/>
          </a:ln>
          <a:effectLst/>
        </p:spPr>
        <p:txBody>
          <a:bodyPr wrap="none" anchor="ctr"/>
          <a:lstStyle/>
          <a:p>
            <a:endParaRPr lang="en-US"/>
          </a:p>
        </p:txBody>
      </p:sp>
      <p:sp>
        <p:nvSpPr>
          <p:cNvPr id="249901" name="Oval 45"/>
          <p:cNvSpPr>
            <a:spLocks noChangeArrowheads="1"/>
          </p:cNvSpPr>
          <p:nvPr/>
        </p:nvSpPr>
        <p:spPr bwMode="auto">
          <a:xfrm>
            <a:off x="76962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49902" name="Line 46"/>
          <p:cNvSpPr>
            <a:spLocks noChangeShapeType="1"/>
          </p:cNvSpPr>
          <p:nvPr/>
        </p:nvSpPr>
        <p:spPr bwMode="auto">
          <a:xfrm>
            <a:off x="7772400" y="3200400"/>
            <a:ext cx="152400" cy="228600"/>
          </a:xfrm>
          <a:prstGeom prst="line">
            <a:avLst/>
          </a:prstGeom>
          <a:noFill/>
          <a:ln w="9525">
            <a:solidFill>
              <a:schemeClr val="tx1"/>
            </a:solidFill>
            <a:round/>
            <a:headEnd/>
            <a:tailEnd/>
          </a:ln>
          <a:effectLst/>
        </p:spPr>
        <p:txBody>
          <a:bodyPr wrap="none" anchor="ctr"/>
          <a:lstStyle/>
          <a:p>
            <a:endParaRPr lang="en-US"/>
          </a:p>
        </p:txBody>
      </p:sp>
      <p:sp>
        <p:nvSpPr>
          <p:cNvPr id="249903" name="Oval 47"/>
          <p:cNvSpPr>
            <a:spLocks noChangeArrowheads="1"/>
          </p:cNvSpPr>
          <p:nvPr/>
        </p:nvSpPr>
        <p:spPr bwMode="auto">
          <a:xfrm>
            <a:off x="8305800" y="3429000"/>
            <a:ext cx="533400" cy="457200"/>
          </a:xfrm>
          <a:prstGeom prst="ellipse">
            <a:avLst/>
          </a:prstGeom>
          <a:solidFill>
            <a:srgbClr val="CC0000"/>
          </a:solidFill>
          <a:ln w="9525">
            <a:solidFill>
              <a:schemeClr val="tx1"/>
            </a:solidFill>
            <a:round/>
            <a:headEnd/>
            <a:tailEnd/>
          </a:ln>
          <a:effectLst/>
        </p:spPr>
        <p:txBody>
          <a:bodyPr wrap="none" anchor="ctr"/>
          <a:lstStyle/>
          <a:p>
            <a:pPr algn="ctr"/>
            <a:r>
              <a:rPr lang="es-MX" sz="1600"/>
              <a:t>2,4</a:t>
            </a:r>
          </a:p>
        </p:txBody>
      </p:sp>
      <p:sp>
        <p:nvSpPr>
          <p:cNvPr id="249904" name="Line 48"/>
          <p:cNvSpPr>
            <a:spLocks noChangeShapeType="1"/>
          </p:cNvSpPr>
          <p:nvPr/>
        </p:nvSpPr>
        <p:spPr bwMode="auto">
          <a:xfrm>
            <a:off x="7924800" y="3048000"/>
            <a:ext cx="609600" cy="381000"/>
          </a:xfrm>
          <a:prstGeom prst="line">
            <a:avLst/>
          </a:prstGeom>
          <a:noFill/>
          <a:ln w="9525">
            <a:solidFill>
              <a:schemeClr val="tx1"/>
            </a:solidFill>
            <a:round/>
            <a:headEnd/>
            <a:tailEnd/>
          </a:ln>
          <a:effectLst/>
        </p:spPr>
        <p:txBody>
          <a:bodyPr wrap="none" anchor="ctr"/>
          <a:lstStyle/>
          <a:p>
            <a:endParaRPr lang="en-US"/>
          </a:p>
        </p:txBody>
      </p:sp>
      <p:sp>
        <p:nvSpPr>
          <p:cNvPr id="249905" name="Oval 49"/>
          <p:cNvSpPr>
            <a:spLocks noChangeArrowheads="1"/>
          </p:cNvSpPr>
          <p:nvPr/>
        </p:nvSpPr>
        <p:spPr bwMode="auto">
          <a:xfrm>
            <a:off x="7696200" y="4191000"/>
            <a:ext cx="533400" cy="457200"/>
          </a:xfrm>
          <a:prstGeom prst="ellipse">
            <a:avLst/>
          </a:prstGeom>
          <a:solidFill>
            <a:srgbClr val="CC0000"/>
          </a:solidFill>
          <a:ln w="9525">
            <a:solidFill>
              <a:schemeClr val="tx1"/>
            </a:solidFill>
            <a:round/>
            <a:headEnd/>
            <a:tailEnd/>
          </a:ln>
          <a:effectLst/>
        </p:spPr>
        <p:txBody>
          <a:bodyPr wrap="none" anchor="ctr"/>
          <a:lstStyle/>
          <a:p>
            <a:pPr algn="ctr"/>
            <a:r>
              <a:rPr lang="es-MX" sz="1600"/>
              <a:t>3,1</a:t>
            </a:r>
          </a:p>
        </p:txBody>
      </p:sp>
      <p:sp>
        <p:nvSpPr>
          <p:cNvPr id="249906" name="Line 50"/>
          <p:cNvSpPr>
            <a:spLocks noChangeShapeType="1"/>
          </p:cNvSpPr>
          <p:nvPr/>
        </p:nvSpPr>
        <p:spPr bwMode="auto">
          <a:xfrm flipV="1">
            <a:off x="8001000" y="3810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9907" name="Oval 51"/>
          <p:cNvSpPr>
            <a:spLocks noChangeArrowheads="1"/>
          </p:cNvSpPr>
          <p:nvPr/>
        </p:nvSpPr>
        <p:spPr bwMode="auto">
          <a:xfrm>
            <a:off x="70866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49908" name="Line 52"/>
          <p:cNvSpPr>
            <a:spLocks noChangeShapeType="1"/>
          </p:cNvSpPr>
          <p:nvPr/>
        </p:nvSpPr>
        <p:spPr bwMode="auto">
          <a:xfrm flipV="1">
            <a:off x="7391400" y="4572000"/>
            <a:ext cx="381000" cy="381000"/>
          </a:xfrm>
          <a:prstGeom prst="line">
            <a:avLst/>
          </a:prstGeom>
          <a:noFill/>
          <a:ln w="9525">
            <a:solidFill>
              <a:schemeClr val="tx1"/>
            </a:solidFill>
            <a:round/>
            <a:headEnd/>
            <a:tailEnd/>
          </a:ln>
          <a:effectLst/>
        </p:spPr>
        <p:txBody>
          <a:bodyPr wrap="none" anchor="ctr"/>
          <a:lstStyle/>
          <a:p>
            <a:endParaRPr lang="en-US"/>
          </a:p>
        </p:txBody>
      </p:sp>
      <p:sp>
        <p:nvSpPr>
          <p:cNvPr id="249909" name="Oval 53"/>
          <p:cNvSpPr>
            <a:spLocks noChangeArrowheads="1"/>
          </p:cNvSpPr>
          <p:nvPr/>
        </p:nvSpPr>
        <p:spPr bwMode="auto">
          <a:xfrm>
            <a:off x="7696200" y="4953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49910" name="Line 54"/>
          <p:cNvSpPr>
            <a:spLocks noChangeShapeType="1"/>
          </p:cNvSpPr>
          <p:nvPr/>
        </p:nvSpPr>
        <p:spPr bwMode="auto">
          <a:xfrm flipV="1">
            <a:off x="7924800" y="4648200"/>
            <a:ext cx="0" cy="304800"/>
          </a:xfrm>
          <a:prstGeom prst="line">
            <a:avLst/>
          </a:prstGeom>
          <a:noFill/>
          <a:ln w="9525">
            <a:solidFill>
              <a:schemeClr val="tx1"/>
            </a:solidFill>
            <a:round/>
            <a:headEnd/>
            <a:tailEnd/>
          </a:ln>
          <a:effectLst/>
        </p:spPr>
        <p:txBody>
          <a:bodyPr wrap="none" anchor="ctr"/>
          <a:lstStyle/>
          <a:p>
            <a:endParaRPr lang="en-US"/>
          </a:p>
        </p:txBody>
      </p:sp>
      <p:sp>
        <p:nvSpPr>
          <p:cNvPr id="249911" name="Oval 55"/>
          <p:cNvSpPr>
            <a:spLocks noChangeArrowheads="1"/>
          </p:cNvSpPr>
          <p:nvPr/>
        </p:nvSpPr>
        <p:spPr bwMode="auto">
          <a:xfrm>
            <a:off x="8305800" y="4953000"/>
            <a:ext cx="533400" cy="457200"/>
          </a:xfrm>
          <a:prstGeom prst="ellipse">
            <a:avLst/>
          </a:prstGeom>
          <a:solidFill>
            <a:srgbClr val="CC0000"/>
          </a:solidFill>
          <a:ln w="9525">
            <a:solidFill>
              <a:schemeClr val="tx1"/>
            </a:solidFill>
            <a:round/>
            <a:headEnd/>
            <a:tailEnd/>
          </a:ln>
          <a:effectLst/>
        </p:spPr>
        <p:txBody>
          <a:bodyPr wrap="none" anchor="ctr"/>
          <a:lstStyle/>
          <a:p>
            <a:pPr algn="ctr"/>
            <a:r>
              <a:rPr lang="es-MX" sz="1600"/>
              <a:t>4,3</a:t>
            </a:r>
          </a:p>
        </p:txBody>
      </p:sp>
      <p:sp>
        <p:nvSpPr>
          <p:cNvPr id="249912" name="Line 56"/>
          <p:cNvSpPr>
            <a:spLocks noChangeShapeType="1"/>
          </p:cNvSpPr>
          <p:nvPr/>
        </p:nvSpPr>
        <p:spPr bwMode="auto">
          <a:xfrm>
            <a:off x="8153400" y="4572000"/>
            <a:ext cx="304800" cy="381000"/>
          </a:xfrm>
          <a:prstGeom prst="line">
            <a:avLst/>
          </a:prstGeom>
          <a:noFill/>
          <a:ln w="9525">
            <a:solidFill>
              <a:schemeClr val="tx1"/>
            </a:solidFill>
            <a:round/>
            <a:headEnd/>
            <a:tailEnd/>
          </a:ln>
          <a:effectLst/>
        </p:spPr>
        <p:txBody>
          <a:bodyPr wrap="none" anchor="ctr"/>
          <a:lstStyle/>
          <a:p>
            <a:endParaRPr lang="en-US"/>
          </a:p>
        </p:txBody>
      </p:sp>
      <p:grpSp>
        <p:nvGrpSpPr>
          <p:cNvPr id="249913" name="Group 57"/>
          <p:cNvGrpSpPr>
            <a:grpSpLocks/>
          </p:cNvGrpSpPr>
          <p:nvPr/>
        </p:nvGrpSpPr>
        <p:grpSpPr bwMode="auto">
          <a:xfrm>
            <a:off x="457200" y="4724400"/>
            <a:ext cx="1981200" cy="1905000"/>
            <a:chOff x="384" y="3120"/>
            <a:chExt cx="768" cy="768"/>
          </a:xfrm>
        </p:grpSpPr>
        <p:sp>
          <p:nvSpPr>
            <p:cNvPr id="249914" name="Rectangle 58"/>
            <p:cNvSpPr>
              <a:spLocks noChangeArrowheads="1"/>
            </p:cNvSpPr>
            <p:nvPr/>
          </p:nvSpPr>
          <p:spPr bwMode="auto">
            <a:xfrm>
              <a:off x="384" y="3120"/>
              <a:ext cx="192" cy="192"/>
            </a:xfrm>
            <a:prstGeom prst="rect">
              <a:avLst/>
            </a:prstGeom>
            <a:solidFill>
              <a:srgbClr val="440044"/>
            </a:solidFill>
            <a:ln w="9525">
              <a:solidFill>
                <a:schemeClr val="tx1"/>
              </a:solidFill>
              <a:miter lim="800000"/>
              <a:headEnd/>
              <a:tailEnd/>
            </a:ln>
            <a:effectLst/>
          </p:spPr>
          <p:txBody>
            <a:bodyPr wrap="none" anchor="ctr"/>
            <a:lstStyle/>
            <a:p>
              <a:endParaRPr lang="en-US"/>
            </a:p>
          </p:txBody>
        </p:sp>
        <p:sp>
          <p:nvSpPr>
            <p:cNvPr id="249915" name="Rectangle 59"/>
            <p:cNvSpPr>
              <a:spLocks noChangeArrowheads="1"/>
            </p:cNvSpPr>
            <p:nvPr/>
          </p:nvSpPr>
          <p:spPr bwMode="auto">
            <a:xfrm>
              <a:off x="576" y="3120"/>
              <a:ext cx="192" cy="192"/>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49916" name="Rectangle 60"/>
            <p:cNvSpPr>
              <a:spLocks noChangeArrowheads="1"/>
            </p:cNvSpPr>
            <p:nvPr/>
          </p:nvSpPr>
          <p:spPr bwMode="auto">
            <a:xfrm>
              <a:off x="768" y="3120"/>
              <a:ext cx="192" cy="192"/>
            </a:xfrm>
            <a:prstGeom prst="rect">
              <a:avLst/>
            </a:prstGeom>
            <a:solidFill>
              <a:srgbClr val="440044"/>
            </a:solidFill>
            <a:ln w="9525">
              <a:solidFill>
                <a:schemeClr val="tx1"/>
              </a:solidFill>
              <a:miter lim="800000"/>
              <a:headEnd/>
              <a:tailEnd/>
            </a:ln>
            <a:effectLst/>
          </p:spPr>
          <p:txBody>
            <a:bodyPr wrap="none" anchor="ctr"/>
            <a:lstStyle/>
            <a:p>
              <a:endParaRPr lang="en-US"/>
            </a:p>
          </p:txBody>
        </p:sp>
        <p:sp>
          <p:nvSpPr>
            <p:cNvPr id="249917" name="Rectangle 61"/>
            <p:cNvSpPr>
              <a:spLocks noChangeArrowheads="1"/>
            </p:cNvSpPr>
            <p:nvPr/>
          </p:nvSpPr>
          <p:spPr bwMode="auto">
            <a:xfrm>
              <a:off x="960" y="3120"/>
              <a:ext cx="192" cy="192"/>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49918" name="Rectangle 62"/>
            <p:cNvSpPr>
              <a:spLocks noChangeArrowheads="1"/>
            </p:cNvSpPr>
            <p:nvPr/>
          </p:nvSpPr>
          <p:spPr bwMode="auto">
            <a:xfrm>
              <a:off x="384" y="3312"/>
              <a:ext cx="192" cy="192"/>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49919" name="Rectangle 63"/>
            <p:cNvSpPr>
              <a:spLocks noChangeArrowheads="1"/>
            </p:cNvSpPr>
            <p:nvPr/>
          </p:nvSpPr>
          <p:spPr bwMode="auto">
            <a:xfrm>
              <a:off x="576" y="3312"/>
              <a:ext cx="192" cy="192"/>
            </a:xfrm>
            <a:prstGeom prst="rect">
              <a:avLst/>
            </a:prstGeom>
            <a:solidFill>
              <a:srgbClr val="440044"/>
            </a:solidFill>
            <a:ln w="9525">
              <a:solidFill>
                <a:schemeClr val="tx1"/>
              </a:solidFill>
              <a:miter lim="800000"/>
              <a:headEnd/>
              <a:tailEnd/>
            </a:ln>
            <a:effectLst/>
          </p:spPr>
          <p:txBody>
            <a:bodyPr wrap="none" anchor="ctr"/>
            <a:lstStyle/>
            <a:p>
              <a:endParaRPr lang="en-US"/>
            </a:p>
          </p:txBody>
        </p:sp>
        <p:sp>
          <p:nvSpPr>
            <p:cNvPr id="249920" name="Rectangle 64"/>
            <p:cNvSpPr>
              <a:spLocks noChangeArrowheads="1"/>
            </p:cNvSpPr>
            <p:nvPr/>
          </p:nvSpPr>
          <p:spPr bwMode="auto">
            <a:xfrm>
              <a:off x="768" y="3312"/>
              <a:ext cx="192" cy="192"/>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49921" name="Rectangle 65"/>
            <p:cNvSpPr>
              <a:spLocks noChangeArrowheads="1"/>
            </p:cNvSpPr>
            <p:nvPr/>
          </p:nvSpPr>
          <p:spPr bwMode="auto">
            <a:xfrm>
              <a:off x="960" y="3312"/>
              <a:ext cx="192" cy="192"/>
            </a:xfrm>
            <a:prstGeom prst="rect">
              <a:avLst/>
            </a:prstGeom>
            <a:solidFill>
              <a:srgbClr val="440044"/>
            </a:solidFill>
            <a:ln w="9525">
              <a:solidFill>
                <a:schemeClr val="tx1"/>
              </a:solidFill>
              <a:miter lim="800000"/>
              <a:headEnd/>
              <a:tailEnd/>
            </a:ln>
            <a:effectLst/>
          </p:spPr>
          <p:txBody>
            <a:bodyPr wrap="none" anchor="ctr"/>
            <a:lstStyle/>
            <a:p>
              <a:endParaRPr lang="en-US"/>
            </a:p>
          </p:txBody>
        </p:sp>
        <p:sp>
          <p:nvSpPr>
            <p:cNvPr id="249922" name="Rectangle 66"/>
            <p:cNvSpPr>
              <a:spLocks noChangeArrowheads="1"/>
            </p:cNvSpPr>
            <p:nvPr/>
          </p:nvSpPr>
          <p:spPr bwMode="auto">
            <a:xfrm>
              <a:off x="384" y="3504"/>
              <a:ext cx="192" cy="192"/>
            </a:xfrm>
            <a:prstGeom prst="rect">
              <a:avLst/>
            </a:prstGeom>
            <a:solidFill>
              <a:srgbClr val="440044"/>
            </a:solidFill>
            <a:ln w="9525">
              <a:solidFill>
                <a:schemeClr val="tx1"/>
              </a:solidFill>
              <a:miter lim="800000"/>
              <a:headEnd/>
              <a:tailEnd/>
            </a:ln>
            <a:effectLst/>
          </p:spPr>
          <p:txBody>
            <a:bodyPr wrap="none" anchor="ctr"/>
            <a:lstStyle/>
            <a:p>
              <a:endParaRPr lang="en-US"/>
            </a:p>
          </p:txBody>
        </p:sp>
        <p:sp>
          <p:nvSpPr>
            <p:cNvPr id="249923" name="Rectangle 67"/>
            <p:cNvSpPr>
              <a:spLocks noChangeArrowheads="1"/>
            </p:cNvSpPr>
            <p:nvPr/>
          </p:nvSpPr>
          <p:spPr bwMode="auto">
            <a:xfrm>
              <a:off x="576" y="3504"/>
              <a:ext cx="192" cy="192"/>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49924" name="Rectangle 68"/>
            <p:cNvSpPr>
              <a:spLocks noChangeArrowheads="1"/>
            </p:cNvSpPr>
            <p:nvPr/>
          </p:nvSpPr>
          <p:spPr bwMode="auto">
            <a:xfrm>
              <a:off x="768" y="3504"/>
              <a:ext cx="192" cy="192"/>
            </a:xfrm>
            <a:prstGeom prst="rect">
              <a:avLst/>
            </a:prstGeom>
            <a:solidFill>
              <a:srgbClr val="440044"/>
            </a:solidFill>
            <a:ln w="9525">
              <a:solidFill>
                <a:schemeClr val="tx1"/>
              </a:solidFill>
              <a:miter lim="800000"/>
              <a:headEnd/>
              <a:tailEnd/>
            </a:ln>
            <a:effectLst/>
          </p:spPr>
          <p:txBody>
            <a:bodyPr wrap="none" anchor="ctr"/>
            <a:lstStyle/>
            <a:p>
              <a:endParaRPr lang="en-US"/>
            </a:p>
          </p:txBody>
        </p:sp>
        <p:sp>
          <p:nvSpPr>
            <p:cNvPr id="249925" name="Rectangle 69"/>
            <p:cNvSpPr>
              <a:spLocks noChangeArrowheads="1"/>
            </p:cNvSpPr>
            <p:nvPr/>
          </p:nvSpPr>
          <p:spPr bwMode="auto">
            <a:xfrm>
              <a:off x="960" y="3504"/>
              <a:ext cx="192" cy="192"/>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49926" name="Rectangle 70"/>
            <p:cNvSpPr>
              <a:spLocks noChangeArrowheads="1"/>
            </p:cNvSpPr>
            <p:nvPr/>
          </p:nvSpPr>
          <p:spPr bwMode="auto">
            <a:xfrm>
              <a:off x="384" y="3696"/>
              <a:ext cx="192" cy="192"/>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49927" name="Rectangle 71"/>
            <p:cNvSpPr>
              <a:spLocks noChangeArrowheads="1"/>
            </p:cNvSpPr>
            <p:nvPr/>
          </p:nvSpPr>
          <p:spPr bwMode="auto">
            <a:xfrm>
              <a:off x="576" y="3696"/>
              <a:ext cx="192" cy="192"/>
            </a:xfrm>
            <a:prstGeom prst="rect">
              <a:avLst/>
            </a:prstGeom>
            <a:solidFill>
              <a:srgbClr val="440044"/>
            </a:solidFill>
            <a:ln w="9525">
              <a:solidFill>
                <a:schemeClr val="tx1"/>
              </a:solidFill>
              <a:miter lim="800000"/>
              <a:headEnd/>
              <a:tailEnd/>
            </a:ln>
            <a:effectLst/>
          </p:spPr>
          <p:txBody>
            <a:bodyPr wrap="none" anchor="ctr"/>
            <a:lstStyle/>
            <a:p>
              <a:endParaRPr lang="en-US"/>
            </a:p>
          </p:txBody>
        </p:sp>
        <p:sp>
          <p:nvSpPr>
            <p:cNvPr id="249928" name="Rectangle 72"/>
            <p:cNvSpPr>
              <a:spLocks noChangeArrowheads="1"/>
            </p:cNvSpPr>
            <p:nvPr/>
          </p:nvSpPr>
          <p:spPr bwMode="auto">
            <a:xfrm>
              <a:off x="768" y="3696"/>
              <a:ext cx="192" cy="192"/>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49929" name="Rectangle 73"/>
            <p:cNvSpPr>
              <a:spLocks noChangeArrowheads="1"/>
            </p:cNvSpPr>
            <p:nvPr/>
          </p:nvSpPr>
          <p:spPr bwMode="auto">
            <a:xfrm>
              <a:off x="960" y="3696"/>
              <a:ext cx="192" cy="192"/>
            </a:xfrm>
            <a:prstGeom prst="rect">
              <a:avLst/>
            </a:prstGeom>
            <a:solidFill>
              <a:srgbClr val="440044"/>
            </a:solidFill>
            <a:ln w="9525">
              <a:solidFill>
                <a:schemeClr val="tx1"/>
              </a:solidFill>
              <a:miter lim="800000"/>
              <a:headEnd/>
              <a:tailEnd/>
            </a:ln>
            <a:effectLst/>
          </p:spPr>
          <p:txBody>
            <a:bodyPr wrap="none" anchor="ctr"/>
            <a:lstStyle/>
            <a:p>
              <a:endParaRPr lang="en-US"/>
            </a:p>
          </p:txBody>
        </p:sp>
      </p:grpSp>
      <p:sp>
        <p:nvSpPr>
          <p:cNvPr id="249930" name="Oval 74"/>
          <p:cNvSpPr>
            <a:spLocks noChangeArrowheads="1"/>
          </p:cNvSpPr>
          <p:nvPr/>
        </p:nvSpPr>
        <p:spPr bwMode="auto">
          <a:xfrm>
            <a:off x="1066800" y="4876800"/>
            <a:ext cx="228600" cy="228600"/>
          </a:xfrm>
          <a:prstGeom prst="ellipse">
            <a:avLst/>
          </a:prstGeom>
          <a:solidFill>
            <a:srgbClr val="CC0000"/>
          </a:solidFill>
          <a:ln w="9525">
            <a:solidFill>
              <a:schemeClr val="tx1"/>
            </a:solidFill>
            <a:round/>
            <a:headEnd/>
            <a:tailEnd/>
          </a:ln>
          <a:effectLst/>
        </p:spPr>
        <p:txBody>
          <a:bodyPr wrap="none" anchor="ctr"/>
          <a:lstStyle/>
          <a:p>
            <a:endParaRPr lang="en-US"/>
          </a:p>
        </p:txBody>
      </p:sp>
      <p:sp>
        <p:nvSpPr>
          <p:cNvPr id="249931" name="Oval 75"/>
          <p:cNvSpPr>
            <a:spLocks noChangeArrowheads="1"/>
          </p:cNvSpPr>
          <p:nvPr/>
        </p:nvSpPr>
        <p:spPr bwMode="auto">
          <a:xfrm>
            <a:off x="2057400" y="5334000"/>
            <a:ext cx="228600" cy="228600"/>
          </a:xfrm>
          <a:prstGeom prst="ellipse">
            <a:avLst/>
          </a:prstGeom>
          <a:solidFill>
            <a:srgbClr val="CC0000"/>
          </a:solidFill>
          <a:ln w="9525">
            <a:solidFill>
              <a:schemeClr val="tx1"/>
            </a:solidFill>
            <a:round/>
            <a:headEnd/>
            <a:tailEnd/>
          </a:ln>
          <a:effectLst/>
        </p:spPr>
        <p:txBody>
          <a:bodyPr wrap="none" anchor="ctr"/>
          <a:lstStyle/>
          <a:p>
            <a:endParaRPr lang="en-US"/>
          </a:p>
        </p:txBody>
      </p:sp>
      <p:sp>
        <p:nvSpPr>
          <p:cNvPr id="249932" name="Oval 76"/>
          <p:cNvSpPr>
            <a:spLocks noChangeArrowheads="1"/>
          </p:cNvSpPr>
          <p:nvPr/>
        </p:nvSpPr>
        <p:spPr bwMode="auto">
          <a:xfrm>
            <a:off x="609600" y="5791200"/>
            <a:ext cx="228600" cy="228600"/>
          </a:xfrm>
          <a:prstGeom prst="ellipse">
            <a:avLst/>
          </a:prstGeom>
          <a:solidFill>
            <a:srgbClr val="CC0000"/>
          </a:solidFill>
          <a:ln w="9525">
            <a:solidFill>
              <a:schemeClr val="tx1"/>
            </a:solidFill>
            <a:round/>
            <a:headEnd/>
            <a:tailEnd/>
          </a:ln>
          <a:effectLst/>
        </p:spPr>
        <p:txBody>
          <a:bodyPr wrap="none" anchor="ctr"/>
          <a:lstStyle/>
          <a:p>
            <a:endParaRPr lang="en-US"/>
          </a:p>
        </p:txBody>
      </p:sp>
      <p:sp>
        <p:nvSpPr>
          <p:cNvPr id="249933" name="Oval 77"/>
          <p:cNvSpPr>
            <a:spLocks noChangeArrowheads="1"/>
          </p:cNvSpPr>
          <p:nvPr/>
        </p:nvSpPr>
        <p:spPr bwMode="auto">
          <a:xfrm>
            <a:off x="1600200" y="6324600"/>
            <a:ext cx="228600" cy="228600"/>
          </a:xfrm>
          <a:prstGeom prst="ellipse">
            <a:avLst/>
          </a:prstGeom>
          <a:solidFill>
            <a:srgbClr val="CC0000"/>
          </a:solid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0C22E61-9B1F-4869-832C-4190EFB68E20}" type="slidenum">
              <a:rPr lang="es-MX"/>
              <a:pPr/>
              <a:t>35</a:t>
            </a:fld>
            <a:endParaRPr lang="es-MX"/>
          </a:p>
        </p:txBody>
      </p:sp>
      <p:sp>
        <p:nvSpPr>
          <p:cNvPr id="250882" name="Rectangle 2"/>
          <p:cNvSpPr>
            <a:spLocks noGrp="1" noChangeArrowheads="1"/>
          </p:cNvSpPr>
          <p:nvPr>
            <p:ph type="title"/>
          </p:nvPr>
        </p:nvSpPr>
        <p:spPr/>
        <p:txBody>
          <a:bodyPr/>
          <a:lstStyle/>
          <a:p>
            <a:r>
              <a:rPr lang="es-MX" sz="4000"/>
              <a:t>Algoritmo específico para el problema de las </a:t>
            </a:r>
            <a:r>
              <a:rPr lang="es-MX" sz="4000" b="1" i="1"/>
              <a:t>n</a:t>
            </a:r>
            <a:r>
              <a:rPr lang="es-MX" sz="4000"/>
              <a:t> reinas...</a:t>
            </a:r>
          </a:p>
        </p:txBody>
      </p:sp>
      <p:sp>
        <p:nvSpPr>
          <p:cNvPr id="250883" name="Rectangle 3"/>
          <p:cNvSpPr>
            <a:spLocks noGrp="1" noChangeArrowheads="1"/>
          </p:cNvSpPr>
          <p:nvPr>
            <p:ph type="body" idx="1"/>
          </p:nvPr>
        </p:nvSpPr>
        <p:spPr>
          <a:xfrm>
            <a:off x="228600" y="1981200"/>
            <a:ext cx="8915400" cy="4114800"/>
          </a:xfrm>
        </p:spPr>
        <p:txBody>
          <a:bodyPr/>
          <a:lstStyle/>
          <a:p>
            <a:r>
              <a:rPr lang="es-MX"/>
              <a:t>Se utilizará un arreglo global llamado </a:t>
            </a:r>
            <a:r>
              <a:rPr lang="es-MX" i="1">
                <a:latin typeface="Times New Roman" pitchFamily="18" charset="0"/>
              </a:rPr>
              <a:t>col</a:t>
            </a:r>
            <a:r>
              <a:rPr lang="es-MX"/>
              <a:t>, donde </a:t>
            </a:r>
            <a:r>
              <a:rPr lang="es-MX" i="1">
                <a:latin typeface="Times New Roman" pitchFamily="18" charset="0"/>
              </a:rPr>
              <a:t>col[i]</a:t>
            </a:r>
            <a:r>
              <a:rPr lang="es-MX"/>
              <a:t> contiene la posición de la columna para la reina en el renglón </a:t>
            </a:r>
            <a:r>
              <a:rPr lang="es-MX" i="1">
                <a:latin typeface="Times New Roman" pitchFamily="18" charset="0"/>
              </a:rPr>
              <a:t>i</a:t>
            </a:r>
            <a:r>
              <a:rPr lang="es-MX"/>
              <a:t>.</a:t>
            </a:r>
          </a:p>
          <a:p>
            <a:pPr lvl="4">
              <a:buFontTx/>
              <a:buNone/>
            </a:pPr>
            <a:r>
              <a:rPr lang="es-MX" i="1" noProof="1">
                <a:latin typeface="Times New Roman" pitchFamily="18" charset="0"/>
              </a:rPr>
              <a:t>void reinas (indice i)</a:t>
            </a:r>
          </a:p>
          <a:p>
            <a:pPr lvl="4">
              <a:buFontTx/>
              <a:buNone/>
            </a:pPr>
            <a:r>
              <a:rPr lang="es-MX" i="1" noProof="1">
                <a:latin typeface="Times New Roman" pitchFamily="18" charset="0"/>
              </a:rPr>
              <a:t>{ 	indice j;</a:t>
            </a:r>
          </a:p>
          <a:p>
            <a:pPr lvl="4">
              <a:buFontTx/>
              <a:buNone/>
            </a:pPr>
            <a:r>
              <a:rPr lang="es-MX" i="1" noProof="1">
                <a:latin typeface="Times New Roman" pitchFamily="18" charset="0"/>
              </a:rPr>
              <a:t>  	</a:t>
            </a:r>
            <a:r>
              <a:rPr lang="es-MX" b="1" i="1" noProof="1">
                <a:latin typeface="Times New Roman" pitchFamily="18" charset="0"/>
              </a:rPr>
              <a:t>if (cumple(i))</a:t>
            </a:r>
            <a:endParaRPr lang="es-MX" i="1" noProof="1">
              <a:latin typeface="Times New Roman" pitchFamily="18" charset="0"/>
            </a:endParaRPr>
          </a:p>
          <a:p>
            <a:pPr lvl="4">
              <a:buFontTx/>
              <a:buNone/>
            </a:pPr>
            <a:r>
              <a:rPr lang="es-MX" i="1" noProof="1">
                <a:latin typeface="Times New Roman" pitchFamily="18" charset="0"/>
              </a:rPr>
              <a:t>         if (i=n)</a:t>
            </a:r>
          </a:p>
          <a:p>
            <a:pPr lvl="4">
              <a:buFontTx/>
              <a:buNone/>
            </a:pPr>
            <a:r>
              <a:rPr lang="es-MX" i="1" noProof="1">
                <a:latin typeface="Times New Roman" pitchFamily="18" charset="0"/>
              </a:rPr>
              <a:t>  		 for(int k=1; k&lt;=n; k++) cout &lt;&lt; col[k];</a:t>
            </a:r>
          </a:p>
          <a:p>
            <a:pPr lvl="4">
              <a:buFontTx/>
              <a:buNone/>
            </a:pPr>
            <a:r>
              <a:rPr lang="es-MX" i="1" noProof="1">
                <a:latin typeface="Times New Roman" pitchFamily="18" charset="0"/>
              </a:rPr>
              <a:t> 	     else</a:t>
            </a:r>
          </a:p>
          <a:p>
            <a:pPr lvl="4">
              <a:buFontTx/>
              <a:buNone/>
            </a:pPr>
            <a:r>
              <a:rPr lang="es-MX" i="1" noProof="1">
                <a:latin typeface="Times New Roman" pitchFamily="18" charset="0"/>
              </a:rPr>
              <a:t>  		</a:t>
            </a:r>
            <a:r>
              <a:rPr lang="es-MX" b="1" i="1" noProof="1">
                <a:latin typeface="Times New Roman" pitchFamily="18" charset="0"/>
              </a:rPr>
              <a:t>for (j=1; j&lt;=n; j++)</a:t>
            </a:r>
          </a:p>
          <a:p>
            <a:pPr lvl="4">
              <a:buFontTx/>
              <a:buNone/>
            </a:pPr>
            <a:r>
              <a:rPr lang="es-MX" b="1" i="1" noProof="1">
                <a:latin typeface="Times New Roman" pitchFamily="18" charset="0"/>
              </a:rPr>
              <a:t> 		    {  col[i+1] = j; reinas(i+1); }</a:t>
            </a:r>
            <a:endParaRPr lang="es-MX" i="1" noProof="1">
              <a:latin typeface="Times New Roman" pitchFamily="18" charset="0"/>
            </a:endParaRPr>
          </a:p>
          <a:p>
            <a:pPr lvl="4">
              <a:buFontTx/>
              <a:buNone/>
            </a:pPr>
            <a:r>
              <a:rPr lang="es-MX" i="1" noProof="1">
                <a:latin typeface="Times New Roman" pitchFamily="18" charset="0"/>
              </a:rPr>
              <a:t>}</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35AEA62-2683-4594-AE06-B26DB57E1ED2}" type="slidenum">
              <a:rPr lang="es-MX"/>
              <a:pPr/>
              <a:t>36</a:t>
            </a:fld>
            <a:endParaRPr lang="es-MX"/>
          </a:p>
        </p:txBody>
      </p:sp>
      <p:sp>
        <p:nvSpPr>
          <p:cNvPr id="251906" name="Rectangle 2"/>
          <p:cNvSpPr>
            <a:spLocks noGrp="1" noChangeArrowheads="1"/>
          </p:cNvSpPr>
          <p:nvPr>
            <p:ph type="title"/>
          </p:nvPr>
        </p:nvSpPr>
        <p:spPr/>
        <p:txBody>
          <a:bodyPr/>
          <a:lstStyle/>
          <a:p>
            <a:r>
              <a:rPr lang="es-MX" sz="4000"/>
              <a:t>Algoritmo específico para el problema de las </a:t>
            </a:r>
            <a:r>
              <a:rPr lang="es-MX" sz="4000" b="1" i="1"/>
              <a:t>n</a:t>
            </a:r>
            <a:r>
              <a:rPr lang="es-MX" sz="4000"/>
              <a:t> reinas...</a:t>
            </a:r>
          </a:p>
        </p:txBody>
      </p:sp>
      <p:sp>
        <p:nvSpPr>
          <p:cNvPr id="251907" name="Rectangle 3"/>
          <p:cNvSpPr>
            <a:spLocks noGrp="1" noChangeArrowheads="1"/>
          </p:cNvSpPr>
          <p:nvPr>
            <p:ph type="body" idx="1"/>
          </p:nvPr>
        </p:nvSpPr>
        <p:spPr>
          <a:xfrm>
            <a:off x="228600" y="1981200"/>
            <a:ext cx="8915400" cy="4114800"/>
          </a:xfrm>
        </p:spPr>
        <p:txBody>
          <a:bodyPr/>
          <a:lstStyle/>
          <a:p>
            <a:r>
              <a:rPr lang="es-MX"/>
              <a:t>El cumplimiento del criterio consiste en verificar si no se está en la misma columna o en la misma diagonal.</a:t>
            </a:r>
          </a:p>
          <a:p>
            <a:pPr lvl="4">
              <a:buFontTx/>
              <a:buNone/>
            </a:pPr>
            <a:r>
              <a:rPr lang="es-MX" i="1" noProof="1">
                <a:latin typeface="Times New Roman" pitchFamily="18" charset="0"/>
              </a:rPr>
              <a:t>bool cumple (indice i)</a:t>
            </a:r>
          </a:p>
          <a:p>
            <a:pPr lvl="4">
              <a:buFontTx/>
              <a:buNone/>
            </a:pPr>
            <a:r>
              <a:rPr lang="es-MX" i="1" noProof="1">
                <a:latin typeface="Times New Roman" pitchFamily="18" charset="0"/>
              </a:rPr>
              <a:t>{ 	indice k;  bool switch;</a:t>
            </a:r>
          </a:p>
          <a:p>
            <a:pPr lvl="4">
              <a:buFontTx/>
              <a:buNone/>
            </a:pPr>
            <a:r>
              <a:rPr lang="es-MX" i="1" noProof="1">
                <a:latin typeface="Times New Roman" pitchFamily="18" charset="0"/>
              </a:rPr>
              <a:t>  	k = 1;</a:t>
            </a:r>
          </a:p>
          <a:p>
            <a:pPr lvl="4">
              <a:buFontTx/>
              <a:buNone/>
            </a:pPr>
            <a:r>
              <a:rPr lang="es-MX" i="1" noProof="1">
                <a:latin typeface="Times New Roman" pitchFamily="18" charset="0"/>
              </a:rPr>
              <a:t>	switch = true;</a:t>
            </a:r>
          </a:p>
          <a:p>
            <a:pPr lvl="4">
              <a:buFontTx/>
              <a:buNone/>
            </a:pPr>
            <a:r>
              <a:rPr lang="es-MX" i="1" noProof="1">
                <a:latin typeface="Times New Roman" pitchFamily="18" charset="0"/>
              </a:rPr>
              <a:t>   while (k &lt; i &amp;&amp; switch)</a:t>
            </a:r>
          </a:p>
          <a:p>
            <a:pPr lvl="4">
              <a:buFontTx/>
              <a:buNone/>
            </a:pPr>
            <a:r>
              <a:rPr lang="es-MX" i="1" noProof="1">
                <a:latin typeface="Times New Roman" pitchFamily="18" charset="0"/>
              </a:rPr>
              <a:t>   {   if (</a:t>
            </a:r>
            <a:r>
              <a:rPr lang="es-MX" sz="2800" b="1" i="1" noProof="1">
                <a:latin typeface="Times New Roman" pitchFamily="18" charset="0"/>
              </a:rPr>
              <a:t>col[i] == col[k]</a:t>
            </a:r>
            <a:r>
              <a:rPr lang="es-MX" i="1" noProof="1">
                <a:latin typeface="Times New Roman" pitchFamily="18" charset="0"/>
              </a:rPr>
              <a:t> || </a:t>
            </a:r>
            <a:r>
              <a:rPr lang="es-MX" sz="2800" b="1" i="1" noProof="1">
                <a:latin typeface="Times New Roman" pitchFamily="18" charset="0"/>
              </a:rPr>
              <a:t>abs(col[i]-col[k]) == i-k</a:t>
            </a:r>
            <a:r>
              <a:rPr lang="es-MX" i="1" noProof="1">
                <a:latin typeface="Times New Roman" pitchFamily="18" charset="0"/>
              </a:rPr>
              <a:t>)</a:t>
            </a:r>
          </a:p>
          <a:p>
            <a:pPr lvl="4">
              <a:buFontTx/>
              <a:buNone/>
            </a:pPr>
            <a:r>
              <a:rPr lang="es-MX" i="1" noProof="1">
                <a:latin typeface="Times New Roman" pitchFamily="18" charset="0"/>
              </a:rPr>
              <a:t>	       switch = false;</a:t>
            </a:r>
          </a:p>
          <a:p>
            <a:pPr lvl="4">
              <a:buFontTx/>
              <a:buNone/>
            </a:pPr>
            <a:r>
              <a:rPr lang="es-MX" i="1" noProof="1">
                <a:latin typeface="Times New Roman" pitchFamily="18" charset="0"/>
              </a:rPr>
              <a:t>	   k++;  }</a:t>
            </a:r>
          </a:p>
          <a:p>
            <a:pPr lvl="4">
              <a:buFontTx/>
              <a:buNone/>
            </a:pPr>
            <a:r>
              <a:rPr lang="es-MX" i="1" noProof="1">
                <a:latin typeface="Times New Roman" pitchFamily="18" charset="0"/>
              </a:rPr>
              <a:t>   return switch;</a:t>
            </a:r>
          </a:p>
          <a:p>
            <a:pPr lvl="4">
              <a:buFontTx/>
              <a:buNone/>
            </a:pPr>
            <a:r>
              <a:rPr lang="es-MX" i="1" noProof="1">
                <a:latin typeface="Times New Roman" pitchFamily="18" charset="0"/>
              </a:rPr>
              <a:t>}</a:t>
            </a:r>
          </a:p>
        </p:txBody>
      </p:sp>
      <p:sp>
        <p:nvSpPr>
          <p:cNvPr id="251908" name="Line 4"/>
          <p:cNvSpPr>
            <a:spLocks noChangeShapeType="1"/>
          </p:cNvSpPr>
          <p:nvPr/>
        </p:nvSpPr>
        <p:spPr bwMode="auto">
          <a:xfrm>
            <a:off x="6934200" y="2971800"/>
            <a:ext cx="0" cy="1905000"/>
          </a:xfrm>
          <a:prstGeom prst="line">
            <a:avLst/>
          </a:prstGeom>
          <a:noFill/>
          <a:ln w="76200">
            <a:solidFill>
              <a:srgbClr val="CC0000"/>
            </a:solidFill>
            <a:round/>
            <a:headEnd/>
            <a:tailEnd type="triangle" w="med" len="med"/>
          </a:ln>
          <a:effectLst/>
        </p:spPr>
        <p:txBody>
          <a:bodyPr wrap="none" anchor="ctr"/>
          <a:lstStyle/>
          <a:p>
            <a:endParaRPr lang="en-US"/>
          </a:p>
        </p:txBody>
      </p:sp>
      <p:sp>
        <p:nvSpPr>
          <p:cNvPr id="251909" name="Line 5"/>
          <p:cNvSpPr>
            <a:spLocks noChangeShapeType="1"/>
          </p:cNvSpPr>
          <p:nvPr/>
        </p:nvSpPr>
        <p:spPr bwMode="auto">
          <a:xfrm>
            <a:off x="4876800" y="3124200"/>
            <a:ext cx="0" cy="1828800"/>
          </a:xfrm>
          <a:prstGeom prst="line">
            <a:avLst/>
          </a:prstGeom>
          <a:noFill/>
          <a:ln w="76200">
            <a:solidFill>
              <a:srgbClr val="CC0000"/>
            </a:solidFill>
            <a:round/>
            <a:headEnd/>
            <a:tailEnd type="triangle" w="med" len="med"/>
          </a:ln>
          <a:effectLst/>
        </p:spPr>
        <p:txBody>
          <a:bodyPr wrap="none" anchor="ctr"/>
          <a:lstStyle/>
          <a:p>
            <a:endParaRPr lang="en-US"/>
          </a:p>
        </p:txBody>
      </p:sp>
      <p:sp>
        <p:nvSpPr>
          <p:cNvPr id="251910" name="Line 6"/>
          <p:cNvSpPr>
            <a:spLocks noChangeShapeType="1"/>
          </p:cNvSpPr>
          <p:nvPr/>
        </p:nvSpPr>
        <p:spPr bwMode="auto">
          <a:xfrm flipH="1" flipV="1">
            <a:off x="4419600" y="2971800"/>
            <a:ext cx="457200" cy="152400"/>
          </a:xfrm>
          <a:prstGeom prst="line">
            <a:avLst/>
          </a:prstGeom>
          <a:noFill/>
          <a:ln w="76200">
            <a:solidFill>
              <a:srgbClr val="CC0000"/>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B976579-7743-4B8D-86C8-A5AD71CD5922}" type="slidenum">
              <a:rPr lang="es-MX"/>
              <a:pPr/>
              <a:t>37</a:t>
            </a:fld>
            <a:endParaRPr lang="es-MX"/>
          </a:p>
        </p:txBody>
      </p:sp>
      <p:sp>
        <p:nvSpPr>
          <p:cNvPr id="252930" name="Rectangle 2"/>
          <p:cNvSpPr>
            <a:spLocks noGrp="1" noChangeArrowheads="1"/>
          </p:cNvSpPr>
          <p:nvPr>
            <p:ph type="title"/>
          </p:nvPr>
        </p:nvSpPr>
        <p:spPr/>
        <p:txBody>
          <a:bodyPr/>
          <a:lstStyle/>
          <a:p>
            <a:r>
              <a:rPr lang="es-MX"/>
              <a:t>Eficiencia con backtracking</a:t>
            </a:r>
          </a:p>
        </p:txBody>
      </p:sp>
      <p:sp>
        <p:nvSpPr>
          <p:cNvPr id="252931" name="Rectangle 3"/>
          <p:cNvSpPr>
            <a:spLocks noGrp="1" noChangeArrowheads="1"/>
          </p:cNvSpPr>
          <p:nvPr>
            <p:ph type="body" idx="1"/>
          </p:nvPr>
        </p:nvSpPr>
        <p:spPr>
          <a:xfrm>
            <a:off x="228600" y="1981200"/>
            <a:ext cx="8686800" cy="4114800"/>
          </a:xfrm>
        </p:spPr>
        <p:txBody>
          <a:bodyPr/>
          <a:lstStyle/>
          <a:p>
            <a:r>
              <a:rPr lang="es-MX"/>
              <a:t>Evidentemente, cómo el caso de las ‘n’ reinas lo ejemplifica, existen problemas en los que aplicar la técnica del backtracking representa un beneficio significativo en la eficiencia del algoritmo…</a:t>
            </a:r>
          </a:p>
          <a:p>
            <a:r>
              <a:rPr lang="es-MX"/>
              <a:t>Sin embargo, el análisis formal de los algoritmos que utilizan backtracking es complejo…</a:t>
            </a:r>
          </a:p>
          <a:p>
            <a:r>
              <a:rPr lang="es-MX"/>
              <a:t>La técnica (algoritmo) de Monte Carlo es una forma de tener una estimación formal del comportamiento de un algoritmo con backtracking </a:t>
            </a:r>
            <a:r>
              <a:rPr lang="es-MX" i="1"/>
              <a:t>(ver libro, sección 5.3)</a:t>
            </a:r>
            <a:r>
              <a:rPr lang="es-MX"/>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31">
                                            <p:txEl>
                                              <p:pRg st="1" end="1"/>
                                            </p:txEl>
                                          </p:spTgt>
                                        </p:tgtEl>
                                        <p:attrNameLst>
                                          <p:attrName>style.visibility</p:attrName>
                                        </p:attrNameLst>
                                      </p:cBhvr>
                                      <p:to>
                                        <p:strVal val="visible"/>
                                      </p:to>
                                    </p:set>
                                    <p:anim calcmode="lin" valueType="num">
                                      <p:cBhvr additive="base">
                                        <p:cTn id="7" dur="500" fill="hold"/>
                                        <p:tgtEl>
                                          <p:spTgt spid="25293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2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2931">
                                            <p:txEl>
                                              <p:pRg st="2" end="2"/>
                                            </p:txEl>
                                          </p:spTgt>
                                        </p:tgtEl>
                                        <p:attrNameLst>
                                          <p:attrName>style.visibility</p:attrName>
                                        </p:attrNameLst>
                                      </p:cBhvr>
                                      <p:to>
                                        <p:strVal val="visible"/>
                                      </p:to>
                                    </p:set>
                                    <p:anim calcmode="lin" valueType="num">
                                      <p:cBhvr additive="base">
                                        <p:cTn id="13" dur="500" fill="hold"/>
                                        <p:tgtEl>
                                          <p:spTgt spid="25293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29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uiExpand="1"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AE4C59-6E49-4E27-9745-5894D1F9FF76}" type="slidenum">
              <a:rPr lang="es-MX"/>
              <a:pPr/>
              <a:t>38</a:t>
            </a:fld>
            <a:endParaRPr lang="es-MX"/>
          </a:p>
        </p:txBody>
      </p:sp>
      <p:sp>
        <p:nvSpPr>
          <p:cNvPr id="253954" name="Rectangle 2"/>
          <p:cNvSpPr>
            <a:spLocks noGrp="1" noChangeArrowheads="1"/>
          </p:cNvSpPr>
          <p:nvPr>
            <p:ph type="title"/>
          </p:nvPr>
        </p:nvSpPr>
        <p:spPr>
          <a:xfrm>
            <a:off x="1981200" y="381000"/>
            <a:ext cx="6781800" cy="1143000"/>
          </a:xfrm>
        </p:spPr>
        <p:txBody>
          <a:bodyPr/>
          <a:lstStyle/>
          <a:p>
            <a:r>
              <a:rPr lang="es-MX" sz="3600"/>
              <a:t>El problema de los subconjuntos que acumulan cierto valor (</a:t>
            </a:r>
            <a:r>
              <a:rPr lang="es-MX" sz="3600" b="1" i="1"/>
              <a:t>Sum-of-subsets</a:t>
            </a:r>
            <a:r>
              <a:rPr lang="es-MX" sz="3600"/>
              <a:t>)</a:t>
            </a:r>
          </a:p>
        </p:txBody>
      </p:sp>
      <p:sp>
        <p:nvSpPr>
          <p:cNvPr id="253955" name="Rectangle 3"/>
          <p:cNvSpPr>
            <a:spLocks noGrp="1" noChangeArrowheads="1"/>
          </p:cNvSpPr>
          <p:nvPr>
            <p:ph type="body" idx="1"/>
          </p:nvPr>
        </p:nvSpPr>
        <p:spPr>
          <a:xfrm>
            <a:off x="228600" y="1981200"/>
            <a:ext cx="8686800" cy="4114800"/>
          </a:xfrm>
        </p:spPr>
        <p:txBody>
          <a:bodyPr/>
          <a:lstStyle/>
          <a:p>
            <a:r>
              <a:rPr lang="es-MX"/>
              <a:t>Dado un conjunto de objetos con cierto valor asignado a cada uno de ellos, ¿qué subconjuntos de objetos se pueden seleccionar de tal manera que la suma de sus valores sea exactamente cierto valor establecido?</a:t>
            </a:r>
          </a:p>
          <a:p>
            <a:r>
              <a:rPr lang="es-MX"/>
              <a:t>Ejemplo: </a:t>
            </a:r>
            <a:r>
              <a:rPr lang="es-MX" sz="2400" i="1">
                <a:latin typeface="Times New Roman" pitchFamily="18" charset="0"/>
              </a:rPr>
              <a:t>Si obj</a:t>
            </a:r>
            <a:r>
              <a:rPr lang="es-MX" sz="2400" i="1" baseline="-25000">
                <a:latin typeface="Times New Roman" pitchFamily="18" charset="0"/>
              </a:rPr>
              <a:t>1</a:t>
            </a:r>
            <a:r>
              <a:rPr lang="es-MX" sz="2400" i="1">
                <a:latin typeface="Times New Roman" pitchFamily="18" charset="0"/>
              </a:rPr>
              <a:t>=5, obj</a:t>
            </a:r>
            <a:r>
              <a:rPr lang="es-MX" sz="2400" i="1" baseline="-25000">
                <a:latin typeface="Times New Roman" pitchFamily="18" charset="0"/>
              </a:rPr>
              <a:t>2</a:t>
            </a:r>
            <a:r>
              <a:rPr lang="es-MX" sz="2400" i="1">
                <a:latin typeface="Times New Roman" pitchFamily="18" charset="0"/>
              </a:rPr>
              <a:t>=6, obj</a:t>
            </a:r>
            <a:r>
              <a:rPr lang="es-MX" sz="2400" i="1" baseline="-25000">
                <a:latin typeface="Times New Roman" pitchFamily="18" charset="0"/>
              </a:rPr>
              <a:t>3</a:t>
            </a:r>
            <a:r>
              <a:rPr lang="es-MX" sz="2400" i="1">
                <a:latin typeface="Times New Roman" pitchFamily="18" charset="0"/>
              </a:rPr>
              <a:t>=10, obj</a:t>
            </a:r>
            <a:r>
              <a:rPr lang="es-MX" sz="2400" i="1" baseline="-25000">
                <a:latin typeface="Times New Roman" pitchFamily="18" charset="0"/>
              </a:rPr>
              <a:t>4</a:t>
            </a:r>
            <a:r>
              <a:rPr lang="es-MX" sz="2400" i="1">
                <a:latin typeface="Times New Roman" pitchFamily="18" charset="0"/>
              </a:rPr>
              <a:t>=11, obj</a:t>
            </a:r>
            <a:r>
              <a:rPr lang="es-MX" sz="2400" i="1" baseline="-25000">
                <a:latin typeface="Times New Roman" pitchFamily="18" charset="0"/>
              </a:rPr>
              <a:t>5</a:t>
            </a:r>
            <a:r>
              <a:rPr lang="es-MX" sz="2400" i="1">
                <a:latin typeface="Times New Roman" pitchFamily="18" charset="0"/>
              </a:rPr>
              <a:t>=16, ¿cuáles son los subconjuntos que acumulan exactamente 21?</a:t>
            </a:r>
            <a:endParaRPr lang="es-MX" sz="2800" i="1">
              <a:latin typeface="Times New Roman" pitchFamily="18" charset="0"/>
            </a:endParaRPr>
          </a:p>
          <a:p>
            <a:pPr lvl="1">
              <a:buFontTx/>
              <a:buNone/>
            </a:pPr>
            <a:r>
              <a:rPr lang="es-MX" i="1">
                <a:latin typeface="Times New Roman" pitchFamily="18" charset="0"/>
              </a:rPr>
              <a:t>{obj</a:t>
            </a:r>
            <a:r>
              <a:rPr lang="es-MX" i="1" baseline="-25000">
                <a:latin typeface="Times New Roman" pitchFamily="18" charset="0"/>
              </a:rPr>
              <a:t>1</a:t>
            </a:r>
            <a:r>
              <a:rPr lang="es-MX" i="1">
                <a:latin typeface="Times New Roman" pitchFamily="18" charset="0"/>
              </a:rPr>
              <a:t>, obj</a:t>
            </a:r>
            <a:r>
              <a:rPr lang="es-MX" i="1" baseline="-25000">
                <a:latin typeface="Times New Roman" pitchFamily="18" charset="0"/>
              </a:rPr>
              <a:t>2</a:t>
            </a:r>
            <a:r>
              <a:rPr lang="es-MX" i="1">
                <a:latin typeface="Times New Roman" pitchFamily="18" charset="0"/>
              </a:rPr>
              <a:t>, obj</a:t>
            </a:r>
            <a:r>
              <a:rPr lang="es-MX" i="1" baseline="-25000">
                <a:latin typeface="Times New Roman" pitchFamily="18" charset="0"/>
              </a:rPr>
              <a:t>3</a:t>
            </a:r>
            <a:r>
              <a:rPr lang="es-MX" i="1">
                <a:latin typeface="Times New Roman" pitchFamily="18" charset="0"/>
              </a:rPr>
              <a:t>}</a:t>
            </a:r>
          </a:p>
          <a:p>
            <a:pPr lvl="1">
              <a:buFontTx/>
              <a:buNone/>
            </a:pPr>
            <a:r>
              <a:rPr lang="es-MX" i="1">
                <a:latin typeface="Times New Roman" pitchFamily="18" charset="0"/>
              </a:rPr>
              <a:t>{obj</a:t>
            </a:r>
            <a:r>
              <a:rPr lang="es-MX" i="1" baseline="-25000">
                <a:latin typeface="Times New Roman" pitchFamily="18" charset="0"/>
              </a:rPr>
              <a:t>1</a:t>
            </a:r>
            <a:r>
              <a:rPr lang="es-MX" i="1">
                <a:latin typeface="Times New Roman" pitchFamily="18" charset="0"/>
              </a:rPr>
              <a:t>, obj</a:t>
            </a:r>
            <a:r>
              <a:rPr lang="es-MX" i="1" baseline="-25000">
                <a:latin typeface="Times New Roman" pitchFamily="18" charset="0"/>
              </a:rPr>
              <a:t>5</a:t>
            </a:r>
            <a:r>
              <a:rPr lang="es-MX" i="1">
                <a:latin typeface="Times New Roman" pitchFamily="18" charset="0"/>
              </a:rPr>
              <a:t>}</a:t>
            </a:r>
          </a:p>
          <a:p>
            <a:pPr lvl="1">
              <a:buFontTx/>
              <a:buNone/>
            </a:pPr>
            <a:r>
              <a:rPr lang="es-MX" i="1">
                <a:latin typeface="Times New Roman" pitchFamily="18" charset="0"/>
              </a:rPr>
              <a:t>{obj</a:t>
            </a:r>
            <a:r>
              <a:rPr lang="es-MX" i="1" baseline="-25000">
                <a:latin typeface="Times New Roman" pitchFamily="18" charset="0"/>
              </a:rPr>
              <a:t>3</a:t>
            </a:r>
            <a:r>
              <a:rPr lang="es-MX" i="1">
                <a:latin typeface="Times New Roman" pitchFamily="18" charset="0"/>
              </a:rPr>
              <a:t>, obj</a:t>
            </a:r>
            <a:r>
              <a:rPr lang="es-MX" i="1" baseline="-25000">
                <a:latin typeface="Times New Roman" pitchFamily="18" charset="0"/>
              </a:rPr>
              <a:t>4</a:t>
            </a:r>
            <a:r>
              <a:rPr lang="es-MX" i="1">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 calcmode="lin" valueType="num">
                                      <p:cBhvr additive="base">
                                        <p:cTn id="7" dur="500" fill="hold"/>
                                        <p:tgtEl>
                                          <p:spTgt spid="253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3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3955">
                                            <p:txEl>
                                              <p:pRg st="1" end="1"/>
                                            </p:txEl>
                                          </p:spTgt>
                                        </p:tgtEl>
                                        <p:attrNameLst>
                                          <p:attrName>style.visibility</p:attrName>
                                        </p:attrNameLst>
                                      </p:cBhvr>
                                      <p:to>
                                        <p:strVal val="visible"/>
                                      </p:to>
                                    </p:set>
                                    <p:anim calcmode="lin" valueType="num">
                                      <p:cBhvr additive="base">
                                        <p:cTn id="13" dur="500" fill="hold"/>
                                        <p:tgtEl>
                                          <p:spTgt spid="253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395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53955">
                                            <p:txEl>
                                              <p:pRg st="2" end="2"/>
                                            </p:txEl>
                                          </p:spTgt>
                                        </p:tgtEl>
                                        <p:attrNameLst>
                                          <p:attrName>style.visibility</p:attrName>
                                        </p:attrNameLst>
                                      </p:cBhvr>
                                      <p:to>
                                        <p:strVal val="visible"/>
                                      </p:to>
                                    </p:set>
                                    <p:anim calcmode="lin" valueType="num">
                                      <p:cBhvr additive="base">
                                        <p:cTn id="17" dur="500" fill="hold"/>
                                        <p:tgtEl>
                                          <p:spTgt spid="25395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5395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53955">
                                            <p:txEl>
                                              <p:pRg st="3" end="3"/>
                                            </p:txEl>
                                          </p:spTgt>
                                        </p:tgtEl>
                                        <p:attrNameLst>
                                          <p:attrName>style.visibility</p:attrName>
                                        </p:attrNameLst>
                                      </p:cBhvr>
                                      <p:to>
                                        <p:strVal val="visible"/>
                                      </p:to>
                                    </p:set>
                                    <p:anim calcmode="lin" valueType="num">
                                      <p:cBhvr additive="base">
                                        <p:cTn id="21" dur="500" fill="hold"/>
                                        <p:tgtEl>
                                          <p:spTgt spid="25395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5395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53955">
                                            <p:txEl>
                                              <p:pRg st="4" end="4"/>
                                            </p:txEl>
                                          </p:spTgt>
                                        </p:tgtEl>
                                        <p:attrNameLst>
                                          <p:attrName>style.visibility</p:attrName>
                                        </p:attrNameLst>
                                      </p:cBhvr>
                                      <p:to>
                                        <p:strVal val="visible"/>
                                      </p:to>
                                    </p:set>
                                    <p:anim calcmode="lin" valueType="num">
                                      <p:cBhvr additive="base">
                                        <p:cTn id="25" dur="500" fill="hold"/>
                                        <p:tgtEl>
                                          <p:spTgt spid="25395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39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 name="Slide Number Placeholder 5"/>
          <p:cNvSpPr>
            <a:spLocks noGrp="1"/>
          </p:cNvSpPr>
          <p:nvPr>
            <p:ph type="sldNum" sz="quarter" idx="12"/>
          </p:nvPr>
        </p:nvSpPr>
        <p:spPr/>
        <p:txBody>
          <a:bodyPr/>
          <a:lstStyle/>
          <a:p>
            <a:fld id="{E18720B7-D8C8-4B9B-A196-A19AF81672FE}" type="slidenum">
              <a:rPr lang="es-MX"/>
              <a:pPr/>
              <a:t>39</a:t>
            </a:fld>
            <a:endParaRPr lang="es-MX"/>
          </a:p>
        </p:txBody>
      </p:sp>
      <p:sp>
        <p:nvSpPr>
          <p:cNvPr id="254978" name="Rectangle 2"/>
          <p:cNvSpPr>
            <a:spLocks noGrp="1" noChangeArrowheads="1"/>
          </p:cNvSpPr>
          <p:nvPr>
            <p:ph type="title"/>
          </p:nvPr>
        </p:nvSpPr>
        <p:spPr>
          <a:xfrm>
            <a:off x="1981200" y="381000"/>
            <a:ext cx="6477000" cy="1143000"/>
          </a:xfrm>
        </p:spPr>
        <p:txBody>
          <a:bodyPr/>
          <a:lstStyle/>
          <a:p>
            <a:r>
              <a:rPr lang="es-MX"/>
              <a:t>Solución con backtracking</a:t>
            </a:r>
          </a:p>
        </p:txBody>
      </p:sp>
      <p:sp>
        <p:nvSpPr>
          <p:cNvPr id="254979" name="Rectangle 3"/>
          <p:cNvSpPr>
            <a:spLocks noGrp="1" noChangeArrowheads="1"/>
          </p:cNvSpPr>
          <p:nvPr>
            <p:ph type="body" idx="1"/>
          </p:nvPr>
        </p:nvSpPr>
        <p:spPr>
          <a:xfrm>
            <a:off x="304800" y="1981200"/>
            <a:ext cx="8534400" cy="1143000"/>
          </a:xfrm>
        </p:spPr>
        <p:txBody>
          <a:bodyPr/>
          <a:lstStyle/>
          <a:p>
            <a:r>
              <a:rPr lang="es-MX" b="1" i="1"/>
              <a:t>¿Cómo se representaría el árbol de búsqueda de soluciones?</a:t>
            </a:r>
            <a:endParaRPr lang="es-MX"/>
          </a:p>
        </p:txBody>
      </p:sp>
      <p:grpSp>
        <p:nvGrpSpPr>
          <p:cNvPr id="255021" name="Group 45"/>
          <p:cNvGrpSpPr>
            <a:grpSpLocks/>
          </p:cNvGrpSpPr>
          <p:nvPr/>
        </p:nvGrpSpPr>
        <p:grpSpPr bwMode="auto">
          <a:xfrm>
            <a:off x="2559050" y="3048000"/>
            <a:ext cx="5010150" cy="609600"/>
            <a:chOff x="1612" y="2112"/>
            <a:chExt cx="3156" cy="384"/>
          </a:xfrm>
        </p:grpSpPr>
        <p:sp>
          <p:nvSpPr>
            <p:cNvPr id="254980" name="Oval 4"/>
            <p:cNvSpPr>
              <a:spLocks noChangeArrowheads="1"/>
            </p:cNvSpPr>
            <p:nvPr/>
          </p:nvSpPr>
          <p:spPr bwMode="auto">
            <a:xfrm>
              <a:off x="2592" y="2112"/>
              <a:ext cx="960" cy="240"/>
            </a:xfrm>
            <a:prstGeom prst="ellipse">
              <a:avLst/>
            </a:prstGeom>
            <a:solidFill>
              <a:srgbClr val="FFCC00"/>
            </a:solidFill>
            <a:ln w="9525">
              <a:solidFill>
                <a:schemeClr val="tx1"/>
              </a:solidFill>
              <a:round/>
              <a:headEnd/>
              <a:tailEnd/>
            </a:ln>
            <a:effectLst/>
          </p:spPr>
          <p:txBody>
            <a:bodyPr wrap="none" anchor="ctr"/>
            <a:lstStyle/>
            <a:p>
              <a:pPr algn="ctr"/>
              <a:r>
                <a:rPr lang="es-MX"/>
                <a:t>inicio</a:t>
              </a:r>
            </a:p>
          </p:txBody>
        </p:sp>
        <p:sp>
          <p:nvSpPr>
            <p:cNvPr id="254987" name="Line 11"/>
            <p:cNvSpPr>
              <a:spLocks noChangeShapeType="1"/>
            </p:cNvSpPr>
            <p:nvPr/>
          </p:nvSpPr>
          <p:spPr bwMode="auto">
            <a:xfrm flipH="1">
              <a:off x="2112" y="2304"/>
              <a:ext cx="528" cy="192"/>
            </a:xfrm>
            <a:prstGeom prst="line">
              <a:avLst/>
            </a:prstGeom>
            <a:noFill/>
            <a:ln w="9525">
              <a:solidFill>
                <a:schemeClr val="tx1"/>
              </a:solidFill>
              <a:round/>
              <a:headEnd/>
              <a:tailEnd/>
            </a:ln>
            <a:effectLst/>
          </p:spPr>
          <p:txBody>
            <a:bodyPr wrap="none" anchor="ctr"/>
            <a:lstStyle/>
            <a:p>
              <a:endParaRPr lang="en-US"/>
            </a:p>
          </p:txBody>
        </p:sp>
        <p:sp>
          <p:nvSpPr>
            <p:cNvPr id="254988" name="Line 12"/>
            <p:cNvSpPr>
              <a:spLocks noChangeShapeType="1"/>
            </p:cNvSpPr>
            <p:nvPr/>
          </p:nvSpPr>
          <p:spPr bwMode="auto">
            <a:xfrm>
              <a:off x="3504" y="2304"/>
              <a:ext cx="528" cy="192"/>
            </a:xfrm>
            <a:prstGeom prst="line">
              <a:avLst/>
            </a:prstGeom>
            <a:noFill/>
            <a:ln w="9525">
              <a:solidFill>
                <a:schemeClr val="tx1"/>
              </a:solidFill>
              <a:round/>
              <a:headEnd/>
              <a:tailEnd/>
            </a:ln>
            <a:effectLst/>
          </p:spPr>
          <p:txBody>
            <a:bodyPr wrap="none" anchor="ctr"/>
            <a:lstStyle/>
            <a:p>
              <a:endParaRPr lang="en-US"/>
            </a:p>
          </p:txBody>
        </p:sp>
        <p:sp>
          <p:nvSpPr>
            <p:cNvPr id="255002" name="Text Box 26"/>
            <p:cNvSpPr txBox="1">
              <a:spLocks noChangeArrowheads="1"/>
            </p:cNvSpPr>
            <p:nvPr/>
          </p:nvSpPr>
          <p:spPr bwMode="auto">
            <a:xfrm>
              <a:off x="1612" y="2169"/>
              <a:ext cx="884" cy="231"/>
            </a:xfrm>
            <a:prstGeom prst="rect">
              <a:avLst/>
            </a:prstGeom>
            <a:noFill/>
            <a:ln w="9525">
              <a:noFill/>
              <a:miter lim="800000"/>
              <a:headEnd/>
              <a:tailEnd/>
            </a:ln>
            <a:effectLst/>
          </p:spPr>
          <p:txBody>
            <a:bodyPr wrap="none">
              <a:spAutoFit/>
            </a:bodyPr>
            <a:lstStyle/>
            <a:p>
              <a:r>
                <a:rPr lang="es-MX" sz="1800" i="1"/>
                <a:t>Incluir a obj</a:t>
              </a:r>
              <a:r>
                <a:rPr lang="es-MX" sz="1800" i="1" baseline="-25000"/>
                <a:t>1</a:t>
              </a:r>
              <a:endParaRPr lang="es-MX"/>
            </a:p>
          </p:txBody>
        </p:sp>
        <p:sp>
          <p:nvSpPr>
            <p:cNvPr id="255003" name="Text Box 27"/>
            <p:cNvSpPr txBox="1">
              <a:spLocks noChangeArrowheads="1"/>
            </p:cNvSpPr>
            <p:nvPr/>
          </p:nvSpPr>
          <p:spPr bwMode="auto">
            <a:xfrm>
              <a:off x="3648" y="2160"/>
              <a:ext cx="1120" cy="231"/>
            </a:xfrm>
            <a:prstGeom prst="rect">
              <a:avLst/>
            </a:prstGeom>
            <a:noFill/>
            <a:ln w="9525">
              <a:noFill/>
              <a:miter lim="800000"/>
              <a:headEnd/>
              <a:tailEnd/>
            </a:ln>
            <a:effectLst/>
          </p:spPr>
          <p:txBody>
            <a:bodyPr wrap="none">
              <a:spAutoFit/>
            </a:bodyPr>
            <a:lstStyle/>
            <a:p>
              <a:r>
                <a:rPr lang="es-MX" sz="1800" b="1" i="1"/>
                <a:t>NO</a:t>
              </a:r>
              <a:r>
                <a:rPr lang="es-MX" sz="1800" i="1"/>
                <a:t> incluir a obj</a:t>
              </a:r>
              <a:r>
                <a:rPr lang="es-MX" sz="1800" i="1" baseline="-25000"/>
                <a:t>1</a:t>
              </a:r>
              <a:endParaRPr lang="es-MX"/>
            </a:p>
          </p:txBody>
        </p:sp>
      </p:grpSp>
      <p:grpSp>
        <p:nvGrpSpPr>
          <p:cNvPr id="255022" name="Group 46"/>
          <p:cNvGrpSpPr>
            <a:grpSpLocks/>
          </p:cNvGrpSpPr>
          <p:nvPr/>
        </p:nvGrpSpPr>
        <p:grpSpPr bwMode="auto">
          <a:xfrm>
            <a:off x="1725613" y="3657600"/>
            <a:ext cx="6732587" cy="914400"/>
            <a:chOff x="1087" y="2496"/>
            <a:chExt cx="4241" cy="576"/>
          </a:xfrm>
        </p:grpSpPr>
        <p:sp>
          <p:nvSpPr>
            <p:cNvPr id="254981" name="Oval 5"/>
            <p:cNvSpPr>
              <a:spLocks noChangeArrowheads="1"/>
            </p:cNvSpPr>
            <p:nvPr/>
          </p:nvSpPr>
          <p:spPr bwMode="auto">
            <a:xfrm>
              <a:off x="1440" y="2496"/>
              <a:ext cx="960" cy="240"/>
            </a:xfrm>
            <a:prstGeom prst="ellipse">
              <a:avLst/>
            </a:prstGeom>
            <a:solidFill>
              <a:srgbClr val="FFCC00"/>
            </a:solidFill>
            <a:ln w="9525">
              <a:solidFill>
                <a:schemeClr val="tx1"/>
              </a:solidFill>
              <a:round/>
              <a:headEnd/>
              <a:tailEnd/>
            </a:ln>
            <a:effectLst/>
          </p:spPr>
          <p:txBody>
            <a:bodyPr wrap="none" anchor="ctr"/>
            <a:lstStyle/>
            <a:p>
              <a:pPr algn="ctr"/>
              <a:r>
                <a:rPr lang="es-MX" sz="1600" i="1"/>
                <a:t>acumulado</a:t>
              </a:r>
              <a:endParaRPr lang="es-MX"/>
            </a:p>
          </p:txBody>
        </p:sp>
        <p:sp>
          <p:nvSpPr>
            <p:cNvPr id="254983" name="Oval 7"/>
            <p:cNvSpPr>
              <a:spLocks noChangeArrowheads="1"/>
            </p:cNvSpPr>
            <p:nvPr/>
          </p:nvSpPr>
          <p:spPr bwMode="auto">
            <a:xfrm>
              <a:off x="3648" y="2496"/>
              <a:ext cx="960" cy="240"/>
            </a:xfrm>
            <a:prstGeom prst="ellipse">
              <a:avLst/>
            </a:prstGeom>
            <a:solidFill>
              <a:srgbClr val="FFCC00"/>
            </a:solidFill>
            <a:ln w="9525">
              <a:solidFill>
                <a:schemeClr val="tx1"/>
              </a:solidFill>
              <a:round/>
              <a:headEnd/>
              <a:tailEnd/>
            </a:ln>
            <a:effectLst/>
          </p:spPr>
          <p:txBody>
            <a:bodyPr wrap="none" anchor="ctr"/>
            <a:lstStyle/>
            <a:p>
              <a:pPr algn="ctr"/>
              <a:r>
                <a:rPr lang="es-MX" sz="1600" i="1"/>
                <a:t>acumulado</a:t>
              </a:r>
            </a:p>
          </p:txBody>
        </p:sp>
        <p:sp>
          <p:nvSpPr>
            <p:cNvPr id="254989" name="Line 13"/>
            <p:cNvSpPr>
              <a:spLocks noChangeShapeType="1"/>
            </p:cNvSpPr>
            <p:nvPr/>
          </p:nvSpPr>
          <p:spPr bwMode="auto">
            <a:xfrm flipH="1">
              <a:off x="1344" y="2688"/>
              <a:ext cx="240" cy="384"/>
            </a:xfrm>
            <a:prstGeom prst="line">
              <a:avLst/>
            </a:prstGeom>
            <a:noFill/>
            <a:ln w="9525">
              <a:solidFill>
                <a:schemeClr val="tx1"/>
              </a:solidFill>
              <a:round/>
              <a:headEnd/>
              <a:tailEnd/>
            </a:ln>
            <a:effectLst/>
          </p:spPr>
          <p:txBody>
            <a:bodyPr wrap="none" anchor="ctr"/>
            <a:lstStyle/>
            <a:p>
              <a:endParaRPr lang="en-US"/>
            </a:p>
          </p:txBody>
        </p:sp>
        <p:sp>
          <p:nvSpPr>
            <p:cNvPr id="254990" name="Line 14"/>
            <p:cNvSpPr>
              <a:spLocks noChangeShapeType="1"/>
            </p:cNvSpPr>
            <p:nvPr/>
          </p:nvSpPr>
          <p:spPr bwMode="auto">
            <a:xfrm>
              <a:off x="2256" y="2688"/>
              <a:ext cx="192" cy="384"/>
            </a:xfrm>
            <a:prstGeom prst="line">
              <a:avLst/>
            </a:prstGeom>
            <a:noFill/>
            <a:ln w="9525">
              <a:solidFill>
                <a:schemeClr val="tx1"/>
              </a:solidFill>
              <a:round/>
              <a:headEnd/>
              <a:tailEnd/>
            </a:ln>
            <a:effectLst/>
          </p:spPr>
          <p:txBody>
            <a:bodyPr wrap="none" anchor="ctr"/>
            <a:lstStyle/>
            <a:p>
              <a:endParaRPr lang="en-US"/>
            </a:p>
          </p:txBody>
        </p:sp>
        <p:sp>
          <p:nvSpPr>
            <p:cNvPr id="254991" name="Line 15"/>
            <p:cNvSpPr>
              <a:spLocks noChangeShapeType="1"/>
            </p:cNvSpPr>
            <p:nvPr/>
          </p:nvSpPr>
          <p:spPr bwMode="auto">
            <a:xfrm flipH="1">
              <a:off x="3600" y="2688"/>
              <a:ext cx="240" cy="384"/>
            </a:xfrm>
            <a:prstGeom prst="line">
              <a:avLst/>
            </a:prstGeom>
            <a:noFill/>
            <a:ln w="9525">
              <a:solidFill>
                <a:schemeClr val="tx1"/>
              </a:solidFill>
              <a:round/>
              <a:headEnd/>
              <a:tailEnd/>
            </a:ln>
            <a:effectLst/>
          </p:spPr>
          <p:txBody>
            <a:bodyPr wrap="none" anchor="ctr"/>
            <a:lstStyle/>
            <a:p>
              <a:endParaRPr lang="en-US"/>
            </a:p>
          </p:txBody>
        </p:sp>
        <p:sp>
          <p:nvSpPr>
            <p:cNvPr id="254992" name="Line 16"/>
            <p:cNvSpPr>
              <a:spLocks noChangeShapeType="1"/>
            </p:cNvSpPr>
            <p:nvPr/>
          </p:nvSpPr>
          <p:spPr bwMode="auto">
            <a:xfrm>
              <a:off x="4512" y="2688"/>
              <a:ext cx="192" cy="384"/>
            </a:xfrm>
            <a:prstGeom prst="line">
              <a:avLst/>
            </a:prstGeom>
            <a:noFill/>
            <a:ln w="9525">
              <a:solidFill>
                <a:schemeClr val="tx1"/>
              </a:solidFill>
              <a:round/>
              <a:headEnd/>
              <a:tailEnd/>
            </a:ln>
            <a:effectLst/>
          </p:spPr>
          <p:txBody>
            <a:bodyPr wrap="none" anchor="ctr"/>
            <a:lstStyle/>
            <a:p>
              <a:endParaRPr lang="en-US"/>
            </a:p>
          </p:txBody>
        </p:sp>
        <p:sp>
          <p:nvSpPr>
            <p:cNvPr id="255004" name="Text Box 28"/>
            <p:cNvSpPr txBox="1">
              <a:spLocks noChangeArrowheads="1"/>
            </p:cNvSpPr>
            <p:nvPr/>
          </p:nvSpPr>
          <p:spPr bwMode="auto">
            <a:xfrm>
              <a:off x="1087" y="2671"/>
              <a:ext cx="449" cy="326"/>
            </a:xfrm>
            <a:prstGeom prst="rect">
              <a:avLst/>
            </a:prstGeom>
            <a:noFill/>
            <a:ln w="9525">
              <a:noFill/>
              <a:miter lim="800000"/>
              <a:headEnd/>
              <a:tailEnd/>
            </a:ln>
            <a:effectLst/>
          </p:spPr>
          <p:txBody>
            <a:bodyPr wrap="none">
              <a:spAutoFit/>
            </a:bodyPr>
            <a:lstStyle/>
            <a:p>
              <a:r>
                <a:rPr lang="es-MX" sz="1400" i="1"/>
                <a:t>Incluir </a:t>
              </a:r>
            </a:p>
            <a:p>
              <a:r>
                <a:rPr lang="es-MX" sz="1400" i="1"/>
                <a:t>a obj</a:t>
              </a:r>
              <a:r>
                <a:rPr lang="es-MX" sz="1400" i="1" baseline="-25000"/>
                <a:t>2</a:t>
              </a:r>
              <a:endParaRPr lang="es-MX" sz="1800"/>
            </a:p>
          </p:txBody>
        </p:sp>
        <p:sp>
          <p:nvSpPr>
            <p:cNvPr id="255005" name="Text Box 29"/>
            <p:cNvSpPr txBox="1">
              <a:spLocks noChangeArrowheads="1"/>
            </p:cNvSpPr>
            <p:nvPr/>
          </p:nvSpPr>
          <p:spPr bwMode="auto">
            <a:xfrm>
              <a:off x="2383" y="2650"/>
              <a:ext cx="633" cy="326"/>
            </a:xfrm>
            <a:prstGeom prst="rect">
              <a:avLst/>
            </a:prstGeom>
            <a:noFill/>
            <a:ln w="9525">
              <a:noFill/>
              <a:miter lim="800000"/>
              <a:headEnd/>
              <a:tailEnd/>
            </a:ln>
            <a:effectLst/>
          </p:spPr>
          <p:txBody>
            <a:bodyPr wrap="none">
              <a:spAutoFit/>
            </a:bodyPr>
            <a:lstStyle/>
            <a:p>
              <a:r>
                <a:rPr lang="es-MX" sz="1400" b="1" i="1"/>
                <a:t>NO</a:t>
              </a:r>
              <a:r>
                <a:rPr lang="es-MX" sz="1400" i="1"/>
                <a:t> incluir </a:t>
              </a:r>
            </a:p>
            <a:p>
              <a:r>
                <a:rPr lang="es-MX" sz="1400" i="1"/>
                <a:t>a obj</a:t>
              </a:r>
              <a:r>
                <a:rPr lang="es-MX" sz="1400" i="1" baseline="-25000"/>
                <a:t>2</a:t>
              </a:r>
              <a:endParaRPr lang="es-MX" sz="1800"/>
            </a:p>
          </p:txBody>
        </p:sp>
        <p:sp>
          <p:nvSpPr>
            <p:cNvPr id="255006" name="Text Box 30"/>
            <p:cNvSpPr txBox="1">
              <a:spLocks noChangeArrowheads="1"/>
            </p:cNvSpPr>
            <p:nvPr/>
          </p:nvSpPr>
          <p:spPr bwMode="auto">
            <a:xfrm>
              <a:off x="4695" y="2640"/>
              <a:ext cx="633" cy="326"/>
            </a:xfrm>
            <a:prstGeom prst="rect">
              <a:avLst/>
            </a:prstGeom>
            <a:noFill/>
            <a:ln w="9525">
              <a:noFill/>
              <a:miter lim="800000"/>
              <a:headEnd/>
              <a:tailEnd/>
            </a:ln>
            <a:effectLst/>
          </p:spPr>
          <p:txBody>
            <a:bodyPr wrap="none">
              <a:spAutoFit/>
            </a:bodyPr>
            <a:lstStyle/>
            <a:p>
              <a:r>
                <a:rPr lang="es-MX" sz="1400" b="1" i="1"/>
                <a:t>NO</a:t>
              </a:r>
              <a:r>
                <a:rPr lang="es-MX" sz="1400" i="1"/>
                <a:t> incluir </a:t>
              </a:r>
            </a:p>
            <a:p>
              <a:r>
                <a:rPr lang="es-MX" sz="1400" i="1"/>
                <a:t>a obj</a:t>
              </a:r>
              <a:r>
                <a:rPr lang="es-MX" sz="1400" i="1" baseline="-25000"/>
                <a:t>2</a:t>
              </a:r>
              <a:endParaRPr lang="es-MX" sz="1800"/>
            </a:p>
          </p:txBody>
        </p:sp>
        <p:sp>
          <p:nvSpPr>
            <p:cNvPr id="255007" name="Text Box 31"/>
            <p:cNvSpPr txBox="1">
              <a:spLocks noChangeArrowheads="1"/>
            </p:cNvSpPr>
            <p:nvPr/>
          </p:nvSpPr>
          <p:spPr bwMode="auto">
            <a:xfrm>
              <a:off x="3312" y="2640"/>
              <a:ext cx="449" cy="326"/>
            </a:xfrm>
            <a:prstGeom prst="rect">
              <a:avLst/>
            </a:prstGeom>
            <a:noFill/>
            <a:ln w="9525">
              <a:noFill/>
              <a:miter lim="800000"/>
              <a:headEnd/>
              <a:tailEnd/>
            </a:ln>
            <a:effectLst/>
          </p:spPr>
          <p:txBody>
            <a:bodyPr wrap="none">
              <a:spAutoFit/>
            </a:bodyPr>
            <a:lstStyle/>
            <a:p>
              <a:r>
                <a:rPr lang="es-MX" sz="1400" i="1"/>
                <a:t>Incluir </a:t>
              </a:r>
            </a:p>
            <a:p>
              <a:r>
                <a:rPr lang="es-MX" sz="1400" i="1"/>
                <a:t>a obj</a:t>
              </a:r>
              <a:r>
                <a:rPr lang="es-MX" sz="1400" i="1" baseline="-25000"/>
                <a:t>2</a:t>
              </a:r>
              <a:endParaRPr lang="es-MX" sz="1800"/>
            </a:p>
          </p:txBody>
        </p:sp>
      </p:grpSp>
      <p:grpSp>
        <p:nvGrpSpPr>
          <p:cNvPr id="255023" name="Group 47"/>
          <p:cNvGrpSpPr>
            <a:grpSpLocks/>
          </p:cNvGrpSpPr>
          <p:nvPr/>
        </p:nvGrpSpPr>
        <p:grpSpPr bwMode="auto">
          <a:xfrm>
            <a:off x="962025" y="4572000"/>
            <a:ext cx="7496175" cy="1219200"/>
            <a:chOff x="606" y="3072"/>
            <a:chExt cx="4722" cy="768"/>
          </a:xfrm>
        </p:grpSpPr>
        <p:sp>
          <p:nvSpPr>
            <p:cNvPr id="254982" name="Oval 6"/>
            <p:cNvSpPr>
              <a:spLocks noChangeArrowheads="1"/>
            </p:cNvSpPr>
            <p:nvPr/>
          </p:nvSpPr>
          <p:spPr bwMode="auto">
            <a:xfrm>
              <a:off x="864" y="3072"/>
              <a:ext cx="960" cy="240"/>
            </a:xfrm>
            <a:prstGeom prst="ellipse">
              <a:avLst/>
            </a:prstGeom>
            <a:solidFill>
              <a:srgbClr val="FFCC00"/>
            </a:solidFill>
            <a:ln w="9525">
              <a:solidFill>
                <a:schemeClr val="tx1"/>
              </a:solidFill>
              <a:round/>
              <a:headEnd/>
              <a:tailEnd/>
            </a:ln>
            <a:effectLst/>
          </p:spPr>
          <p:txBody>
            <a:bodyPr wrap="none" anchor="ctr"/>
            <a:lstStyle/>
            <a:p>
              <a:pPr algn="ctr"/>
              <a:r>
                <a:rPr lang="es-MX" sz="1600" i="1"/>
                <a:t>acumulado</a:t>
              </a:r>
            </a:p>
          </p:txBody>
        </p:sp>
        <p:sp>
          <p:nvSpPr>
            <p:cNvPr id="254984" name="Oval 8"/>
            <p:cNvSpPr>
              <a:spLocks noChangeArrowheads="1"/>
            </p:cNvSpPr>
            <p:nvPr/>
          </p:nvSpPr>
          <p:spPr bwMode="auto">
            <a:xfrm>
              <a:off x="1968" y="3072"/>
              <a:ext cx="960" cy="240"/>
            </a:xfrm>
            <a:prstGeom prst="ellipse">
              <a:avLst/>
            </a:prstGeom>
            <a:solidFill>
              <a:srgbClr val="FFCC00"/>
            </a:solidFill>
            <a:ln w="9525">
              <a:solidFill>
                <a:schemeClr val="tx1"/>
              </a:solidFill>
              <a:round/>
              <a:headEnd/>
              <a:tailEnd/>
            </a:ln>
            <a:effectLst/>
          </p:spPr>
          <p:txBody>
            <a:bodyPr wrap="none" anchor="ctr"/>
            <a:lstStyle/>
            <a:p>
              <a:pPr algn="ctr"/>
              <a:r>
                <a:rPr lang="es-MX" sz="1600" i="1"/>
                <a:t>acumulado</a:t>
              </a:r>
            </a:p>
          </p:txBody>
        </p:sp>
        <p:sp>
          <p:nvSpPr>
            <p:cNvPr id="254985" name="Oval 9"/>
            <p:cNvSpPr>
              <a:spLocks noChangeArrowheads="1"/>
            </p:cNvSpPr>
            <p:nvPr/>
          </p:nvSpPr>
          <p:spPr bwMode="auto">
            <a:xfrm>
              <a:off x="3168" y="3072"/>
              <a:ext cx="960" cy="240"/>
            </a:xfrm>
            <a:prstGeom prst="ellipse">
              <a:avLst/>
            </a:prstGeom>
            <a:solidFill>
              <a:srgbClr val="FFCC00"/>
            </a:solidFill>
            <a:ln w="9525">
              <a:solidFill>
                <a:schemeClr val="tx1"/>
              </a:solidFill>
              <a:round/>
              <a:headEnd/>
              <a:tailEnd/>
            </a:ln>
            <a:effectLst/>
          </p:spPr>
          <p:txBody>
            <a:bodyPr wrap="none" anchor="ctr"/>
            <a:lstStyle/>
            <a:p>
              <a:pPr algn="ctr"/>
              <a:r>
                <a:rPr lang="es-MX" sz="1600" i="1"/>
                <a:t>acumulado</a:t>
              </a:r>
            </a:p>
          </p:txBody>
        </p:sp>
        <p:sp>
          <p:nvSpPr>
            <p:cNvPr id="254986" name="Oval 10"/>
            <p:cNvSpPr>
              <a:spLocks noChangeArrowheads="1"/>
            </p:cNvSpPr>
            <p:nvPr/>
          </p:nvSpPr>
          <p:spPr bwMode="auto">
            <a:xfrm>
              <a:off x="4272" y="3072"/>
              <a:ext cx="960" cy="240"/>
            </a:xfrm>
            <a:prstGeom prst="ellipse">
              <a:avLst/>
            </a:prstGeom>
            <a:solidFill>
              <a:srgbClr val="FFCC00"/>
            </a:solidFill>
            <a:ln w="9525">
              <a:solidFill>
                <a:schemeClr val="tx1"/>
              </a:solidFill>
              <a:round/>
              <a:headEnd/>
              <a:tailEnd/>
            </a:ln>
            <a:effectLst/>
          </p:spPr>
          <p:txBody>
            <a:bodyPr wrap="none" anchor="ctr"/>
            <a:lstStyle/>
            <a:p>
              <a:pPr algn="ctr"/>
              <a:r>
                <a:rPr lang="es-MX" sz="1600" i="1"/>
                <a:t>acumulado</a:t>
              </a:r>
            </a:p>
          </p:txBody>
        </p:sp>
        <p:sp>
          <p:nvSpPr>
            <p:cNvPr id="254993" name="Line 17"/>
            <p:cNvSpPr>
              <a:spLocks noChangeShapeType="1"/>
            </p:cNvSpPr>
            <p:nvPr/>
          </p:nvSpPr>
          <p:spPr bwMode="auto">
            <a:xfrm flipH="1">
              <a:off x="864" y="3264"/>
              <a:ext cx="240" cy="384"/>
            </a:xfrm>
            <a:prstGeom prst="line">
              <a:avLst/>
            </a:prstGeom>
            <a:noFill/>
            <a:ln w="9525">
              <a:solidFill>
                <a:schemeClr val="tx1"/>
              </a:solidFill>
              <a:round/>
              <a:headEnd/>
              <a:tailEnd/>
            </a:ln>
            <a:effectLst/>
          </p:spPr>
          <p:txBody>
            <a:bodyPr wrap="none" anchor="ctr"/>
            <a:lstStyle/>
            <a:p>
              <a:endParaRPr lang="en-US"/>
            </a:p>
          </p:txBody>
        </p:sp>
        <p:sp>
          <p:nvSpPr>
            <p:cNvPr id="254994" name="Line 18"/>
            <p:cNvSpPr>
              <a:spLocks noChangeShapeType="1"/>
            </p:cNvSpPr>
            <p:nvPr/>
          </p:nvSpPr>
          <p:spPr bwMode="auto">
            <a:xfrm>
              <a:off x="1584" y="3264"/>
              <a:ext cx="192" cy="384"/>
            </a:xfrm>
            <a:prstGeom prst="line">
              <a:avLst/>
            </a:prstGeom>
            <a:noFill/>
            <a:ln w="9525">
              <a:solidFill>
                <a:schemeClr val="tx1"/>
              </a:solidFill>
              <a:round/>
              <a:headEnd/>
              <a:tailEnd/>
            </a:ln>
            <a:effectLst/>
          </p:spPr>
          <p:txBody>
            <a:bodyPr wrap="none" anchor="ctr"/>
            <a:lstStyle/>
            <a:p>
              <a:endParaRPr lang="en-US"/>
            </a:p>
          </p:txBody>
        </p:sp>
        <p:sp>
          <p:nvSpPr>
            <p:cNvPr id="254995" name="Line 19"/>
            <p:cNvSpPr>
              <a:spLocks noChangeShapeType="1"/>
            </p:cNvSpPr>
            <p:nvPr/>
          </p:nvSpPr>
          <p:spPr bwMode="auto">
            <a:xfrm flipH="1">
              <a:off x="1968" y="3264"/>
              <a:ext cx="240" cy="384"/>
            </a:xfrm>
            <a:prstGeom prst="line">
              <a:avLst/>
            </a:prstGeom>
            <a:noFill/>
            <a:ln w="9525">
              <a:solidFill>
                <a:schemeClr val="tx1"/>
              </a:solidFill>
              <a:round/>
              <a:headEnd/>
              <a:tailEnd/>
            </a:ln>
            <a:effectLst/>
          </p:spPr>
          <p:txBody>
            <a:bodyPr wrap="none" anchor="ctr"/>
            <a:lstStyle/>
            <a:p>
              <a:endParaRPr lang="en-US"/>
            </a:p>
          </p:txBody>
        </p:sp>
        <p:sp>
          <p:nvSpPr>
            <p:cNvPr id="254996" name="Line 20"/>
            <p:cNvSpPr>
              <a:spLocks noChangeShapeType="1"/>
            </p:cNvSpPr>
            <p:nvPr/>
          </p:nvSpPr>
          <p:spPr bwMode="auto">
            <a:xfrm>
              <a:off x="2688" y="3264"/>
              <a:ext cx="192" cy="384"/>
            </a:xfrm>
            <a:prstGeom prst="line">
              <a:avLst/>
            </a:prstGeom>
            <a:noFill/>
            <a:ln w="9525">
              <a:solidFill>
                <a:schemeClr val="tx1"/>
              </a:solidFill>
              <a:round/>
              <a:headEnd/>
              <a:tailEnd/>
            </a:ln>
            <a:effectLst/>
          </p:spPr>
          <p:txBody>
            <a:bodyPr wrap="none" anchor="ctr"/>
            <a:lstStyle/>
            <a:p>
              <a:endParaRPr lang="en-US"/>
            </a:p>
          </p:txBody>
        </p:sp>
        <p:sp>
          <p:nvSpPr>
            <p:cNvPr id="254997" name="Line 21"/>
            <p:cNvSpPr>
              <a:spLocks noChangeShapeType="1"/>
            </p:cNvSpPr>
            <p:nvPr/>
          </p:nvSpPr>
          <p:spPr bwMode="auto">
            <a:xfrm flipH="1">
              <a:off x="3168" y="3264"/>
              <a:ext cx="240" cy="384"/>
            </a:xfrm>
            <a:prstGeom prst="line">
              <a:avLst/>
            </a:prstGeom>
            <a:noFill/>
            <a:ln w="9525">
              <a:solidFill>
                <a:schemeClr val="tx1"/>
              </a:solidFill>
              <a:round/>
              <a:headEnd/>
              <a:tailEnd/>
            </a:ln>
            <a:effectLst/>
          </p:spPr>
          <p:txBody>
            <a:bodyPr wrap="none" anchor="ctr"/>
            <a:lstStyle/>
            <a:p>
              <a:endParaRPr lang="en-US"/>
            </a:p>
          </p:txBody>
        </p:sp>
        <p:sp>
          <p:nvSpPr>
            <p:cNvPr id="254998" name="Line 22"/>
            <p:cNvSpPr>
              <a:spLocks noChangeShapeType="1"/>
            </p:cNvSpPr>
            <p:nvPr/>
          </p:nvSpPr>
          <p:spPr bwMode="auto">
            <a:xfrm>
              <a:off x="3888" y="3264"/>
              <a:ext cx="192" cy="384"/>
            </a:xfrm>
            <a:prstGeom prst="line">
              <a:avLst/>
            </a:prstGeom>
            <a:noFill/>
            <a:ln w="9525">
              <a:solidFill>
                <a:schemeClr val="tx1"/>
              </a:solidFill>
              <a:round/>
              <a:headEnd/>
              <a:tailEnd/>
            </a:ln>
            <a:effectLst/>
          </p:spPr>
          <p:txBody>
            <a:bodyPr wrap="none" anchor="ctr"/>
            <a:lstStyle/>
            <a:p>
              <a:endParaRPr lang="en-US"/>
            </a:p>
          </p:txBody>
        </p:sp>
        <p:sp>
          <p:nvSpPr>
            <p:cNvPr id="254999" name="Line 23"/>
            <p:cNvSpPr>
              <a:spLocks noChangeShapeType="1"/>
            </p:cNvSpPr>
            <p:nvPr/>
          </p:nvSpPr>
          <p:spPr bwMode="auto">
            <a:xfrm flipH="1">
              <a:off x="4272" y="3264"/>
              <a:ext cx="240" cy="384"/>
            </a:xfrm>
            <a:prstGeom prst="line">
              <a:avLst/>
            </a:prstGeom>
            <a:noFill/>
            <a:ln w="9525">
              <a:solidFill>
                <a:schemeClr val="tx1"/>
              </a:solidFill>
              <a:round/>
              <a:headEnd/>
              <a:tailEnd/>
            </a:ln>
            <a:effectLst/>
          </p:spPr>
          <p:txBody>
            <a:bodyPr wrap="none" anchor="ctr"/>
            <a:lstStyle/>
            <a:p>
              <a:endParaRPr lang="en-US"/>
            </a:p>
          </p:txBody>
        </p:sp>
        <p:sp>
          <p:nvSpPr>
            <p:cNvPr id="255000" name="Line 24"/>
            <p:cNvSpPr>
              <a:spLocks noChangeShapeType="1"/>
            </p:cNvSpPr>
            <p:nvPr/>
          </p:nvSpPr>
          <p:spPr bwMode="auto">
            <a:xfrm>
              <a:off x="4992" y="3264"/>
              <a:ext cx="192" cy="384"/>
            </a:xfrm>
            <a:prstGeom prst="line">
              <a:avLst/>
            </a:prstGeom>
            <a:noFill/>
            <a:ln w="9525">
              <a:solidFill>
                <a:schemeClr val="tx1"/>
              </a:solidFill>
              <a:round/>
              <a:headEnd/>
              <a:tailEnd/>
            </a:ln>
            <a:effectLst/>
          </p:spPr>
          <p:txBody>
            <a:bodyPr wrap="none" anchor="ctr"/>
            <a:lstStyle/>
            <a:p>
              <a:endParaRPr lang="en-US"/>
            </a:p>
          </p:txBody>
        </p:sp>
        <p:sp>
          <p:nvSpPr>
            <p:cNvPr id="255008" name="Text Box 32"/>
            <p:cNvSpPr txBox="1">
              <a:spLocks noChangeArrowheads="1"/>
            </p:cNvSpPr>
            <p:nvPr/>
          </p:nvSpPr>
          <p:spPr bwMode="auto">
            <a:xfrm>
              <a:off x="606" y="3290"/>
              <a:ext cx="402" cy="288"/>
            </a:xfrm>
            <a:prstGeom prst="rect">
              <a:avLst/>
            </a:prstGeom>
            <a:noFill/>
            <a:ln w="9525">
              <a:noFill/>
              <a:miter lim="800000"/>
              <a:headEnd/>
              <a:tailEnd/>
            </a:ln>
            <a:effectLst/>
          </p:spPr>
          <p:txBody>
            <a:bodyPr wrap="none">
              <a:spAutoFit/>
            </a:bodyPr>
            <a:lstStyle/>
            <a:p>
              <a:r>
                <a:rPr lang="es-MX" sz="1200" i="1"/>
                <a:t>Incluir </a:t>
              </a:r>
            </a:p>
            <a:p>
              <a:r>
                <a:rPr lang="es-MX" sz="1200" i="1"/>
                <a:t>a obj</a:t>
              </a:r>
              <a:r>
                <a:rPr lang="es-MX" sz="1200" i="1" baseline="-25000"/>
                <a:t>3</a:t>
              </a:r>
              <a:endParaRPr lang="es-MX" sz="1600"/>
            </a:p>
          </p:txBody>
        </p:sp>
        <p:sp>
          <p:nvSpPr>
            <p:cNvPr id="255009" name="Text Box 33"/>
            <p:cNvSpPr txBox="1">
              <a:spLocks noChangeArrowheads="1"/>
            </p:cNvSpPr>
            <p:nvPr/>
          </p:nvSpPr>
          <p:spPr bwMode="auto">
            <a:xfrm>
              <a:off x="1758" y="3264"/>
              <a:ext cx="402" cy="288"/>
            </a:xfrm>
            <a:prstGeom prst="rect">
              <a:avLst/>
            </a:prstGeom>
            <a:noFill/>
            <a:ln w="9525">
              <a:noFill/>
              <a:miter lim="800000"/>
              <a:headEnd/>
              <a:tailEnd/>
            </a:ln>
            <a:effectLst/>
          </p:spPr>
          <p:txBody>
            <a:bodyPr wrap="none">
              <a:spAutoFit/>
            </a:bodyPr>
            <a:lstStyle/>
            <a:p>
              <a:r>
                <a:rPr lang="es-MX" sz="1200" i="1"/>
                <a:t>Incluir </a:t>
              </a:r>
            </a:p>
            <a:p>
              <a:r>
                <a:rPr lang="es-MX" sz="1200" i="1"/>
                <a:t>a obj</a:t>
              </a:r>
              <a:r>
                <a:rPr lang="es-MX" sz="1200" i="1" baseline="-25000"/>
                <a:t>3</a:t>
              </a:r>
              <a:endParaRPr lang="es-MX" sz="1600"/>
            </a:p>
          </p:txBody>
        </p:sp>
        <p:sp>
          <p:nvSpPr>
            <p:cNvPr id="255010" name="Text Box 34"/>
            <p:cNvSpPr txBox="1">
              <a:spLocks noChangeArrowheads="1"/>
            </p:cNvSpPr>
            <p:nvPr/>
          </p:nvSpPr>
          <p:spPr bwMode="auto">
            <a:xfrm>
              <a:off x="2958" y="3264"/>
              <a:ext cx="402" cy="288"/>
            </a:xfrm>
            <a:prstGeom prst="rect">
              <a:avLst/>
            </a:prstGeom>
            <a:noFill/>
            <a:ln w="9525">
              <a:noFill/>
              <a:miter lim="800000"/>
              <a:headEnd/>
              <a:tailEnd/>
            </a:ln>
            <a:effectLst/>
          </p:spPr>
          <p:txBody>
            <a:bodyPr wrap="none">
              <a:spAutoFit/>
            </a:bodyPr>
            <a:lstStyle/>
            <a:p>
              <a:r>
                <a:rPr lang="es-MX" sz="1200" i="1"/>
                <a:t>Incluir </a:t>
              </a:r>
            </a:p>
            <a:p>
              <a:r>
                <a:rPr lang="es-MX" sz="1200" i="1"/>
                <a:t>a obj</a:t>
              </a:r>
              <a:r>
                <a:rPr lang="es-MX" sz="1200" i="1" baseline="-25000"/>
                <a:t>3</a:t>
              </a:r>
              <a:endParaRPr lang="es-MX" sz="1600"/>
            </a:p>
          </p:txBody>
        </p:sp>
        <p:sp>
          <p:nvSpPr>
            <p:cNvPr id="255011" name="Text Box 35"/>
            <p:cNvSpPr txBox="1">
              <a:spLocks noChangeArrowheads="1"/>
            </p:cNvSpPr>
            <p:nvPr/>
          </p:nvSpPr>
          <p:spPr bwMode="auto">
            <a:xfrm>
              <a:off x="4062" y="3264"/>
              <a:ext cx="402" cy="288"/>
            </a:xfrm>
            <a:prstGeom prst="rect">
              <a:avLst/>
            </a:prstGeom>
            <a:noFill/>
            <a:ln w="9525">
              <a:noFill/>
              <a:miter lim="800000"/>
              <a:headEnd/>
              <a:tailEnd/>
            </a:ln>
            <a:effectLst/>
          </p:spPr>
          <p:txBody>
            <a:bodyPr wrap="none">
              <a:spAutoFit/>
            </a:bodyPr>
            <a:lstStyle/>
            <a:p>
              <a:r>
                <a:rPr lang="es-MX" sz="1200" i="1"/>
                <a:t>Incluir </a:t>
              </a:r>
            </a:p>
            <a:p>
              <a:r>
                <a:rPr lang="es-MX" sz="1200" i="1"/>
                <a:t>a obj</a:t>
              </a:r>
              <a:r>
                <a:rPr lang="es-MX" sz="1200" i="1" baseline="-25000"/>
                <a:t>3</a:t>
              </a:r>
              <a:endParaRPr lang="es-MX" sz="1600"/>
            </a:p>
          </p:txBody>
        </p:sp>
        <p:sp>
          <p:nvSpPr>
            <p:cNvPr id="255012" name="Text Box 36"/>
            <p:cNvSpPr txBox="1">
              <a:spLocks noChangeArrowheads="1"/>
            </p:cNvSpPr>
            <p:nvPr/>
          </p:nvSpPr>
          <p:spPr bwMode="auto">
            <a:xfrm>
              <a:off x="1152" y="3312"/>
              <a:ext cx="554" cy="288"/>
            </a:xfrm>
            <a:prstGeom prst="rect">
              <a:avLst/>
            </a:prstGeom>
            <a:noFill/>
            <a:ln w="9525">
              <a:noFill/>
              <a:miter lim="800000"/>
              <a:headEnd/>
              <a:tailEnd/>
            </a:ln>
            <a:effectLst/>
          </p:spPr>
          <p:txBody>
            <a:bodyPr wrap="none">
              <a:spAutoFit/>
            </a:bodyPr>
            <a:lstStyle/>
            <a:p>
              <a:r>
                <a:rPr lang="es-MX" sz="1200" i="1"/>
                <a:t>NO incluir </a:t>
              </a:r>
            </a:p>
            <a:p>
              <a:r>
                <a:rPr lang="es-MX" sz="1200" i="1"/>
                <a:t>a obj</a:t>
              </a:r>
              <a:r>
                <a:rPr lang="es-MX" sz="1200" i="1" baseline="-25000"/>
                <a:t>3</a:t>
              </a:r>
              <a:endParaRPr lang="es-MX" sz="1600"/>
            </a:p>
          </p:txBody>
        </p:sp>
        <p:sp>
          <p:nvSpPr>
            <p:cNvPr id="255013" name="Text Box 37"/>
            <p:cNvSpPr txBox="1">
              <a:spLocks noChangeArrowheads="1"/>
            </p:cNvSpPr>
            <p:nvPr/>
          </p:nvSpPr>
          <p:spPr bwMode="auto">
            <a:xfrm>
              <a:off x="2230" y="3312"/>
              <a:ext cx="554" cy="288"/>
            </a:xfrm>
            <a:prstGeom prst="rect">
              <a:avLst/>
            </a:prstGeom>
            <a:noFill/>
            <a:ln w="9525">
              <a:noFill/>
              <a:miter lim="800000"/>
              <a:headEnd/>
              <a:tailEnd/>
            </a:ln>
            <a:effectLst/>
          </p:spPr>
          <p:txBody>
            <a:bodyPr wrap="none">
              <a:spAutoFit/>
            </a:bodyPr>
            <a:lstStyle/>
            <a:p>
              <a:r>
                <a:rPr lang="es-MX" sz="1200" i="1"/>
                <a:t>NO incluir </a:t>
              </a:r>
            </a:p>
            <a:p>
              <a:r>
                <a:rPr lang="es-MX" sz="1200" i="1"/>
                <a:t>a obj</a:t>
              </a:r>
              <a:r>
                <a:rPr lang="es-MX" sz="1200" i="1" baseline="-25000"/>
                <a:t>3</a:t>
              </a:r>
              <a:endParaRPr lang="es-MX" sz="1600"/>
            </a:p>
          </p:txBody>
        </p:sp>
        <p:sp>
          <p:nvSpPr>
            <p:cNvPr id="255014" name="Text Box 38"/>
            <p:cNvSpPr txBox="1">
              <a:spLocks noChangeArrowheads="1"/>
            </p:cNvSpPr>
            <p:nvPr/>
          </p:nvSpPr>
          <p:spPr bwMode="auto">
            <a:xfrm>
              <a:off x="3430" y="3312"/>
              <a:ext cx="554" cy="288"/>
            </a:xfrm>
            <a:prstGeom prst="rect">
              <a:avLst/>
            </a:prstGeom>
            <a:noFill/>
            <a:ln w="9525">
              <a:noFill/>
              <a:miter lim="800000"/>
              <a:headEnd/>
              <a:tailEnd/>
            </a:ln>
            <a:effectLst/>
          </p:spPr>
          <p:txBody>
            <a:bodyPr wrap="none">
              <a:spAutoFit/>
            </a:bodyPr>
            <a:lstStyle/>
            <a:p>
              <a:r>
                <a:rPr lang="es-MX" sz="1200" i="1"/>
                <a:t>NO incluir </a:t>
              </a:r>
            </a:p>
            <a:p>
              <a:r>
                <a:rPr lang="es-MX" sz="1200" i="1"/>
                <a:t>a obj</a:t>
              </a:r>
              <a:r>
                <a:rPr lang="es-MX" sz="1200" i="1" baseline="-25000"/>
                <a:t>3</a:t>
              </a:r>
              <a:endParaRPr lang="es-MX" sz="1600"/>
            </a:p>
          </p:txBody>
        </p:sp>
        <p:sp>
          <p:nvSpPr>
            <p:cNvPr id="255015" name="Text Box 39"/>
            <p:cNvSpPr txBox="1">
              <a:spLocks noChangeArrowheads="1"/>
            </p:cNvSpPr>
            <p:nvPr/>
          </p:nvSpPr>
          <p:spPr bwMode="auto">
            <a:xfrm>
              <a:off x="4560" y="3312"/>
              <a:ext cx="554" cy="288"/>
            </a:xfrm>
            <a:prstGeom prst="rect">
              <a:avLst/>
            </a:prstGeom>
            <a:noFill/>
            <a:ln w="9525">
              <a:noFill/>
              <a:miter lim="800000"/>
              <a:headEnd/>
              <a:tailEnd/>
            </a:ln>
            <a:effectLst/>
          </p:spPr>
          <p:txBody>
            <a:bodyPr wrap="none">
              <a:spAutoFit/>
            </a:bodyPr>
            <a:lstStyle/>
            <a:p>
              <a:r>
                <a:rPr lang="es-MX" sz="1200" i="1"/>
                <a:t>NO incluir </a:t>
              </a:r>
            </a:p>
            <a:p>
              <a:r>
                <a:rPr lang="es-MX" sz="1200" i="1"/>
                <a:t>a obj</a:t>
              </a:r>
              <a:r>
                <a:rPr lang="es-MX" sz="1200" i="1" baseline="-25000"/>
                <a:t>3</a:t>
              </a:r>
              <a:endParaRPr lang="es-MX" sz="1600"/>
            </a:p>
          </p:txBody>
        </p:sp>
        <p:sp>
          <p:nvSpPr>
            <p:cNvPr id="255016" name="Text Box 40"/>
            <p:cNvSpPr txBox="1">
              <a:spLocks noChangeArrowheads="1"/>
            </p:cNvSpPr>
            <p:nvPr/>
          </p:nvSpPr>
          <p:spPr bwMode="auto">
            <a:xfrm>
              <a:off x="1756" y="3552"/>
              <a:ext cx="260" cy="288"/>
            </a:xfrm>
            <a:prstGeom prst="rect">
              <a:avLst/>
            </a:prstGeom>
            <a:noFill/>
            <a:ln w="9525">
              <a:noFill/>
              <a:miter lim="800000"/>
              <a:headEnd/>
              <a:tailEnd/>
            </a:ln>
            <a:effectLst/>
          </p:spPr>
          <p:txBody>
            <a:bodyPr wrap="none">
              <a:spAutoFit/>
            </a:bodyPr>
            <a:lstStyle/>
            <a:p>
              <a:r>
                <a:rPr lang="es-MX"/>
                <a:t>...</a:t>
              </a:r>
            </a:p>
          </p:txBody>
        </p:sp>
        <p:sp>
          <p:nvSpPr>
            <p:cNvPr id="255017" name="Text Box 41"/>
            <p:cNvSpPr txBox="1">
              <a:spLocks noChangeArrowheads="1"/>
            </p:cNvSpPr>
            <p:nvPr/>
          </p:nvSpPr>
          <p:spPr bwMode="auto">
            <a:xfrm>
              <a:off x="4060" y="3552"/>
              <a:ext cx="260" cy="288"/>
            </a:xfrm>
            <a:prstGeom prst="rect">
              <a:avLst/>
            </a:prstGeom>
            <a:noFill/>
            <a:ln w="9525">
              <a:noFill/>
              <a:miter lim="800000"/>
              <a:headEnd/>
              <a:tailEnd/>
            </a:ln>
            <a:effectLst/>
          </p:spPr>
          <p:txBody>
            <a:bodyPr wrap="none">
              <a:spAutoFit/>
            </a:bodyPr>
            <a:lstStyle/>
            <a:p>
              <a:r>
                <a:rPr lang="es-MX"/>
                <a:t>...</a:t>
              </a:r>
            </a:p>
          </p:txBody>
        </p:sp>
        <p:sp>
          <p:nvSpPr>
            <p:cNvPr id="255018" name="Text Box 42"/>
            <p:cNvSpPr txBox="1">
              <a:spLocks noChangeArrowheads="1"/>
            </p:cNvSpPr>
            <p:nvPr/>
          </p:nvSpPr>
          <p:spPr bwMode="auto">
            <a:xfrm>
              <a:off x="2880" y="3552"/>
              <a:ext cx="260" cy="288"/>
            </a:xfrm>
            <a:prstGeom prst="rect">
              <a:avLst/>
            </a:prstGeom>
            <a:noFill/>
            <a:ln w="9525">
              <a:noFill/>
              <a:miter lim="800000"/>
              <a:headEnd/>
              <a:tailEnd/>
            </a:ln>
            <a:effectLst/>
          </p:spPr>
          <p:txBody>
            <a:bodyPr wrap="none">
              <a:spAutoFit/>
            </a:bodyPr>
            <a:lstStyle/>
            <a:p>
              <a:r>
                <a:rPr lang="es-MX"/>
                <a:t>...</a:t>
              </a:r>
            </a:p>
          </p:txBody>
        </p:sp>
        <p:sp>
          <p:nvSpPr>
            <p:cNvPr id="255019" name="Text Box 43"/>
            <p:cNvSpPr txBox="1">
              <a:spLocks noChangeArrowheads="1"/>
            </p:cNvSpPr>
            <p:nvPr/>
          </p:nvSpPr>
          <p:spPr bwMode="auto">
            <a:xfrm>
              <a:off x="768" y="3552"/>
              <a:ext cx="260" cy="288"/>
            </a:xfrm>
            <a:prstGeom prst="rect">
              <a:avLst/>
            </a:prstGeom>
            <a:noFill/>
            <a:ln w="9525">
              <a:noFill/>
              <a:miter lim="800000"/>
              <a:headEnd/>
              <a:tailEnd/>
            </a:ln>
            <a:effectLst/>
          </p:spPr>
          <p:txBody>
            <a:bodyPr wrap="none">
              <a:spAutoFit/>
            </a:bodyPr>
            <a:lstStyle/>
            <a:p>
              <a:r>
                <a:rPr lang="es-MX"/>
                <a:t>...</a:t>
              </a:r>
            </a:p>
          </p:txBody>
        </p:sp>
        <p:sp>
          <p:nvSpPr>
            <p:cNvPr id="255020" name="Text Box 44"/>
            <p:cNvSpPr txBox="1">
              <a:spLocks noChangeArrowheads="1"/>
            </p:cNvSpPr>
            <p:nvPr/>
          </p:nvSpPr>
          <p:spPr bwMode="auto">
            <a:xfrm>
              <a:off x="5068" y="3552"/>
              <a:ext cx="260" cy="288"/>
            </a:xfrm>
            <a:prstGeom prst="rect">
              <a:avLst/>
            </a:prstGeom>
            <a:noFill/>
            <a:ln w="9525">
              <a:noFill/>
              <a:miter lim="800000"/>
              <a:headEnd/>
              <a:tailEnd/>
            </a:ln>
            <a:effectLst/>
          </p:spPr>
          <p:txBody>
            <a:bodyPr wrap="none">
              <a:spAutoFit/>
            </a:bodyPr>
            <a:lstStyle/>
            <a:p>
              <a:r>
                <a:rPr lang="es-MX"/>
                <a:t>...</a:t>
              </a:r>
            </a:p>
          </p:txBody>
        </p:sp>
      </p:grpSp>
      <p:sp>
        <p:nvSpPr>
          <p:cNvPr id="255024" name="Rectangle 48"/>
          <p:cNvSpPr>
            <a:spLocks noChangeArrowheads="1"/>
          </p:cNvSpPr>
          <p:nvPr/>
        </p:nvSpPr>
        <p:spPr bwMode="auto">
          <a:xfrm>
            <a:off x="304800" y="5638800"/>
            <a:ext cx="8839200" cy="1143000"/>
          </a:xfrm>
          <a:prstGeom prst="rect">
            <a:avLst/>
          </a:prstGeom>
          <a:noFill/>
          <a:ln w="9525">
            <a:noFill/>
            <a:miter lim="800000"/>
            <a:headEnd/>
            <a:tailEnd/>
          </a:ln>
          <a:effectLst/>
        </p:spPr>
        <p:txBody>
          <a:bodyPr/>
          <a:lstStyle/>
          <a:p>
            <a:pPr marL="342900" indent="-342900">
              <a:spcBef>
                <a:spcPct val="20000"/>
              </a:spcBef>
              <a:buFontTx/>
              <a:buChar char="•"/>
            </a:pPr>
            <a:r>
              <a:rPr lang="es-MX" sz="3200">
                <a:solidFill>
                  <a:srgbClr val="440044"/>
                </a:solidFill>
                <a:latin typeface="Arial Narrow" pitchFamily="34" charset="0"/>
              </a:rPr>
              <a:t>Las hojas del árbol que tengan el acumulado buscado, indican cuáles son los subconjuntos solución.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5021"/>
                                        </p:tgtEl>
                                        <p:attrNameLst>
                                          <p:attrName>style.visibility</p:attrName>
                                        </p:attrNameLst>
                                      </p:cBhvr>
                                      <p:to>
                                        <p:strVal val="visible"/>
                                      </p:to>
                                    </p:set>
                                    <p:anim calcmode="lin" valueType="num">
                                      <p:cBhvr additive="base">
                                        <p:cTn id="13" dur="500" fill="hold"/>
                                        <p:tgtEl>
                                          <p:spTgt spid="255021"/>
                                        </p:tgtEl>
                                        <p:attrNameLst>
                                          <p:attrName>ppt_x</p:attrName>
                                        </p:attrNameLst>
                                      </p:cBhvr>
                                      <p:tavLst>
                                        <p:tav tm="0">
                                          <p:val>
                                            <p:strVal val="0-#ppt_w/2"/>
                                          </p:val>
                                        </p:tav>
                                        <p:tav tm="100000">
                                          <p:val>
                                            <p:strVal val="#ppt_x"/>
                                          </p:val>
                                        </p:tav>
                                      </p:tavLst>
                                    </p:anim>
                                    <p:anim calcmode="lin" valueType="num">
                                      <p:cBhvr additive="base">
                                        <p:cTn id="14" dur="500" fill="hold"/>
                                        <p:tgtEl>
                                          <p:spTgt spid="2550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5022"/>
                                        </p:tgtEl>
                                        <p:attrNameLst>
                                          <p:attrName>style.visibility</p:attrName>
                                        </p:attrNameLst>
                                      </p:cBhvr>
                                      <p:to>
                                        <p:strVal val="visible"/>
                                      </p:to>
                                    </p:set>
                                    <p:anim calcmode="lin" valueType="num">
                                      <p:cBhvr additive="base">
                                        <p:cTn id="19" dur="500" fill="hold"/>
                                        <p:tgtEl>
                                          <p:spTgt spid="255022"/>
                                        </p:tgtEl>
                                        <p:attrNameLst>
                                          <p:attrName>ppt_x</p:attrName>
                                        </p:attrNameLst>
                                      </p:cBhvr>
                                      <p:tavLst>
                                        <p:tav tm="0">
                                          <p:val>
                                            <p:strVal val="0-#ppt_w/2"/>
                                          </p:val>
                                        </p:tav>
                                        <p:tav tm="100000">
                                          <p:val>
                                            <p:strVal val="#ppt_x"/>
                                          </p:val>
                                        </p:tav>
                                      </p:tavLst>
                                    </p:anim>
                                    <p:anim calcmode="lin" valueType="num">
                                      <p:cBhvr additive="base">
                                        <p:cTn id="20" dur="500" fill="hold"/>
                                        <p:tgtEl>
                                          <p:spTgt spid="2550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55023"/>
                                        </p:tgtEl>
                                        <p:attrNameLst>
                                          <p:attrName>style.visibility</p:attrName>
                                        </p:attrNameLst>
                                      </p:cBhvr>
                                      <p:to>
                                        <p:strVal val="visible"/>
                                      </p:to>
                                    </p:set>
                                    <p:anim calcmode="lin" valueType="num">
                                      <p:cBhvr additive="base">
                                        <p:cTn id="25" dur="500" fill="hold"/>
                                        <p:tgtEl>
                                          <p:spTgt spid="255023"/>
                                        </p:tgtEl>
                                        <p:attrNameLst>
                                          <p:attrName>ppt_x</p:attrName>
                                        </p:attrNameLst>
                                      </p:cBhvr>
                                      <p:tavLst>
                                        <p:tav tm="0">
                                          <p:val>
                                            <p:strVal val="0-#ppt_w/2"/>
                                          </p:val>
                                        </p:tav>
                                        <p:tav tm="100000">
                                          <p:val>
                                            <p:strVal val="#ppt_x"/>
                                          </p:val>
                                        </p:tav>
                                      </p:tavLst>
                                    </p:anim>
                                    <p:anim calcmode="lin" valueType="num">
                                      <p:cBhvr additive="base">
                                        <p:cTn id="26" dur="500" fill="hold"/>
                                        <p:tgtEl>
                                          <p:spTgt spid="2550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5024">
                                            <p:txEl>
                                              <p:pRg st="0" end="0"/>
                                            </p:txEl>
                                          </p:spTgt>
                                        </p:tgtEl>
                                        <p:attrNameLst>
                                          <p:attrName>style.visibility</p:attrName>
                                        </p:attrNameLst>
                                      </p:cBhvr>
                                      <p:to>
                                        <p:strVal val="visible"/>
                                      </p:to>
                                    </p:set>
                                    <p:anim calcmode="lin" valueType="num">
                                      <p:cBhvr additive="base">
                                        <p:cTn id="31" dur="500" fill="hold"/>
                                        <p:tgtEl>
                                          <p:spTgt spid="25502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502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autoUpdateAnimBg="0"/>
      <p:bldP spid="25502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0D9DD72-FDD4-4DCD-806D-0FBC17C70C50}" type="slidenum">
              <a:rPr lang="es-MX"/>
              <a:pPr/>
              <a:t>4</a:t>
            </a:fld>
            <a:endParaRPr lang="es-MX"/>
          </a:p>
        </p:txBody>
      </p:sp>
      <p:sp>
        <p:nvSpPr>
          <p:cNvPr id="218114" name="Rectangle 2"/>
          <p:cNvSpPr>
            <a:spLocks noGrp="1" noChangeArrowheads="1"/>
          </p:cNvSpPr>
          <p:nvPr>
            <p:ph type="title"/>
          </p:nvPr>
        </p:nvSpPr>
        <p:spPr>
          <a:xfrm>
            <a:off x="1905000" y="609600"/>
            <a:ext cx="6477000" cy="1143000"/>
          </a:xfrm>
        </p:spPr>
        <p:txBody>
          <a:bodyPr/>
          <a:lstStyle/>
          <a:p>
            <a:r>
              <a:rPr lang="es-MX" sz="3600"/>
              <a:t>El problema de las 8 reinas...</a:t>
            </a:r>
          </a:p>
        </p:txBody>
      </p:sp>
      <p:sp>
        <p:nvSpPr>
          <p:cNvPr id="218115" name="Rectangle 3"/>
          <p:cNvSpPr>
            <a:spLocks noGrp="1" noChangeArrowheads="1"/>
          </p:cNvSpPr>
          <p:nvPr>
            <p:ph type="body" idx="1"/>
          </p:nvPr>
        </p:nvSpPr>
        <p:spPr>
          <a:xfrm>
            <a:off x="228600" y="1981200"/>
            <a:ext cx="8839200" cy="4114800"/>
          </a:xfrm>
        </p:spPr>
        <p:txBody>
          <a:bodyPr/>
          <a:lstStyle/>
          <a:p>
            <a:r>
              <a:rPr lang="es-MX"/>
              <a:t>En un tablero de ajedrez, ¿en qué posiciones se pueden colocar 8 reinas sin que se ataquen una a otra?</a:t>
            </a:r>
          </a:p>
          <a:p>
            <a:pPr lvl="1"/>
            <a:r>
              <a:rPr lang="es-MX"/>
              <a:t>Una reina ataca a otra, cuando está en el mismo renglón, o en la misma columna, o en la misma diagonal dentro del tablero.</a:t>
            </a:r>
          </a:p>
          <a:p>
            <a:r>
              <a:rPr lang="es-MX"/>
              <a:t>El problema se puede generalizar como el problema de las </a:t>
            </a:r>
            <a:r>
              <a:rPr lang="es-MX" i="1"/>
              <a:t>n</a:t>
            </a:r>
            <a:r>
              <a:rPr lang="es-MX"/>
              <a:t> reinas, y puede tener otros contextos de aplicación.</a:t>
            </a:r>
          </a:p>
          <a:p>
            <a:r>
              <a:rPr lang="es-MX" i="1">
                <a:solidFill>
                  <a:srgbClr val="CC0000"/>
                </a:solidFill>
              </a:rPr>
              <a:t>¿Cómo se puede resolver el problema?</a:t>
            </a:r>
            <a:endParaRPr lang="es-MX">
              <a:solidFill>
                <a:srgbClr val="CC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8115">
                                            <p:txEl>
                                              <p:pRg st="2" end="2"/>
                                            </p:txEl>
                                          </p:spTgt>
                                        </p:tgtEl>
                                        <p:attrNameLst>
                                          <p:attrName>style.visibility</p:attrName>
                                        </p:attrNameLst>
                                      </p:cBhvr>
                                      <p:to>
                                        <p:strVal val="visible"/>
                                      </p:to>
                                    </p:set>
                                    <p:anim calcmode="lin" valueType="num">
                                      <p:cBhvr additive="base">
                                        <p:cTn id="7" dur="500" fill="hold"/>
                                        <p:tgtEl>
                                          <p:spTgt spid="21811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8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8115">
                                            <p:txEl>
                                              <p:pRg st="3" end="3"/>
                                            </p:txEl>
                                          </p:spTgt>
                                        </p:tgtEl>
                                        <p:attrNameLst>
                                          <p:attrName>style.visibility</p:attrName>
                                        </p:attrNameLst>
                                      </p:cBhvr>
                                      <p:to>
                                        <p:strVal val="visible"/>
                                      </p:to>
                                    </p:set>
                                    <p:anim calcmode="lin" valueType="num">
                                      <p:cBhvr additive="base">
                                        <p:cTn id="13" dur="500" fill="hold"/>
                                        <p:tgtEl>
                                          <p:spTgt spid="21811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81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uiExpand="1"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AF5EE32-55AB-4019-84E3-A81F16D893E0}" type="slidenum">
              <a:rPr lang="es-MX"/>
              <a:pPr/>
              <a:t>40</a:t>
            </a:fld>
            <a:endParaRPr lang="es-MX"/>
          </a:p>
        </p:txBody>
      </p:sp>
      <p:sp>
        <p:nvSpPr>
          <p:cNvPr id="256002" name="Rectangle 2"/>
          <p:cNvSpPr>
            <a:spLocks noGrp="1" noChangeArrowheads="1"/>
          </p:cNvSpPr>
          <p:nvPr>
            <p:ph type="title"/>
          </p:nvPr>
        </p:nvSpPr>
        <p:spPr>
          <a:xfrm>
            <a:off x="1981200" y="457200"/>
            <a:ext cx="6477000" cy="1143000"/>
          </a:xfrm>
        </p:spPr>
        <p:txBody>
          <a:bodyPr/>
          <a:lstStyle/>
          <a:p>
            <a:r>
              <a:rPr lang="es-MX"/>
              <a:t>Solución con backtracking</a:t>
            </a:r>
          </a:p>
        </p:txBody>
      </p:sp>
      <p:sp>
        <p:nvSpPr>
          <p:cNvPr id="256003" name="Rectangle 3"/>
          <p:cNvSpPr>
            <a:spLocks noGrp="1" noChangeArrowheads="1"/>
          </p:cNvSpPr>
          <p:nvPr>
            <p:ph type="body" idx="1"/>
          </p:nvPr>
        </p:nvSpPr>
        <p:spPr>
          <a:xfrm>
            <a:off x="457200" y="2057400"/>
            <a:ext cx="8382000" cy="4114800"/>
          </a:xfrm>
        </p:spPr>
        <p:txBody>
          <a:bodyPr/>
          <a:lstStyle/>
          <a:p>
            <a:r>
              <a:rPr lang="es-MX" sz="2800" b="1" i="1"/>
              <a:t>¿Cuál es el criterio de selección de nodos que se debe aplicar en este problema?</a:t>
            </a:r>
            <a:endParaRPr lang="es-MX" sz="2800"/>
          </a:p>
          <a:p>
            <a:r>
              <a:rPr lang="es-MX" sz="2800"/>
              <a:t>Estratégicamente, se trabajará con los objetos ordenados de acuerdo a su valor de menor a mayor… </a:t>
            </a:r>
          </a:p>
          <a:p>
            <a:pPr lvl="1"/>
            <a:r>
              <a:rPr lang="es-MX" sz="2400"/>
              <a:t>Si el acumulado excede el valor que se busca, se descarta ese subconjunto:</a:t>
            </a:r>
          </a:p>
          <a:p>
            <a:pPr lvl="1" algn="ctr">
              <a:buFontTx/>
              <a:buNone/>
            </a:pPr>
            <a:r>
              <a:rPr lang="es-MX" sz="2400" b="1" i="1">
                <a:solidFill>
                  <a:srgbClr val="660066"/>
                </a:solidFill>
                <a:latin typeface="Times New Roman" pitchFamily="18" charset="0"/>
              </a:rPr>
              <a:t>acum + valor del siguiente objeto &gt; Valor buscado</a:t>
            </a:r>
            <a:endParaRPr lang="es-MX" sz="2400" b="1"/>
          </a:p>
          <a:p>
            <a:pPr lvl="1"/>
            <a:r>
              <a:rPr lang="es-MX" sz="2400"/>
              <a:t>Si el acumulado más la suma de los valores restantes no llega al valor buscado, se descarta ese subconjunto: </a:t>
            </a:r>
          </a:p>
          <a:p>
            <a:pPr lvl="1" algn="ctr">
              <a:buFontTx/>
              <a:buNone/>
            </a:pPr>
            <a:r>
              <a:rPr lang="es-MX" sz="2400" b="1" i="1">
                <a:solidFill>
                  <a:srgbClr val="660066"/>
                </a:solidFill>
                <a:latin typeface="Times New Roman" pitchFamily="18" charset="0"/>
              </a:rPr>
              <a:t>acum + resto de los valores &lt; Valor buscado</a:t>
            </a:r>
            <a:endParaRPr lang="es-MX" sz="2400" b="1"/>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 name="Slide Number Placeholder 5"/>
          <p:cNvSpPr>
            <a:spLocks noGrp="1"/>
          </p:cNvSpPr>
          <p:nvPr>
            <p:ph type="sldNum" sz="quarter" idx="12"/>
          </p:nvPr>
        </p:nvSpPr>
        <p:spPr/>
        <p:txBody>
          <a:bodyPr/>
          <a:lstStyle/>
          <a:p>
            <a:fld id="{C1AF41A5-4EA9-470D-98E1-98C78FCD0FE1}" type="slidenum">
              <a:rPr lang="es-MX"/>
              <a:pPr/>
              <a:t>41</a:t>
            </a:fld>
            <a:endParaRPr lang="es-MX"/>
          </a:p>
        </p:txBody>
      </p:sp>
      <p:sp>
        <p:nvSpPr>
          <p:cNvPr id="257026" name="Rectangle 2"/>
          <p:cNvSpPr>
            <a:spLocks noGrp="1" noChangeArrowheads="1"/>
          </p:cNvSpPr>
          <p:nvPr>
            <p:ph type="title"/>
          </p:nvPr>
        </p:nvSpPr>
        <p:spPr/>
        <p:txBody>
          <a:bodyPr/>
          <a:lstStyle/>
          <a:p>
            <a:r>
              <a:rPr lang="es-MX"/>
              <a:t>Ejemplo</a:t>
            </a:r>
          </a:p>
        </p:txBody>
      </p:sp>
      <p:sp>
        <p:nvSpPr>
          <p:cNvPr id="257027" name="Rectangle 3"/>
          <p:cNvSpPr>
            <a:spLocks noGrp="1" noChangeArrowheads="1"/>
          </p:cNvSpPr>
          <p:nvPr>
            <p:ph type="body" idx="1"/>
          </p:nvPr>
        </p:nvSpPr>
        <p:spPr>
          <a:xfrm>
            <a:off x="228600" y="2057400"/>
            <a:ext cx="8839200" cy="4114800"/>
          </a:xfrm>
        </p:spPr>
        <p:txBody>
          <a:bodyPr/>
          <a:lstStyle/>
          <a:p>
            <a:r>
              <a:rPr lang="es-MX" sz="2400" i="1">
                <a:latin typeface="Times New Roman" pitchFamily="18" charset="0"/>
              </a:rPr>
              <a:t>Sea obj</a:t>
            </a:r>
            <a:r>
              <a:rPr lang="es-MX" sz="2400" i="1" baseline="-25000">
                <a:latin typeface="Times New Roman" pitchFamily="18" charset="0"/>
              </a:rPr>
              <a:t>1 </a:t>
            </a:r>
            <a:r>
              <a:rPr lang="es-MX" sz="2400" i="1">
                <a:latin typeface="Times New Roman" pitchFamily="18" charset="0"/>
              </a:rPr>
              <a:t>= 3, obj</a:t>
            </a:r>
            <a:r>
              <a:rPr lang="es-MX" sz="2400" i="1" baseline="-25000">
                <a:latin typeface="Times New Roman" pitchFamily="18" charset="0"/>
              </a:rPr>
              <a:t>2 </a:t>
            </a:r>
            <a:r>
              <a:rPr lang="es-MX" sz="2400" i="1">
                <a:latin typeface="Times New Roman" pitchFamily="18" charset="0"/>
              </a:rPr>
              <a:t>= 4, obj</a:t>
            </a:r>
            <a:r>
              <a:rPr lang="es-MX" sz="2400" i="1" baseline="-25000">
                <a:latin typeface="Times New Roman" pitchFamily="18" charset="0"/>
              </a:rPr>
              <a:t>3 </a:t>
            </a:r>
            <a:r>
              <a:rPr lang="es-MX" sz="2400" i="1">
                <a:latin typeface="Times New Roman" pitchFamily="18" charset="0"/>
              </a:rPr>
              <a:t>= 5, obj</a:t>
            </a:r>
            <a:r>
              <a:rPr lang="es-MX" sz="2400" i="1" baseline="-25000">
                <a:latin typeface="Times New Roman" pitchFamily="18" charset="0"/>
              </a:rPr>
              <a:t>4 </a:t>
            </a:r>
            <a:r>
              <a:rPr lang="es-MX" sz="2400" i="1">
                <a:latin typeface="Times New Roman" pitchFamily="18" charset="0"/>
              </a:rPr>
              <a:t>= 6 y el valor a acumular </a:t>
            </a:r>
            <a:r>
              <a:rPr lang="es-MX" sz="2400" b="1" i="1">
                <a:latin typeface="Times New Roman" pitchFamily="18" charset="0"/>
              </a:rPr>
              <a:t>13</a:t>
            </a:r>
            <a:r>
              <a:rPr lang="es-MX" sz="2400" i="1">
                <a:latin typeface="Times New Roman" pitchFamily="18" charset="0"/>
              </a:rPr>
              <a:t>...</a:t>
            </a:r>
            <a:endParaRPr lang="es-MX" sz="2800"/>
          </a:p>
        </p:txBody>
      </p:sp>
      <p:sp>
        <p:nvSpPr>
          <p:cNvPr id="257028" name="Oval 4"/>
          <p:cNvSpPr>
            <a:spLocks noChangeArrowheads="1"/>
          </p:cNvSpPr>
          <p:nvPr/>
        </p:nvSpPr>
        <p:spPr bwMode="auto">
          <a:xfrm>
            <a:off x="5029200" y="2667000"/>
            <a:ext cx="457200" cy="457200"/>
          </a:xfrm>
          <a:prstGeom prst="ellipse">
            <a:avLst/>
          </a:prstGeom>
          <a:solidFill>
            <a:srgbClr val="FFCC00"/>
          </a:solidFill>
          <a:ln w="9525">
            <a:solidFill>
              <a:schemeClr val="tx1"/>
            </a:solidFill>
            <a:round/>
            <a:headEnd/>
            <a:tailEnd/>
          </a:ln>
          <a:effectLst/>
        </p:spPr>
        <p:txBody>
          <a:bodyPr wrap="none" anchor="ctr"/>
          <a:lstStyle/>
          <a:p>
            <a:pPr algn="ctr"/>
            <a:r>
              <a:rPr lang="en-US"/>
              <a:t>0</a:t>
            </a:r>
          </a:p>
        </p:txBody>
      </p:sp>
      <p:grpSp>
        <p:nvGrpSpPr>
          <p:cNvPr id="257074" name="Group 50"/>
          <p:cNvGrpSpPr>
            <a:grpSpLocks/>
          </p:cNvGrpSpPr>
          <p:nvPr/>
        </p:nvGrpSpPr>
        <p:grpSpPr bwMode="auto">
          <a:xfrm>
            <a:off x="5486400" y="2971800"/>
            <a:ext cx="1676400" cy="609600"/>
            <a:chOff x="3072" y="1872"/>
            <a:chExt cx="1056" cy="384"/>
          </a:xfrm>
        </p:grpSpPr>
        <p:sp>
          <p:nvSpPr>
            <p:cNvPr id="257030" name="Line 6"/>
            <p:cNvSpPr>
              <a:spLocks noChangeShapeType="1"/>
            </p:cNvSpPr>
            <p:nvPr/>
          </p:nvSpPr>
          <p:spPr bwMode="auto">
            <a:xfrm>
              <a:off x="3072" y="1872"/>
              <a:ext cx="816" cy="144"/>
            </a:xfrm>
            <a:prstGeom prst="line">
              <a:avLst/>
            </a:prstGeom>
            <a:noFill/>
            <a:ln w="9525">
              <a:solidFill>
                <a:schemeClr val="tx1"/>
              </a:solidFill>
              <a:round/>
              <a:headEnd/>
              <a:tailEnd/>
            </a:ln>
            <a:effectLst/>
          </p:spPr>
          <p:txBody>
            <a:bodyPr wrap="none" anchor="ctr"/>
            <a:lstStyle/>
            <a:p>
              <a:endParaRPr lang="en-US"/>
            </a:p>
          </p:txBody>
        </p:sp>
        <p:sp>
          <p:nvSpPr>
            <p:cNvPr id="257032" name="Oval 8"/>
            <p:cNvSpPr>
              <a:spLocks noChangeArrowheads="1"/>
            </p:cNvSpPr>
            <p:nvPr/>
          </p:nvSpPr>
          <p:spPr bwMode="auto">
            <a:xfrm>
              <a:off x="3840" y="1968"/>
              <a:ext cx="288" cy="288"/>
            </a:xfrm>
            <a:prstGeom prst="ellipse">
              <a:avLst/>
            </a:prstGeom>
            <a:solidFill>
              <a:srgbClr val="FFCC00"/>
            </a:solidFill>
            <a:ln w="9525">
              <a:solidFill>
                <a:schemeClr val="tx1"/>
              </a:solidFill>
              <a:round/>
              <a:headEnd/>
              <a:tailEnd/>
            </a:ln>
            <a:effectLst/>
          </p:spPr>
          <p:txBody>
            <a:bodyPr wrap="none" anchor="ctr"/>
            <a:lstStyle/>
            <a:p>
              <a:pPr algn="ctr"/>
              <a:r>
                <a:rPr lang="en-US"/>
                <a:t>0</a:t>
              </a:r>
            </a:p>
          </p:txBody>
        </p:sp>
      </p:grpSp>
      <p:grpSp>
        <p:nvGrpSpPr>
          <p:cNvPr id="257034" name="Group 10"/>
          <p:cNvGrpSpPr>
            <a:grpSpLocks/>
          </p:cNvGrpSpPr>
          <p:nvPr/>
        </p:nvGrpSpPr>
        <p:grpSpPr bwMode="auto">
          <a:xfrm>
            <a:off x="914400" y="2743200"/>
            <a:ext cx="4114800" cy="914400"/>
            <a:chOff x="192" y="1728"/>
            <a:chExt cx="2592" cy="576"/>
          </a:xfrm>
        </p:grpSpPr>
        <p:sp>
          <p:nvSpPr>
            <p:cNvPr id="257029" name="Line 5"/>
            <p:cNvSpPr>
              <a:spLocks noChangeShapeType="1"/>
            </p:cNvSpPr>
            <p:nvPr/>
          </p:nvSpPr>
          <p:spPr bwMode="auto">
            <a:xfrm flipH="1">
              <a:off x="1872" y="1872"/>
              <a:ext cx="912" cy="192"/>
            </a:xfrm>
            <a:prstGeom prst="line">
              <a:avLst/>
            </a:prstGeom>
            <a:noFill/>
            <a:ln w="9525">
              <a:solidFill>
                <a:schemeClr val="tx1"/>
              </a:solidFill>
              <a:round/>
              <a:headEnd/>
              <a:tailEnd/>
            </a:ln>
            <a:effectLst/>
          </p:spPr>
          <p:txBody>
            <a:bodyPr wrap="none" anchor="ctr"/>
            <a:lstStyle/>
            <a:p>
              <a:endParaRPr lang="en-US"/>
            </a:p>
          </p:txBody>
        </p:sp>
        <p:sp>
          <p:nvSpPr>
            <p:cNvPr id="257031" name="Oval 7"/>
            <p:cNvSpPr>
              <a:spLocks noChangeArrowheads="1"/>
            </p:cNvSpPr>
            <p:nvPr/>
          </p:nvSpPr>
          <p:spPr bwMode="auto">
            <a:xfrm>
              <a:off x="1680" y="2016"/>
              <a:ext cx="288" cy="288"/>
            </a:xfrm>
            <a:prstGeom prst="ellipse">
              <a:avLst/>
            </a:prstGeom>
            <a:solidFill>
              <a:srgbClr val="FFCC00"/>
            </a:solidFill>
            <a:ln w="9525">
              <a:solidFill>
                <a:schemeClr val="tx1"/>
              </a:solidFill>
              <a:round/>
              <a:headEnd/>
              <a:tailEnd/>
            </a:ln>
            <a:effectLst/>
          </p:spPr>
          <p:txBody>
            <a:bodyPr wrap="none" anchor="ctr"/>
            <a:lstStyle/>
            <a:p>
              <a:pPr algn="ctr"/>
              <a:r>
                <a:rPr lang="en-US"/>
                <a:t>3</a:t>
              </a:r>
            </a:p>
          </p:txBody>
        </p:sp>
        <p:sp>
          <p:nvSpPr>
            <p:cNvPr id="257033" name="Text Box 9"/>
            <p:cNvSpPr txBox="1">
              <a:spLocks noChangeArrowheads="1"/>
            </p:cNvSpPr>
            <p:nvPr/>
          </p:nvSpPr>
          <p:spPr bwMode="auto">
            <a:xfrm>
              <a:off x="192" y="1728"/>
              <a:ext cx="747" cy="288"/>
            </a:xfrm>
            <a:prstGeom prst="rect">
              <a:avLst/>
            </a:prstGeom>
            <a:noFill/>
            <a:ln w="9525">
              <a:noFill/>
              <a:miter lim="800000"/>
              <a:headEnd/>
              <a:tailEnd/>
            </a:ln>
            <a:effectLst/>
          </p:spPr>
          <p:txBody>
            <a:bodyPr wrap="none">
              <a:spAutoFit/>
            </a:bodyPr>
            <a:lstStyle/>
            <a:p>
              <a:r>
                <a:rPr lang="en-US" i="1"/>
                <a:t>obj</a:t>
              </a:r>
              <a:r>
                <a:rPr lang="en-US" i="1" baseline="-25000"/>
                <a:t>1</a:t>
              </a:r>
              <a:r>
                <a:rPr lang="en-US" i="1"/>
                <a:t> = 3</a:t>
              </a:r>
            </a:p>
          </p:txBody>
        </p:sp>
      </p:grpSp>
      <p:grpSp>
        <p:nvGrpSpPr>
          <p:cNvPr id="257048" name="Group 24"/>
          <p:cNvGrpSpPr>
            <a:grpSpLocks/>
          </p:cNvGrpSpPr>
          <p:nvPr/>
        </p:nvGrpSpPr>
        <p:grpSpPr bwMode="auto">
          <a:xfrm>
            <a:off x="914400" y="3505200"/>
            <a:ext cx="2362200" cy="914400"/>
            <a:chOff x="192" y="2208"/>
            <a:chExt cx="1488" cy="576"/>
          </a:xfrm>
        </p:grpSpPr>
        <p:sp>
          <p:nvSpPr>
            <p:cNvPr id="257035" name="Rectangle 11"/>
            <p:cNvSpPr>
              <a:spLocks noChangeArrowheads="1"/>
            </p:cNvSpPr>
            <p:nvPr/>
          </p:nvSpPr>
          <p:spPr bwMode="auto">
            <a:xfrm>
              <a:off x="192" y="2208"/>
              <a:ext cx="747" cy="288"/>
            </a:xfrm>
            <a:prstGeom prst="rect">
              <a:avLst/>
            </a:prstGeom>
            <a:noFill/>
            <a:ln w="9525">
              <a:noFill/>
              <a:miter lim="800000"/>
              <a:headEnd/>
              <a:tailEnd/>
            </a:ln>
            <a:effectLst/>
          </p:spPr>
          <p:txBody>
            <a:bodyPr wrap="none">
              <a:spAutoFit/>
            </a:bodyPr>
            <a:lstStyle/>
            <a:p>
              <a:r>
                <a:rPr lang="en-US" i="1"/>
                <a:t>obj</a:t>
              </a:r>
              <a:r>
                <a:rPr lang="en-US" i="1" baseline="-25000"/>
                <a:t>2</a:t>
              </a:r>
              <a:r>
                <a:rPr lang="en-US" i="1"/>
                <a:t> = 4</a:t>
              </a:r>
            </a:p>
          </p:txBody>
        </p:sp>
        <p:sp>
          <p:nvSpPr>
            <p:cNvPr id="257036" name="Oval 12"/>
            <p:cNvSpPr>
              <a:spLocks noChangeArrowheads="1"/>
            </p:cNvSpPr>
            <p:nvPr/>
          </p:nvSpPr>
          <p:spPr bwMode="auto">
            <a:xfrm>
              <a:off x="1296" y="2496"/>
              <a:ext cx="288" cy="288"/>
            </a:xfrm>
            <a:prstGeom prst="ellipse">
              <a:avLst/>
            </a:prstGeom>
            <a:solidFill>
              <a:srgbClr val="FFCC00"/>
            </a:solidFill>
            <a:ln w="9525">
              <a:solidFill>
                <a:schemeClr val="tx1"/>
              </a:solidFill>
              <a:round/>
              <a:headEnd/>
              <a:tailEnd/>
            </a:ln>
            <a:effectLst/>
          </p:spPr>
          <p:txBody>
            <a:bodyPr wrap="none" anchor="ctr"/>
            <a:lstStyle/>
            <a:p>
              <a:pPr algn="ctr"/>
              <a:r>
                <a:rPr lang="en-US"/>
                <a:t>7</a:t>
              </a:r>
            </a:p>
          </p:txBody>
        </p:sp>
        <p:sp>
          <p:nvSpPr>
            <p:cNvPr id="257037" name="Line 13"/>
            <p:cNvSpPr>
              <a:spLocks noChangeShapeType="1"/>
            </p:cNvSpPr>
            <p:nvPr/>
          </p:nvSpPr>
          <p:spPr bwMode="auto">
            <a:xfrm flipV="1">
              <a:off x="1440" y="2208"/>
              <a:ext cx="240" cy="288"/>
            </a:xfrm>
            <a:prstGeom prst="line">
              <a:avLst/>
            </a:prstGeom>
            <a:noFill/>
            <a:ln w="9525">
              <a:solidFill>
                <a:schemeClr val="tx1"/>
              </a:solidFill>
              <a:round/>
              <a:headEnd/>
              <a:tailEnd/>
            </a:ln>
            <a:effectLst/>
          </p:spPr>
          <p:txBody>
            <a:bodyPr wrap="none" anchor="ctr"/>
            <a:lstStyle/>
            <a:p>
              <a:endParaRPr lang="en-US"/>
            </a:p>
          </p:txBody>
        </p:sp>
      </p:grpSp>
      <p:grpSp>
        <p:nvGrpSpPr>
          <p:cNvPr id="257049" name="Group 25"/>
          <p:cNvGrpSpPr>
            <a:grpSpLocks/>
          </p:cNvGrpSpPr>
          <p:nvPr/>
        </p:nvGrpSpPr>
        <p:grpSpPr bwMode="auto">
          <a:xfrm>
            <a:off x="914400" y="4343400"/>
            <a:ext cx="1828800" cy="914400"/>
            <a:chOff x="192" y="2736"/>
            <a:chExt cx="1152" cy="576"/>
          </a:xfrm>
        </p:grpSpPr>
        <p:sp>
          <p:nvSpPr>
            <p:cNvPr id="257038" name="Rectangle 14"/>
            <p:cNvSpPr>
              <a:spLocks noChangeArrowheads="1"/>
            </p:cNvSpPr>
            <p:nvPr/>
          </p:nvSpPr>
          <p:spPr bwMode="auto">
            <a:xfrm>
              <a:off x="192" y="2736"/>
              <a:ext cx="747" cy="288"/>
            </a:xfrm>
            <a:prstGeom prst="rect">
              <a:avLst/>
            </a:prstGeom>
            <a:noFill/>
            <a:ln w="9525">
              <a:noFill/>
              <a:miter lim="800000"/>
              <a:headEnd/>
              <a:tailEnd/>
            </a:ln>
            <a:effectLst/>
          </p:spPr>
          <p:txBody>
            <a:bodyPr wrap="none">
              <a:spAutoFit/>
            </a:bodyPr>
            <a:lstStyle/>
            <a:p>
              <a:r>
                <a:rPr lang="en-US" i="1"/>
                <a:t>obj</a:t>
              </a:r>
              <a:r>
                <a:rPr lang="en-US" i="1" baseline="-25000"/>
                <a:t>3</a:t>
              </a:r>
              <a:r>
                <a:rPr lang="en-US" i="1"/>
                <a:t> = 5</a:t>
              </a:r>
            </a:p>
          </p:txBody>
        </p:sp>
        <p:sp>
          <p:nvSpPr>
            <p:cNvPr id="257040" name="Oval 16"/>
            <p:cNvSpPr>
              <a:spLocks noChangeArrowheads="1"/>
            </p:cNvSpPr>
            <p:nvPr/>
          </p:nvSpPr>
          <p:spPr bwMode="auto">
            <a:xfrm>
              <a:off x="1008" y="3024"/>
              <a:ext cx="288" cy="288"/>
            </a:xfrm>
            <a:prstGeom prst="ellipse">
              <a:avLst/>
            </a:prstGeom>
            <a:solidFill>
              <a:srgbClr val="FFCC00"/>
            </a:solidFill>
            <a:ln w="9525">
              <a:solidFill>
                <a:schemeClr val="tx1"/>
              </a:solidFill>
              <a:round/>
              <a:headEnd/>
              <a:tailEnd/>
            </a:ln>
            <a:effectLst/>
          </p:spPr>
          <p:txBody>
            <a:bodyPr wrap="none" anchor="ctr"/>
            <a:lstStyle/>
            <a:p>
              <a:pPr algn="ctr"/>
              <a:r>
                <a:rPr lang="en-US"/>
                <a:t>12</a:t>
              </a:r>
            </a:p>
          </p:txBody>
        </p:sp>
        <p:sp>
          <p:nvSpPr>
            <p:cNvPr id="257042" name="Line 18"/>
            <p:cNvSpPr>
              <a:spLocks noChangeShapeType="1"/>
            </p:cNvSpPr>
            <p:nvPr/>
          </p:nvSpPr>
          <p:spPr bwMode="auto">
            <a:xfrm flipH="1">
              <a:off x="1152" y="2736"/>
              <a:ext cx="192" cy="288"/>
            </a:xfrm>
            <a:prstGeom prst="line">
              <a:avLst/>
            </a:prstGeom>
            <a:noFill/>
            <a:ln w="9525">
              <a:solidFill>
                <a:schemeClr val="tx1"/>
              </a:solidFill>
              <a:round/>
              <a:headEnd/>
              <a:tailEnd/>
            </a:ln>
            <a:effectLst/>
          </p:spPr>
          <p:txBody>
            <a:bodyPr wrap="none" anchor="ctr"/>
            <a:lstStyle/>
            <a:p>
              <a:endParaRPr lang="en-US"/>
            </a:p>
          </p:txBody>
        </p:sp>
      </p:grpSp>
      <p:grpSp>
        <p:nvGrpSpPr>
          <p:cNvPr id="257050" name="Group 26"/>
          <p:cNvGrpSpPr>
            <a:grpSpLocks/>
          </p:cNvGrpSpPr>
          <p:nvPr/>
        </p:nvGrpSpPr>
        <p:grpSpPr bwMode="auto">
          <a:xfrm>
            <a:off x="2971800" y="4343400"/>
            <a:ext cx="457200" cy="914400"/>
            <a:chOff x="1488" y="2736"/>
            <a:chExt cx="288" cy="576"/>
          </a:xfrm>
        </p:grpSpPr>
        <p:sp>
          <p:nvSpPr>
            <p:cNvPr id="257044" name="Oval 20"/>
            <p:cNvSpPr>
              <a:spLocks noChangeArrowheads="1"/>
            </p:cNvSpPr>
            <p:nvPr/>
          </p:nvSpPr>
          <p:spPr bwMode="auto">
            <a:xfrm>
              <a:off x="1488" y="3024"/>
              <a:ext cx="288" cy="288"/>
            </a:xfrm>
            <a:prstGeom prst="ellipse">
              <a:avLst/>
            </a:prstGeom>
            <a:solidFill>
              <a:srgbClr val="FFCC00"/>
            </a:solidFill>
            <a:ln w="9525">
              <a:solidFill>
                <a:schemeClr val="tx1"/>
              </a:solidFill>
              <a:round/>
              <a:headEnd/>
              <a:tailEnd/>
            </a:ln>
            <a:effectLst/>
          </p:spPr>
          <p:txBody>
            <a:bodyPr wrap="none" anchor="ctr"/>
            <a:lstStyle/>
            <a:p>
              <a:pPr algn="ctr"/>
              <a:r>
                <a:rPr lang="en-US"/>
                <a:t>7</a:t>
              </a:r>
            </a:p>
          </p:txBody>
        </p:sp>
        <p:sp>
          <p:nvSpPr>
            <p:cNvPr id="257046" name="Line 22"/>
            <p:cNvSpPr>
              <a:spLocks noChangeShapeType="1"/>
            </p:cNvSpPr>
            <p:nvPr/>
          </p:nvSpPr>
          <p:spPr bwMode="auto">
            <a:xfrm>
              <a:off x="1536" y="2736"/>
              <a:ext cx="144" cy="288"/>
            </a:xfrm>
            <a:prstGeom prst="line">
              <a:avLst/>
            </a:prstGeom>
            <a:noFill/>
            <a:ln w="9525">
              <a:solidFill>
                <a:schemeClr val="tx1"/>
              </a:solidFill>
              <a:round/>
              <a:headEnd/>
              <a:tailEnd/>
            </a:ln>
            <a:effectLst/>
          </p:spPr>
          <p:txBody>
            <a:bodyPr wrap="none" anchor="ctr"/>
            <a:lstStyle/>
            <a:p>
              <a:endParaRPr lang="en-US"/>
            </a:p>
          </p:txBody>
        </p:sp>
      </p:grpSp>
      <p:grpSp>
        <p:nvGrpSpPr>
          <p:cNvPr id="257051" name="Group 27"/>
          <p:cNvGrpSpPr>
            <a:grpSpLocks/>
          </p:cNvGrpSpPr>
          <p:nvPr/>
        </p:nvGrpSpPr>
        <p:grpSpPr bwMode="auto">
          <a:xfrm>
            <a:off x="914400" y="5181600"/>
            <a:ext cx="2874963" cy="1489075"/>
            <a:chOff x="192" y="3264"/>
            <a:chExt cx="1811" cy="938"/>
          </a:xfrm>
        </p:grpSpPr>
        <p:sp>
          <p:nvSpPr>
            <p:cNvPr id="257039" name="Rectangle 15"/>
            <p:cNvSpPr>
              <a:spLocks noChangeArrowheads="1"/>
            </p:cNvSpPr>
            <p:nvPr/>
          </p:nvSpPr>
          <p:spPr bwMode="auto">
            <a:xfrm>
              <a:off x="192" y="3312"/>
              <a:ext cx="747" cy="288"/>
            </a:xfrm>
            <a:prstGeom prst="rect">
              <a:avLst/>
            </a:prstGeom>
            <a:noFill/>
            <a:ln w="9525">
              <a:noFill/>
              <a:miter lim="800000"/>
              <a:headEnd/>
              <a:tailEnd/>
            </a:ln>
            <a:effectLst/>
          </p:spPr>
          <p:txBody>
            <a:bodyPr wrap="none">
              <a:spAutoFit/>
            </a:bodyPr>
            <a:lstStyle/>
            <a:p>
              <a:r>
                <a:rPr lang="en-US" i="1"/>
                <a:t>obj</a:t>
              </a:r>
              <a:r>
                <a:rPr lang="en-US" i="1" baseline="-25000"/>
                <a:t>4</a:t>
              </a:r>
              <a:r>
                <a:rPr lang="en-US" i="1"/>
                <a:t> = 6</a:t>
              </a:r>
            </a:p>
          </p:txBody>
        </p:sp>
        <p:sp>
          <p:nvSpPr>
            <p:cNvPr id="257041" name="Oval 17"/>
            <p:cNvSpPr>
              <a:spLocks noChangeArrowheads="1"/>
            </p:cNvSpPr>
            <p:nvPr/>
          </p:nvSpPr>
          <p:spPr bwMode="auto">
            <a:xfrm>
              <a:off x="1104" y="3648"/>
              <a:ext cx="288" cy="288"/>
            </a:xfrm>
            <a:prstGeom prst="ellipse">
              <a:avLst/>
            </a:prstGeom>
            <a:solidFill>
              <a:srgbClr val="CC0000"/>
            </a:solidFill>
            <a:ln w="9525">
              <a:solidFill>
                <a:schemeClr val="tx1"/>
              </a:solidFill>
              <a:round/>
              <a:headEnd/>
              <a:tailEnd/>
            </a:ln>
            <a:effectLst/>
          </p:spPr>
          <p:txBody>
            <a:bodyPr wrap="none" anchor="ctr"/>
            <a:lstStyle/>
            <a:p>
              <a:pPr algn="ctr"/>
              <a:r>
                <a:rPr lang="en-US"/>
                <a:t>13</a:t>
              </a:r>
            </a:p>
          </p:txBody>
        </p:sp>
        <p:sp>
          <p:nvSpPr>
            <p:cNvPr id="257043" name="Line 19"/>
            <p:cNvSpPr>
              <a:spLocks noChangeShapeType="1"/>
            </p:cNvSpPr>
            <p:nvPr/>
          </p:nvSpPr>
          <p:spPr bwMode="auto">
            <a:xfrm flipV="1">
              <a:off x="1296" y="3264"/>
              <a:ext cx="240" cy="384"/>
            </a:xfrm>
            <a:prstGeom prst="line">
              <a:avLst/>
            </a:prstGeom>
            <a:noFill/>
            <a:ln w="9525">
              <a:solidFill>
                <a:schemeClr val="tx1"/>
              </a:solidFill>
              <a:round/>
              <a:headEnd/>
              <a:tailEnd/>
            </a:ln>
            <a:effectLst/>
          </p:spPr>
          <p:txBody>
            <a:bodyPr wrap="none" anchor="ctr"/>
            <a:lstStyle/>
            <a:p>
              <a:endParaRPr lang="en-US"/>
            </a:p>
          </p:txBody>
        </p:sp>
        <p:sp>
          <p:nvSpPr>
            <p:cNvPr id="257047" name="Text Box 23"/>
            <p:cNvSpPr txBox="1">
              <a:spLocks noChangeArrowheads="1"/>
            </p:cNvSpPr>
            <p:nvPr/>
          </p:nvSpPr>
          <p:spPr bwMode="auto">
            <a:xfrm>
              <a:off x="614" y="3914"/>
              <a:ext cx="1389" cy="288"/>
            </a:xfrm>
            <a:prstGeom prst="rect">
              <a:avLst/>
            </a:prstGeom>
            <a:noFill/>
            <a:ln w="9525">
              <a:noFill/>
              <a:miter lim="800000"/>
              <a:headEnd/>
              <a:tailEnd/>
            </a:ln>
            <a:effectLst/>
          </p:spPr>
          <p:txBody>
            <a:bodyPr wrap="none">
              <a:spAutoFit/>
            </a:bodyPr>
            <a:lstStyle/>
            <a:p>
              <a:r>
                <a:rPr lang="en-US" i="1"/>
                <a:t>{obj</a:t>
              </a:r>
              <a:r>
                <a:rPr lang="en-US" i="1" baseline="-25000"/>
                <a:t>1</a:t>
              </a:r>
              <a:r>
                <a:rPr lang="en-US" i="1"/>
                <a:t>, obj</a:t>
              </a:r>
              <a:r>
                <a:rPr lang="en-US" i="1" baseline="-25000"/>
                <a:t>2</a:t>
              </a:r>
              <a:r>
                <a:rPr lang="en-US" i="1"/>
                <a:t>, obj</a:t>
              </a:r>
              <a:r>
                <a:rPr lang="en-US" i="1" baseline="-25000"/>
                <a:t>4</a:t>
              </a:r>
              <a:r>
                <a:rPr lang="en-US" i="1"/>
                <a:t>}</a:t>
              </a:r>
              <a:endParaRPr lang="en-US"/>
            </a:p>
          </p:txBody>
        </p:sp>
      </p:grpSp>
      <p:grpSp>
        <p:nvGrpSpPr>
          <p:cNvPr id="257055" name="Group 31"/>
          <p:cNvGrpSpPr>
            <a:grpSpLocks/>
          </p:cNvGrpSpPr>
          <p:nvPr/>
        </p:nvGrpSpPr>
        <p:grpSpPr bwMode="auto">
          <a:xfrm>
            <a:off x="3352800" y="5181600"/>
            <a:ext cx="457200" cy="1066800"/>
            <a:chOff x="1728" y="3264"/>
            <a:chExt cx="288" cy="672"/>
          </a:xfrm>
        </p:grpSpPr>
        <p:sp>
          <p:nvSpPr>
            <p:cNvPr id="257053" name="Oval 29"/>
            <p:cNvSpPr>
              <a:spLocks noChangeArrowheads="1"/>
            </p:cNvSpPr>
            <p:nvPr/>
          </p:nvSpPr>
          <p:spPr bwMode="auto">
            <a:xfrm>
              <a:off x="1728" y="3648"/>
              <a:ext cx="288" cy="288"/>
            </a:xfrm>
            <a:prstGeom prst="ellipse">
              <a:avLst/>
            </a:prstGeom>
            <a:solidFill>
              <a:srgbClr val="FFCC00"/>
            </a:solidFill>
            <a:ln w="9525">
              <a:solidFill>
                <a:schemeClr val="tx1"/>
              </a:solidFill>
              <a:round/>
              <a:headEnd/>
              <a:tailEnd/>
            </a:ln>
            <a:effectLst/>
          </p:spPr>
          <p:txBody>
            <a:bodyPr wrap="none" anchor="ctr"/>
            <a:lstStyle/>
            <a:p>
              <a:pPr algn="ctr"/>
              <a:r>
                <a:rPr lang="en-US"/>
                <a:t>7</a:t>
              </a:r>
            </a:p>
          </p:txBody>
        </p:sp>
        <p:sp>
          <p:nvSpPr>
            <p:cNvPr id="257054" name="Line 30"/>
            <p:cNvSpPr>
              <a:spLocks noChangeShapeType="1"/>
            </p:cNvSpPr>
            <p:nvPr/>
          </p:nvSpPr>
          <p:spPr bwMode="auto">
            <a:xfrm>
              <a:off x="1728" y="3264"/>
              <a:ext cx="192" cy="384"/>
            </a:xfrm>
            <a:prstGeom prst="line">
              <a:avLst/>
            </a:prstGeom>
            <a:noFill/>
            <a:ln w="9525">
              <a:solidFill>
                <a:schemeClr val="tx1"/>
              </a:solidFill>
              <a:round/>
              <a:headEnd/>
              <a:tailEnd/>
            </a:ln>
            <a:effectLst/>
          </p:spPr>
          <p:txBody>
            <a:bodyPr wrap="none" anchor="ctr"/>
            <a:lstStyle/>
            <a:p>
              <a:endParaRPr lang="en-US"/>
            </a:p>
          </p:txBody>
        </p:sp>
      </p:grpSp>
      <p:grpSp>
        <p:nvGrpSpPr>
          <p:cNvPr id="257064" name="Group 40"/>
          <p:cNvGrpSpPr>
            <a:grpSpLocks/>
          </p:cNvGrpSpPr>
          <p:nvPr/>
        </p:nvGrpSpPr>
        <p:grpSpPr bwMode="auto">
          <a:xfrm>
            <a:off x="3733800" y="3429000"/>
            <a:ext cx="1066800" cy="990600"/>
            <a:chOff x="1968" y="2160"/>
            <a:chExt cx="672" cy="624"/>
          </a:xfrm>
        </p:grpSpPr>
        <p:sp>
          <p:nvSpPr>
            <p:cNvPr id="257057" name="Oval 33"/>
            <p:cNvSpPr>
              <a:spLocks noChangeArrowheads="1"/>
            </p:cNvSpPr>
            <p:nvPr/>
          </p:nvSpPr>
          <p:spPr bwMode="auto">
            <a:xfrm>
              <a:off x="2352" y="2496"/>
              <a:ext cx="288" cy="288"/>
            </a:xfrm>
            <a:prstGeom prst="ellipse">
              <a:avLst/>
            </a:prstGeom>
            <a:solidFill>
              <a:srgbClr val="FFCC00"/>
            </a:solidFill>
            <a:ln w="9525">
              <a:solidFill>
                <a:schemeClr val="tx1"/>
              </a:solidFill>
              <a:round/>
              <a:headEnd/>
              <a:tailEnd/>
            </a:ln>
            <a:effectLst/>
          </p:spPr>
          <p:txBody>
            <a:bodyPr wrap="none" anchor="ctr"/>
            <a:lstStyle/>
            <a:p>
              <a:pPr algn="ctr"/>
              <a:r>
                <a:rPr lang="en-US"/>
                <a:t>3</a:t>
              </a:r>
            </a:p>
          </p:txBody>
        </p:sp>
        <p:sp>
          <p:nvSpPr>
            <p:cNvPr id="257058" name="Line 34"/>
            <p:cNvSpPr>
              <a:spLocks noChangeShapeType="1"/>
            </p:cNvSpPr>
            <p:nvPr/>
          </p:nvSpPr>
          <p:spPr bwMode="auto">
            <a:xfrm>
              <a:off x="1968" y="2160"/>
              <a:ext cx="480" cy="336"/>
            </a:xfrm>
            <a:prstGeom prst="line">
              <a:avLst/>
            </a:prstGeom>
            <a:noFill/>
            <a:ln w="9525">
              <a:solidFill>
                <a:schemeClr val="tx1"/>
              </a:solidFill>
              <a:round/>
              <a:headEnd/>
              <a:tailEnd/>
            </a:ln>
            <a:effectLst/>
          </p:spPr>
          <p:txBody>
            <a:bodyPr wrap="none" anchor="ctr"/>
            <a:lstStyle/>
            <a:p>
              <a:endParaRPr lang="en-US"/>
            </a:p>
          </p:txBody>
        </p:sp>
      </p:grpSp>
      <p:grpSp>
        <p:nvGrpSpPr>
          <p:cNvPr id="257073" name="Group 49"/>
          <p:cNvGrpSpPr>
            <a:grpSpLocks/>
          </p:cNvGrpSpPr>
          <p:nvPr/>
        </p:nvGrpSpPr>
        <p:grpSpPr bwMode="auto">
          <a:xfrm>
            <a:off x="3886200" y="4343400"/>
            <a:ext cx="533400" cy="914400"/>
            <a:chOff x="2064" y="2736"/>
            <a:chExt cx="336" cy="576"/>
          </a:xfrm>
        </p:grpSpPr>
        <p:sp>
          <p:nvSpPr>
            <p:cNvPr id="257067" name="Oval 43"/>
            <p:cNvSpPr>
              <a:spLocks noChangeArrowheads="1"/>
            </p:cNvSpPr>
            <p:nvPr/>
          </p:nvSpPr>
          <p:spPr bwMode="auto">
            <a:xfrm>
              <a:off x="2064" y="3024"/>
              <a:ext cx="288" cy="288"/>
            </a:xfrm>
            <a:prstGeom prst="ellipse">
              <a:avLst/>
            </a:prstGeom>
            <a:solidFill>
              <a:srgbClr val="FFCC00"/>
            </a:solidFill>
            <a:ln w="9525">
              <a:solidFill>
                <a:schemeClr val="tx1"/>
              </a:solidFill>
              <a:round/>
              <a:headEnd/>
              <a:tailEnd/>
            </a:ln>
            <a:effectLst/>
          </p:spPr>
          <p:txBody>
            <a:bodyPr wrap="none" anchor="ctr"/>
            <a:lstStyle/>
            <a:p>
              <a:pPr algn="ctr"/>
              <a:r>
                <a:rPr lang="en-US"/>
                <a:t>8</a:t>
              </a:r>
            </a:p>
          </p:txBody>
        </p:sp>
        <p:sp>
          <p:nvSpPr>
            <p:cNvPr id="257068" name="Line 44"/>
            <p:cNvSpPr>
              <a:spLocks noChangeShapeType="1"/>
            </p:cNvSpPr>
            <p:nvPr/>
          </p:nvSpPr>
          <p:spPr bwMode="auto">
            <a:xfrm flipH="1">
              <a:off x="2208" y="2736"/>
              <a:ext cx="192" cy="288"/>
            </a:xfrm>
            <a:prstGeom prst="line">
              <a:avLst/>
            </a:prstGeom>
            <a:noFill/>
            <a:ln w="9525">
              <a:solidFill>
                <a:schemeClr val="tx1"/>
              </a:solidFill>
              <a:round/>
              <a:headEnd/>
              <a:tailEnd/>
            </a:ln>
            <a:effectLst/>
          </p:spPr>
          <p:txBody>
            <a:bodyPr wrap="none" anchor="ctr"/>
            <a:lstStyle/>
            <a:p>
              <a:endParaRPr lang="en-US"/>
            </a:p>
          </p:txBody>
        </p:sp>
      </p:grpSp>
      <p:grpSp>
        <p:nvGrpSpPr>
          <p:cNvPr id="257072" name="Group 48"/>
          <p:cNvGrpSpPr>
            <a:grpSpLocks/>
          </p:cNvGrpSpPr>
          <p:nvPr/>
        </p:nvGrpSpPr>
        <p:grpSpPr bwMode="auto">
          <a:xfrm>
            <a:off x="4724400" y="4343400"/>
            <a:ext cx="457200" cy="914400"/>
            <a:chOff x="2592" y="2736"/>
            <a:chExt cx="288" cy="576"/>
          </a:xfrm>
        </p:grpSpPr>
        <p:sp>
          <p:nvSpPr>
            <p:cNvPr id="257070" name="Oval 46"/>
            <p:cNvSpPr>
              <a:spLocks noChangeArrowheads="1"/>
            </p:cNvSpPr>
            <p:nvPr/>
          </p:nvSpPr>
          <p:spPr bwMode="auto">
            <a:xfrm>
              <a:off x="2592" y="3024"/>
              <a:ext cx="288" cy="288"/>
            </a:xfrm>
            <a:prstGeom prst="ellipse">
              <a:avLst/>
            </a:prstGeom>
            <a:solidFill>
              <a:srgbClr val="FFCC00"/>
            </a:solidFill>
            <a:ln w="9525">
              <a:solidFill>
                <a:schemeClr val="tx1"/>
              </a:solidFill>
              <a:round/>
              <a:headEnd/>
              <a:tailEnd/>
            </a:ln>
            <a:effectLst/>
          </p:spPr>
          <p:txBody>
            <a:bodyPr wrap="none" anchor="ctr"/>
            <a:lstStyle/>
            <a:p>
              <a:pPr algn="ctr"/>
              <a:r>
                <a:rPr lang="en-US"/>
                <a:t>3</a:t>
              </a:r>
            </a:p>
          </p:txBody>
        </p:sp>
        <p:sp>
          <p:nvSpPr>
            <p:cNvPr id="257071" name="Line 47"/>
            <p:cNvSpPr>
              <a:spLocks noChangeShapeType="1"/>
            </p:cNvSpPr>
            <p:nvPr/>
          </p:nvSpPr>
          <p:spPr bwMode="auto">
            <a:xfrm>
              <a:off x="2640" y="2736"/>
              <a:ext cx="144" cy="288"/>
            </a:xfrm>
            <a:prstGeom prst="line">
              <a:avLst/>
            </a:prstGeom>
            <a:noFill/>
            <a:ln w="9525">
              <a:solidFill>
                <a:schemeClr val="tx1"/>
              </a:solidFill>
              <a:round/>
              <a:headEnd/>
              <a:tailEnd/>
            </a:ln>
            <a:effectLst/>
          </p:spPr>
          <p:txBody>
            <a:bodyPr wrap="none" anchor="ctr"/>
            <a:lstStyle/>
            <a:p>
              <a:endParaRPr lang="en-US"/>
            </a:p>
          </p:txBody>
        </p:sp>
      </p:grpSp>
      <p:grpSp>
        <p:nvGrpSpPr>
          <p:cNvPr id="257079" name="Group 55"/>
          <p:cNvGrpSpPr>
            <a:grpSpLocks/>
          </p:cNvGrpSpPr>
          <p:nvPr/>
        </p:nvGrpSpPr>
        <p:grpSpPr bwMode="auto">
          <a:xfrm>
            <a:off x="6096000" y="3429000"/>
            <a:ext cx="609600" cy="990600"/>
            <a:chOff x="3456" y="2160"/>
            <a:chExt cx="384" cy="624"/>
          </a:xfrm>
        </p:grpSpPr>
        <p:sp>
          <p:nvSpPr>
            <p:cNvPr id="257077" name="Oval 53"/>
            <p:cNvSpPr>
              <a:spLocks noChangeArrowheads="1"/>
            </p:cNvSpPr>
            <p:nvPr/>
          </p:nvSpPr>
          <p:spPr bwMode="auto">
            <a:xfrm>
              <a:off x="3456" y="2496"/>
              <a:ext cx="288" cy="288"/>
            </a:xfrm>
            <a:prstGeom prst="ellipse">
              <a:avLst/>
            </a:prstGeom>
            <a:solidFill>
              <a:srgbClr val="FFCC00"/>
            </a:solidFill>
            <a:ln w="9525">
              <a:solidFill>
                <a:schemeClr val="tx1"/>
              </a:solidFill>
              <a:round/>
              <a:headEnd/>
              <a:tailEnd/>
            </a:ln>
            <a:effectLst/>
          </p:spPr>
          <p:txBody>
            <a:bodyPr wrap="none" anchor="ctr"/>
            <a:lstStyle/>
            <a:p>
              <a:pPr algn="ctr"/>
              <a:r>
                <a:rPr lang="en-US"/>
                <a:t>4</a:t>
              </a:r>
            </a:p>
          </p:txBody>
        </p:sp>
        <p:sp>
          <p:nvSpPr>
            <p:cNvPr id="257078" name="Line 54"/>
            <p:cNvSpPr>
              <a:spLocks noChangeShapeType="1"/>
            </p:cNvSpPr>
            <p:nvPr/>
          </p:nvSpPr>
          <p:spPr bwMode="auto">
            <a:xfrm flipV="1">
              <a:off x="3600" y="2160"/>
              <a:ext cx="240" cy="336"/>
            </a:xfrm>
            <a:prstGeom prst="line">
              <a:avLst/>
            </a:prstGeom>
            <a:noFill/>
            <a:ln w="9525">
              <a:solidFill>
                <a:schemeClr val="tx1"/>
              </a:solidFill>
              <a:round/>
              <a:headEnd/>
              <a:tailEnd/>
            </a:ln>
            <a:effectLst/>
          </p:spPr>
          <p:txBody>
            <a:bodyPr wrap="none" anchor="ctr"/>
            <a:lstStyle/>
            <a:p>
              <a:endParaRPr lang="en-US"/>
            </a:p>
          </p:txBody>
        </p:sp>
      </p:grpSp>
      <p:grpSp>
        <p:nvGrpSpPr>
          <p:cNvPr id="257083" name="Group 59"/>
          <p:cNvGrpSpPr>
            <a:grpSpLocks/>
          </p:cNvGrpSpPr>
          <p:nvPr/>
        </p:nvGrpSpPr>
        <p:grpSpPr bwMode="auto">
          <a:xfrm>
            <a:off x="5638800" y="4343400"/>
            <a:ext cx="533400" cy="914400"/>
            <a:chOff x="3168" y="2736"/>
            <a:chExt cx="336" cy="576"/>
          </a:xfrm>
        </p:grpSpPr>
        <p:sp>
          <p:nvSpPr>
            <p:cNvPr id="257081" name="Oval 57"/>
            <p:cNvSpPr>
              <a:spLocks noChangeArrowheads="1"/>
            </p:cNvSpPr>
            <p:nvPr/>
          </p:nvSpPr>
          <p:spPr bwMode="auto">
            <a:xfrm>
              <a:off x="3168" y="3024"/>
              <a:ext cx="288" cy="288"/>
            </a:xfrm>
            <a:prstGeom prst="ellipse">
              <a:avLst/>
            </a:prstGeom>
            <a:solidFill>
              <a:srgbClr val="FFCC00"/>
            </a:solidFill>
            <a:ln w="9525">
              <a:solidFill>
                <a:schemeClr val="tx1"/>
              </a:solidFill>
              <a:round/>
              <a:headEnd/>
              <a:tailEnd/>
            </a:ln>
            <a:effectLst/>
          </p:spPr>
          <p:txBody>
            <a:bodyPr wrap="none" anchor="ctr"/>
            <a:lstStyle/>
            <a:p>
              <a:pPr algn="ctr"/>
              <a:r>
                <a:rPr lang="en-US"/>
                <a:t>9</a:t>
              </a:r>
            </a:p>
          </p:txBody>
        </p:sp>
        <p:sp>
          <p:nvSpPr>
            <p:cNvPr id="257082" name="Line 58"/>
            <p:cNvSpPr>
              <a:spLocks noChangeShapeType="1"/>
            </p:cNvSpPr>
            <p:nvPr/>
          </p:nvSpPr>
          <p:spPr bwMode="auto">
            <a:xfrm flipH="1">
              <a:off x="3312" y="2736"/>
              <a:ext cx="192" cy="288"/>
            </a:xfrm>
            <a:prstGeom prst="line">
              <a:avLst/>
            </a:prstGeom>
            <a:noFill/>
            <a:ln w="9525">
              <a:solidFill>
                <a:schemeClr val="tx1"/>
              </a:solidFill>
              <a:round/>
              <a:headEnd/>
              <a:tailEnd/>
            </a:ln>
            <a:effectLst/>
          </p:spPr>
          <p:txBody>
            <a:bodyPr wrap="none" anchor="ctr"/>
            <a:lstStyle/>
            <a:p>
              <a:endParaRPr lang="en-US"/>
            </a:p>
          </p:txBody>
        </p:sp>
      </p:grpSp>
      <p:grpSp>
        <p:nvGrpSpPr>
          <p:cNvPr id="257087" name="Group 63"/>
          <p:cNvGrpSpPr>
            <a:grpSpLocks/>
          </p:cNvGrpSpPr>
          <p:nvPr/>
        </p:nvGrpSpPr>
        <p:grpSpPr bwMode="auto">
          <a:xfrm>
            <a:off x="6477000" y="4343400"/>
            <a:ext cx="457200" cy="914400"/>
            <a:chOff x="3696" y="2736"/>
            <a:chExt cx="288" cy="576"/>
          </a:xfrm>
        </p:grpSpPr>
        <p:sp>
          <p:nvSpPr>
            <p:cNvPr id="257085" name="Oval 61"/>
            <p:cNvSpPr>
              <a:spLocks noChangeArrowheads="1"/>
            </p:cNvSpPr>
            <p:nvPr/>
          </p:nvSpPr>
          <p:spPr bwMode="auto">
            <a:xfrm>
              <a:off x="3696" y="3024"/>
              <a:ext cx="288" cy="288"/>
            </a:xfrm>
            <a:prstGeom prst="ellipse">
              <a:avLst/>
            </a:prstGeom>
            <a:solidFill>
              <a:srgbClr val="FFCC00"/>
            </a:solidFill>
            <a:ln w="9525">
              <a:solidFill>
                <a:schemeClr val="tx1"/>
              </a:solidFill>
              <a:round/>
              <a:headEnd/>
              <a:tailEnd/>
            </a:ln>
            <a:effectLst/>
          </p:spPr>
          <p:txBody>
            <a:bodyPr wrap="none" anchor="ctr"/>
            <a:lstStyle/>
            <a:p>
              <a:pPr algn="ctr"/>
              <a:r>
                <a:rPr lang="en-US"/>
                <a:t>4</a:t>
              </a:r>
            </a:p>
          </p:txBody>
        </p:sp>
        <p:sp>
          <p:nvSpPr>
            <p:cNvPr id="257086" name="Line 62"/>
            <p:cNvSpPr>
              <a:spLocks noChangeShapeType="1"/>
            </p:cNvSpPr>
            <p:nvPr/>
          </p:nvSpPr>
          <p:spPr bwMode="auto">
            <a:xfrm>
              <a:off x="3744" y="2736"/>
              <a:ext cx="144" cy="288"/>
            </a:xfrm>
            <a:prstGeom prst="line">
              <a:avLst/>
            </a:prstGeom>
            <a:noFill/>
            <a:ln w="9525">
              <a:solidFill>
                <a:schemeClr val="tx1"/>
              </a:solidFill>
              <a:round/>
              <a:headEnd/>
              <a:tailEnd/>
            </a:ln>
            <a:effectLst/>
          </p:spPr>
          <p:txBody>
            <a:bodyPr wrap="none" anchor="ctr"/>
            <a:lstStyle/>
            <a:p>
              <a:endParaRPr lang="en-US"/>
            </a:p>
          </p:txBody>
        </p:sp>
      </p:grpSp>
      <p:grpSp>
        <p:nvGrpSpPr>
          <p:cNvPr id="257091" name="Group 67"/>
          <p:cNvGrpSpPr>
            <a:grpSpLocks/>
          </p:cNvGrpSpPr>
          <p:nvPr/>
        </p:nvGrpSpPr>
        <p:grpSpPr bwMode="auto">
          <a:xfrm>
            <a:off x="7162800" y="3352800"/>
            <a:ext cx="685800" cy="1066800"/>
            <a:chOff x="4128" y="2112"/>
            <a:chExt cx="432" cy="672"/>
          </a:xfrm>
        </p:grpSpPr>
        <p:sp>
          <p:nvSpPr>
            <p:cNvPr id="257089" name="Oval 65"/>
            <p:cNvSpPr>
              <a:spLocks noChangeArrowheads="1"/>
            </p:cNvSpPr>
            <p:nvPr/>
          </p:nvSpPr>
          <p:spPr bwMode="auto">
            <a:xfrm>
              <a:off x="4272" y="2496"/>
              <a:ext cx="288" cy="288"/>
            </a:xfrm>
            <a:prstGeom prst="ellipse">
              <a:avLst/>
            </a:prstGeom>
            <a:solidFill>
              <a:srgbClr val="FFCC00"/>
            </a:solidFill>
            <a:ln w="9525">
              <a:solidFill>
                <a:schemeClr val="tx1"/>
              </a:solidFill>
              <a:round/>
              <a:headEnd/>
              <a:tailEnd/>
            </a:ln>
            <a:effectLst/>
          </p:spPr>
          <p:txBody>
            <a:bodyPr wrap="none" anchor="ctr"/>
            <a:lstStyle/>
            <a:p>
              <a:pPr algn="ctr"/>
              <a:r>
                <a:rPr lang="en-US"/>
                <a:t>0</a:t>
              </a:r>
            </a:p>
          </p:txBody>
        </p:sp>
        <p:sp>
          <p:nvSpPr>
            <p:cNvPr id="257090" name="Line 66"/>
            <p:cNvSpPr>
              <a:spLocks noChangeShapeType="1"/>
            </p:cNvSpPr>
            <p:nvPr/>
          </p:nvSpPr>
          <p:spPr bwMode="auto">
            <a:xfrm flipH="1" flipV="1">
              <a:off x="4128" y="2112"/>
              <a:ext cx="288" cy="384"/>
            </a:xfrm>
            <a:prstGeom prst="line">
              <a:avLst/>
            </a:prstGeom>
            <a:noFill/>
            <a:ln w="9525">
              <a:solidFill>
                <a:schemeClr val="tx1"/>
              </a:solidFill>
              <a:round/>
              <a:headEnd/>
              <a:tailEnd/>
            </a:ln>
            <a:effec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 calcmode="lin" valueType="num">
                                      <p:cBhvr additive="base">
                                        <p:cTn id="7" dur="500" fill="hold"/>
                                        <p:tgtEl>
                                          <p:spTgt spid="257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7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7028"/>
                                        </p:tgtEl>
                                        <p:attrNameLst>
                                          <p:attrName>style.visibility</p:attrName>
                                        </p:attrNameLst>
                                      </p:cBhvr>
                                      <p:to>
                                        <p:strVal val="visible"/>
                                      </p:to>
                                    </p:set>
                                    <p:anim calcmode="lin" valueType="num">
                                      <p:cBhvr additive="base">
                                        <p:cTn id="13" dur="500" fill="hold"/>
                                        <p:tgtEl>
                                          <p:spTgt spid="257028"/>
                                        </p:tgtEl>
                                        <p:attrNameLst>
                                          <p:attrName>ppt_x</p:attrName>
                                        </p:attrNameLst>
                                      </p:cBhvr>
                                      <p:tavLst>
                                        <p:tav tm="0">
                                          <p:val>
                                            <p:strVal val="0-#ppt_w/2"/>
                                          </p:val>
                                        </p:tav>
                                        <p:tav tm="100000">
                                          <p:val>
                                            <p:strVal val="#ppt_x"/>
                                          </p:val>
                                        </p:tav>
                                      </p:tavLst>
                                    </p:anim>
                                    <p:anim calcmode="lin" valueType="num">
                                      <p:cBhvr additive="base">
                                        <p:cTn id="14" dur="500" fill="hold"/>
                                        <p:tgtEl>
                                          <p:spTgt spid="2570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7034"/>
                                        </p:tgtEl>
                                        <p:attrNameLst>
                                          <p:attrName>style.visibility</p:attrName>
                                        </p:attrNameLst>
                                      </p:cBhvr>
                                      <p:to>
                                        <p:strVal val="visible"/>
                                      </p:to>
                                    </p:set>
                                    <p:anim calcmode="lin" valueType="num">
                                      <p:cBhvr additive="base">
                                        <p:cTn id="19" dur="500" fill="hold"/>
                                        <p:tgtEl>
                                          <p:spTgt spid="257034"/>
                                        </p:tgtEl>
                                        <p:attrNameLst>
                                          <p:attrName>ppt_x</p:attrName>
                                        </p:attrNameLst>
                                      </p:cBhvr>
                                      <p:tavLst>
                                        <p:tav tm="0">
                                          <p:val>
                                            <p:strVal val="0-#ppt_w/2"/>
                                          </p:val>
                                        </p:tav>
                                        <p:tav tm="100000">
                                          <p:val>
                                            <p:strVal val="#ppt_x"/>
                                          </p:val>
                                        </p:tav>
                                      </p:tavLst>
                                    </p:anim>
                                    <p:anim calcmode="lin" valueType="num">
                                      <p:cBhvr additive="base">
                                        <p:cTn id="20" dur="500" fill="hold"/>
                                        <p:tgtEl>
                                          <p:spTgt spid="25703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57048"/>
                                        </p:tgtEl>
                                        <p:attrNameLst>
                                          <p:attrName>style.visibility</p:attrName>
                                        </p:attrNameLst>
                                      </p:cBhvr>
                                      <p:to>
                                        <p:strVal val="visible"/>
                                      </p:to>
                                    </p:set>
                                    <p:anim calcmode="lin" valueType="num">
                                      <p:cBhvr additive="base">
                                        <p:cTn id="25" dur="500" fill="hold"/>
                                        <p:tgtEl>
                                          <p:spTgt spid="257048"/>
                                        </p:tgtEl>
                                        <p:attrNameLst>
                                          <p:attrName>ppt_x</p:attrName>
                                        </p:attrNameLst>
                                      </p:cBhvr>
                                      <p:tavLst>
                                        <p:tav tm="0">
                                          <p:val>
                                            <p:strVal val="0-#ppt_w/2"/>
                                          </p:val>
                                        </p:tav>
                                        <p:tav tm="100000">
                                          <p:val>
                                            <p:strVal val="#ppt_x"/>
                                          </p:val>
                                        </p:tav>
                                      </p:tavLst>
                                    </p:anim>
                                    <p:anim calcmode="lin" valueType="num">
                                      <p:cBhvr additive="base">
                                        <p:cTn id="26" dur="500" fill="hold"/>
                                        <p:tgtEl>
                                          <p:spTgt spid="25704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57049"/>
                                        </p:tgtEl>
                                        <p:attrNameLst>
                                          <p:attrName>style.visibility</p:attrName>
                                        </p:attrNameLst>
                                      </p:cBhvr>
                                      <p:to>
                                        <p:strVal val="visible"/>
                                      </p:to>
                                    </p:set>
                                    <p:anim calcmode="lin" valueType="num">
                                      <p:cBhvr additive="base">
                                        <p:cTn id="31" dur="500" fill="hold"/>
                                        <p:tgtEl>
                                          <p:spTgt spid="257049"/>
                                        </p:tgtEl>
                                        <p:attrNameLst>
                                          <p:attrName>ppt_x</p:attrName>
                                        </p:attrNameLst>
                                      </p:cBhvr>
                                      <p:tavLst>
                                        <p:tav tm="0">
                                          <p:val>
                                            <p:strVal val="0-#ppt_w/2"/>
                                          </p:val>
                                        </p:tav>
                                        <p:tav tm="100000">
                                          <p:val>
                                            <p:strVal val="#ppt_x"/>
                                          </p:val>
                                        </p:tav>
                                      </p:tavLst>
                                    </p:anim>
                                    <p:anim calcmode="lin" valueType="num">
                                      <p:cBhvr additive="base">
                                        <p:cTn id="32" dur="500" fill="hold"/>
                                        <p:tgtEl>
                                          <p:spTgt spid="25704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57050"/>
                                        </p:tgtEl>
                                        <p:attrNameLst>
                                          <p:attrName>style.visibility</p:attrName>
                                        </p:attrNameLst>
                                      </p:cBhvr>
                                      <p:to>
                                        <p:strVal val="visible"/>
                                      </p:to>
                                    </p:set>
                                    <p:anim calcmode="lin" valueType="num">
                                      <p:cBhvr additive="base">
                                        <p:cTn id="37" dur="500" fill="hold"/>
                                        <p:tgtEl>
                                          <p:spTgt spid="257050"/>
                                        </p:tgtEl>
                                        <p:attrNameLst>
                                          <p:attrName>ppt_x</p:attrName>
                                        </p:attrNameLst>
                                      </p:cBhvr>
                                      <p:tavLst>
                                        <p:tav tm="0">
                                          <p:val>
                                            <p:strVal val="0-#ppt_w/2"/>
                                          </p:val>
                                        </p:tav>
                                        <p:tav tm="100000">
                                          <p:val>
                                            <p:strVal val="#ppt_x"/>
                                          </p:val>
                                        </p:tav>
                                      </p:tavLst>
                                    </p:anim>
                                    <p:anim calcmode="lin" valueType="num">
                                      <p:cBhvr additive="base">
                                        <p:cTn id="38" dur="500" fill="hold"/>
                                        <p:tgtEl>
                                          <p:spTgt spid="25705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57051"/>
                                        </p:tgtEl>
                                        <p:attrNameLst>
                                          <p:attrName>style.visibility</p:attrName>
                                        </p:attrNameLst>
                                      </p:cBhvr>
                                      <p:to>
                                        <p:strVal val="visible"/>
                                      </p:to>
                                    </p:set>
                                    <p:anim calcmode="lin" valueType="num">
                                      <p:cBhvr additive="base">
                                        <p:cTn id="43" dur="500" fill="hold"/>
                                        <p:tgtEl>
                                          <p:spTgt spid="257051"/>
                                        </p:tgtEl>
                                        <p:attrNameLst>
                                          <p:attrName>ppt_x</p:attrName>
                                        </p:attrNameLst>
                                      </p:cBhvr>
                                      <p:tavLst>
                                        <p:tav tm="0">
                                          <p:val>
                                            <p:strVal val="0-#ppt_w/2"/>
                                          </p:val>
                                        </p:tav>
                                        <p:tav tm="100000">
                                          <p:val>
                                            <p:strVal val="#ppt_x"/>
                                          </p:val>
                                        </p:tav>
                                      </p:tavLst>
                                    </p:anim>
                                    <p:anim calcmode="lin" valueType="num">
                                      <p:cBhvr additive="base">
                                        <p:cTn id="44" dur="500" fill="hold"/>
                                        <p:tgtEl>
                                          <p:spTgt spid="25705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57055"/>
                                        </p:tgtEl>
                                        <p:attrNameLst>
                                          <p:attrName>style.visibility</p:attrName>
                                        </p:attrNameLst>
                                      </p:cBhvr>
                                      <p:to>
                                        <p:strVal val="visible"/>
                                      </p:to>
                                    </p:set>
                                    <p:anim calcmode="lin" valueType="num">
                                      <p:cBhvr additive="base">
                                        <p:cTn id="49" dur="500" fill="hold"/>
                                        <p:tgtEl>
                                          <p:spTgt spid="257055"/>
                                        </p:tgtEl>
                                        <p:attrNameLst>
                                          <p:attrName>ppt_x</p:attrName>
                                        </p:attrNameLst>
                                      </p:cBhvr>
                                      <p:tavLst>
                                        <p:tav tm="0">
                                          <p:val>
                                            <p:strVal val="0-#ppt_w/2"/>
                                          </p:val>
                                        </p:tav>
                                        <p:tav tm="100000">
                                          <p:val>
                                            <p:strVal val="#ppt_x"/>
                                          </p:val>
                                        </p:tav>
                                      </p:tavLst>
                                    </p:anim>
                                    <p:anim calcmode="lin" valueType="num">
                                      <p:cBhvr additive="base">
                                        <p:cTn id="50" dur="500" fill="hold"/>
                                        <p:tgtEl>
                                          <p:spTgt spid="25705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57064"/>
                                        </p:tgtEl>
                                        <p:attrNameLst>
                                          <p:attrName>style.visibility</p:attrName>
                                        </p:attrNameLst>
                                      </p:cBhvr>
                                      <p:to>
                                        <p:strVal val="visible"/>
                                      </p:to>
                                    </p:set>
                                    <p:anim calcmode="lin" valueType="num">
                                      <p:cBhvr additive="base">
                                        <p:cTn id="55" dur="500" fill="hold"/>
                                        <p:tgtEl>
                                          <p:spTgt spid="257064"/>
                                        </p:tgtEl>
                                        <p:attrNameLst>
                                          <p:attrName>ppt_x</p:attrName>
                                        </p:attrNameLst>
                                      </p:cBhvr>
                                      <p:tavLst>
                                        <p:tav tm="0">
                                          <p:val>
                                            <p:strVal val="0-#ppt_w/2"/>
                                          </p:val>
                                        </p:tav>
                                        <p:tav tm="100000">
                                          <p:val>
                                            <p:strVal val="#ppt_x"/>
                                          </p:val>
                                        </p:tav>
                                      </p:tavLst>
                                    </p:anim>
                                    <p:anim calcmode="lin" valueType="num">
                                      <p:cBhvr additive="base">
                                        <p:cTn id="56" dur="500" fill="hold"/>
                                        <p:tgtEl>
                                          <p:spTgt spid="25706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57073"/>
                                        </p:tgtEl>
                                        <p:attrNameLst>
                                          <p:attrName>style.visibility</p:attrName>
                                        </p:attrNameLst>
                                      </p:cBhvr>
                                      <p:to>
                                        <p:strVal val="visible"/>
                                      </p:to>
                                    </p:set>
                                    <p:anim calcmode="lin" valueType="num">
                                      <p:cBhvr additive="base">
                                        <p:cTn id="61" dur="500" fill="hold"/>
                                        <p:tgtEl>
                                          <p:spTgt spid="257073"/>
                                        </p:tgtEl>
                                        <p:attrNameLst>
                                          <p:attrName>ppt_x</p:attrName>
                                        </p:attrNameLst>
                                      </p:cBhvr>
                                      <p:tavLst>
                                        <p:tav tm="0">
                                          <p:val>
                                            <p:strVal val="0-#ppt_w/2"/>
                                          </p:val>
                                        </p:tav>
                                        <p:tav tm="100000">
                                          <p:val>
                                            <p:strVal val="#ppt_x"/>
                                          </p:val>
                                        </p:tav>
                                      </p:tavLst>
                                    </p:anim>
                                    <p:anim calcmode="lin" valueType="num">
                                      <p:cBhvr additive="base">
                                        <p:cTn id="62" dur="500" fill="hold"/>
                                        <p:tgtEl>
                                          <p:spTgt spid="25707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57072"/>
                                        </p:tgtEl>
                                        <p:attrNameLst>
                                          <p:attrName>style.visibility</p:attrName>
                                        </p:attrNameLst>
                                      </p:cBhvr>
                                      <p:to>
                                        <p:strVal val="visible"/>
                                      </p:to>
                                    </p:set>
                                    <p:anim calcmode="lin" valueType="num">
                                      <p:cBhvr additive="base">
                                        <p:cTn id="67" dur="500" fill="hold"/>
                                        <p:tgtEl>
                                          <p:spTgt spid="257072"/>
                                        </p:tgtEl>
                                        <p:attrNameLst>
                                          <p:attrName>ppt_x</p:attrName>
                                        </p:attrNameLst>
                                      </p:cBhvr>
                                      <p:tavLst>
                                        <p:tav tm="0">
                                          <p:val>
                                            <p:strVal val="0-#ppt_w/2"/>
                                          </p:val>
                                        </p:tav>
                                        <p:tav tm="100000">
                                          <p:val>
                                            <p:strVal val="#ppt_x"/>
                                          </p:val>
                                        </p:tav>
                                      </p:tavLst>
                                    </p:anim>
                                    <p:anim calcmode="lin" valueType="num">
                                      <p:cBhvr additive="base">
                                        <p:cTn id="68" dur="500" fill="hold"/>
                                        <p:tgtEl>
                                          <p:spTgt spid="25707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257074"/>
                                        </p:tgtEl>
                                        <p:attrNameLst>
                                          <p:attrName>style.visibility</p:attrName>
                                        </p:attrNameLst>
                                      </p:cBhvr>
                                      <p:to>
                                        <p:strVal val="visible"/>
                                      </p:to>
                                    </p:set>
                                    <p:anim calcmode="lin" valueType="num">
                                      <p:cBhvr additive="base">
                                        <p:cTn id="73" dur="500" fill="hold"/>
                                        <p:tgtEl>
                                          <p:spTgt spid="257074"/>
                                        </p:tgtEl>
                                        <p:attrNameLst>
                                          <p:attrName>ppt_x</p:attrName>
                                        </p:attrNameLst>
                                      </p:cBhvr>
                                      <p:tavLst>
                                        <p:tav tm="0">
                                          <p:val>
                                            <p:strVal val="0-#ppt_w/2"/>
                                          </p:val>
                                        </p:tav>
                                        <p:tav tm="100000">
                                          <p:val>
                                            <p:strVal val="#ppt_x"/>
                                          </p:val>
                                        </p:tav>
                                      </p:tavLst>
                                    </p:anim>
                                    <p:anim calcmode="lin" valueType="num">
                                      <p:cBhvr additive="base">
                                        <p:cTn id="74" dur="500" fill="hold"/>
                                        <p:tgtEl>
                                          <p:spTgt spid="257074"/>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257079"/>
                                        </p:tgtEl>
                                        <p:attrNameLst>
                                          <p:attrName>style.visibility</p:attrName>
                                        </p:attrNameLst>
                                      </p:cBhvr>
                                      <p:to>
                                        <p:strVal val="visible"/>
                                      </p:to>
                                    </p:set>
                                    <p:anim calcmode="lin" valueType="num">
                                      <p:cBhvr additive="base">
                                        <p:cTn id="79" dur="500" fill="hold"/>
                                        <p:tgtEl>
                                          <p:spTgt spid="257079"/>
                                        </p:tgtEl>
                                        <p:attrNameLst>
                                          <p:attrName>ppt_x</p:attrName>
                                        </p:attrNameLst>
                                      </p:cBhvr>
                                      <p:tavLst>
                                        <p:tav tm="0">
                                          <p:val>
                                            <p:strVal val="0-#ppt_w/2"/>
                                          </p:val>
                                        </p:tav>
                                        <p:tav tm="100000">
                                          <p:val>
                                            <p:strVal val="#ppt_x"/>
                                          </p:val>
                                        </p:tav>
                                      </p:tavLst>
                                    </p:anim>
                                    <p:anim calcmode="lin" valueType="num">
                                      <p:cBhvr additive="base">
                                        <p:cTn id="80" dur="500" fill="hold"/>
                                        <p:tgtEl>
                                          <p:spTgt spid="257079"/>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257083"/>
                                        </p:tgtEl>
                                        <p:attrNameLst>
                                          <p:attrName>style.visibility</p:attrName>
                                        </p:attrNameLst>
                                      </p:cBhvr>
                                      <p:to>
                                        <p:strVal val="visible"/>
                                      </p:to>
                                    </p:set>
                                    <p:anim calcmode="lin" valueType="num">
                                      <p:cBhvr additive="base">
                                        <p:cTn id="85" dur="500" fill="hold"/>
                                        <p:tgtEl>
                                          <p:spTgt spid="257083"/>
                                        </p:tgtEl>
                                        <p:attrNameLst>
                                          <p:attrName>ppt_x</p:attrName>
                                        </p:attrNameLst>
                                      </p:cBhvr>
                                      <p:tavLst>
                                        <p:tav tm="0">
                                          <p:val>
                                            <p:strVal val="0-#ppt_w/2"/>
                                          </p:val>
                                        </p:tav>
                                        <p:tav tm="100000">
                                          <p:val>
                                            <p:strVal val="#ppt_x"/>
                                          </p:val>
                                        </p:tav>
                                      </p:tavLst>
                                    </p:anim>
                                    <p:anim calcmode="lin" valueType="num">
                                      <p:cBhvr additive="base">
                                        <p:cTn id="86" dur="500" fill="hold"/>
                                        <p:tgtEl>
                                          <p:spTgt spid="25708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257087"/>
                                        </p:tgtEl>
                                        <p:attrNameLst>
                                          <p:attrName>style.visibility</p:attrName>
                                        </p:attrNameLst>
                                      </p:cBhvr>
                                      <p:to>
                                        <p:strVal val="visible"/>
                                      </p:to>
                                    </p:set>
                                    <p:anim calcmode="lin" valueType="num">
                                      <p:cBhvr additive="base">
                                        <p:cTn id="91" dur="500" fill="hold"/>
                                        <p:tgtEl>
                                          <p:spTgt spid="257087"/>
                                        </p:tgtEl>
                                        <p:attrNameLst>
                                          <p:attrName>ppt_x</p:attrName>
                                        </p:attrNameLst>
                                      </p:cBhvr>
                                      <p:tavLst>
                                        <p:tav tm="0">
                                          <p:val>
                                            <p:strVal val="0-#ppt_w/2"/>
                                          </p:val>
                                        </p:tav>
                                        <p:tav tm="100000">
                                          <p:val>
                                            <p:strVal val="#ppt_x"/>
                                          </p:val>
                                        </p:tav>
                                      </p:tavLst>
                                    </p:anim>
                                    <p:anim calcmode="lin" valueType="num">
                                      <p:cBhvr additive="base">
                                        <p:cTn id="92" dur="500" fill="hold"/>
                                        <p:tgtEl>
                                          <p:spTgt spid="257087"/>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257091"/>
                                        </p:tgtEl>
                                        <p:attrNameLst>
                                          <p:attrName>style.visibility</p:attrName>
                                        </p:attrNameLst>
                                      </p:cBhvr>
                                      <p:to>
                                        <p:strVal val="visible"/>
                                      </p:to>
                                    </p:set>
                                    <p:anim calcmode="lin" valueType="num">
                                      <p:cBhvr additive="base">
                                        <p:cTn id="97" dur="500" fill="hold"/>
                                        <p:tgtEl>
                                          <p:spTgt spid="257091"/>
                                        </p:tgtEl>
                                        <p:attrNameLst>
                                          <p:attrName>ppt_x</p:attrName>
                                        </p:attrNameLst>
                                      </p:cBhvr>
                                      <p:tavLst>
                                        <p:tav tm="0">
                                          <p:val>
                                            <p:strVal val="0-#ppt_w/2"/>
                                          </p:val>
                                        </p:tav>
                                        <p:tav tm="100000">
                                          <p:val>
                                            <p:strVal val="#ppt_x"/>
                                          </p:val>
                                        </p:tav>
                                      </p:tavLst>
                                    </p:anim>
                                    <p:anim calcmode="lin" valueType="num">
                                      <p:cBhvr additive="base">
                                        <p:cTn id="98" dur="500" fill="hold"/>
                                        <p:tgtEl>
                                          <p:spTgt spid="2570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p:bldP spid="257028"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B3A02B7-A987-4B00-8C64-6DF330297BC8}" type="slidenum">
              <a:rPr lang="es-MX"/>
              <a:pPr/>
              <a:t>42</a:t>
            </a:fld>
            <a:endParaRPr lang="es-MX"/>
          </a:p>
        </p:txBody>
      </p:sp>
      <p:sp>
        <p:nvSpPr>
          <p:cNvPr id="259074" name="Rectangle 2"/>
          <p:cNvSpPr>
            <a:spLocks noGrp="1" noChangeArrowheads="1"/>
          </p:cNvSpPr>
          <p:nvPr>
            <p:ph type="title"/>
          </p:nvPr>
        </p:nvSpPr>
        <p:spPr/>
        <p:txBody>
          <a:bodyPr/>
          <a:lstStyle/>
          <a:p>
            <a:r>
              <a:rPr lang="es-MX" sz="4000"/>
              <a:t>Algoritmo...</a:t>
            </a:r>
          </a:p>
        </p:txBody>
      </p:sp>
      <p:sp>
        <p:nvSpPr>
          <p:cNvPr id="259075" name="Rectangle 3"/>
          <p:cNvSpPr>
            <a:spLocks noGrp="1" noChangeArrowheads="1"/>
          </p:cNvSpPr>
          <p:nvPr>
            <p:ph type="body" idx="1"/>
          </p:nvPr>
        </p:nvSpPr>
        <p:spPr>
          <a:xfrm>
            <a:off x="457200" y="1981200"/>
            <a:ext cx="8382000" cy="4114800"/>
          </a:xfrm>
        </p:spPr>
        <p:txBody>
          <a:bodyPr/>
          <a:lstStyle/>
          <a:p>
            <a:r>
              <a:rPr lang="es-MX"/>
              <a:t>Se utilizará un arreglo global llamado </a:t>
            </a:r>
            <a:r>
              <a:rPr lang="es-MX" i="1">
                <a:latin typeface="Times New Roman" pitchFamily="18" charset="0"/>
              </a:rPr>
              <a:t>include</a:t>
            </a:r>
            <a:r>
              <a:rPr lang="es-MX"/>
              <a:t>, donde </a:t>
            </a:r>
            <a:r>
              <a:rPr lang="es-MX" i="1">
                <a:latin typeface="Times New Roman" pitchFamily="18" charset="0"/>
              </a:rPr>
              <a:t>include[i]</a:t>
            </a:r>
            <a:r>
              <a:rPr lang="es-MX"/>
              <a:t> indica si el objeto</a:t>
            </a:r>
            <a:r>
              <a:rPr lang="es-MX" i="1">
                <a:latin typeface="Times New Roman" pitchFamily="18" charset="0"/>
              </a:rPr>
              <a:t> i</a:t>
            </a:r>
            <a:r>
              <a:rPr lang="es-MX"/>
              <a:t> forma parte de la solución o no.</a:t>
            </a:r>
          </a:p>
          <a:p>
            <a:r>
              <a:rPr lang="es-MX"/>
              <a:t>El arreglo </a:t>
            </a:r>
            <a:r>
              <a:rPr lang="es-MX" i="1">
                <a:latin typeface="Times New Roman" pitchFamily="18" charset="0"/>
              </a:rPr>
              <a:t>obj</a:t>
            </a:r>
            <a:r>
              <a:rPr lang="es-MX"/>
              <a:t> contiene los valores ordenados de los objetos. </a:t>
            </a:r>
          </a:p>
          <a:p>
            <a:r>
              <a:rPr lang="es-MX" i="1">
                <a:latin typeface="Times New Roman" pitchFamily="18" charset="0"/>
              </a:rPr>
              <a:t>VALOR</a:t>
            </a:r>
            <a:r>
              <a:rPr lang="es-MX"/>
              <a:t> es el acumulado que se busca.</a:t>
            </a:r>
          </a:p>
          <a:p>
            <a:r>
              <a:rPr lang="es-MX"/>
              <a:t>El acumulado y los totales, se controlan automáticamente a través de los parámetros y las llamadas recursivas.</a:t>
            </a:r>
            <a:endParaRPr lang="es-MX" sz="280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E45A340-00E1-4D48-B927-288A17EB5648}" type="slidenum">
              <a:rPr lang="es-MX"/>
              <a:pPr/>
              <a:t>43</a:t>
            </a:fld>
            <a:endParaRPr lang="es-MX"/>
          </a:p>
        </p:txBody>
      </p:sp>
      <p:sp>
        <p:nvSpPr>
          <p:cNvPr id="261122" name="Rectangle 2"/>
          <p:cNvSpPr>
            <a:spLocks noGrp="1" noChangeArrowheads="1"/>
          </p:cNvSpPr>
          <p:nvPr>
            <p:ph type="title"/>
          </p:nvPr>
        </p:nvSpPr>
        <p:spPr>
          <a:xfrm>
            <a:off x="1981200" y="457200"/>
            <a:ext cx="6477000" cy="1143000"/>
          </a:xfrm>
        </p:spPr>
        <p:txBody>
          <a:bodyPr/>
          <a:lstStyle/>
          <a:p>
            <a:r>
              <a:rPr lang="es-MX"/>
              <a:t>Algoritmo...</a:t>
            </a:r>
          </a:p>
        </p:txBody>
      </p:sp>
      <p:sp>
        <p:nvSpPr>
          <p:cNvPr id="261123" name="Rectangle 3"/>
          <p:cNvSpPr>
            <a:spLocks noGrp="1" noChangeArrowheads="1"/>
          </p:cNvSpPr>
          <p:nvPr>
            <p:ph type="body" idx="1"/>
          </p:nvPr>
        </p:nvSpPr>
        <p:spPr>
          <a:xfrm>
            <a:off x="0" y="2286000"/>
            <a:ext cx="9144000" cy="4114800"/>
          </a:xfrm>
        </p:spPr>
        <p:txBody>
          <a:bodyPr/>
          <a:lstStyle/>
          <a:p>
            <a:pPr lvl="1">
              <a:buFontTx/>
              <a:buNone/>
            </a:pPr>
            <a:r>
              <a:rPr lang="en-US" sz="2000" i="1" noProof="1">
                <a:latin typeface="Times New Roman" pitchFamily="18" charset="0"/>
              </a:rPr>
              <a:t>void sum_of_subsets (indice i, int acum, int total)</a:t>
            </a:r>
          </a:p>
          <a:p>
            <a:pPr lvl="1">
              <a:buFontTx/>
              <a:buNone/>
            </a:pPr>
            <a:r>
              <a:rPr lang="en-US" sz="2000" i="1" noProof="1">
                <a:latin typeface="Times New Roman" pitchFamily="18" charset="0"/>
              </a:rPr>
              <a:t>{ 	</a:t>
            </a:r>
            <a:r>
              <a:rPr lang="en-US" sz="2000" b="1" i="1" noProof="1">
                <a:latin typeface="Times New Roman" pitchFamily="18" charset="0"/>
              </a:rPr>
              <a:t>if (acum+total&gt;=VALOR &amp;&amp; (acum == VALOR || acum+obj[i+1] &lt;= VALOR)</a:t>
            </a:r>
            <a:endParaRPr lang="en-US" sz="2000" i="1" noProof="1">
              <a:latin typeface="Times New Roman" pitchFamily="18" charset="0"/>
            </a:endParaRPr>
          </a:p>
          <a:p>
            <a:pPr lvl="1">
              <a:buFontTx/>
              <a:buNone/>
            </a:pPr>
            <a:r>
              <a:rPr lang="en-US" sz="2000" i="1" noProof="1">
                <a:latin typeface="Times New Roman" pitchFamily="18" charset="0"/>
              </a:rPr>
              <a:t>         if (acum==VALOR)   for(int k=1; k&lt;=n; k++) cout &lt;&lt; include[k];</a:t>
            </a:r>
          </a:p>
          <a:p>
            <a:pPr lvl="1">
              <a:buFontTx/>
              <a:buNone/>
            </a:pPr>
            <a:r>
              <a:rPr lang="en-US" sz="2000" i="1" noProof="1">
                <a:latin typeface="Times New Roman" pitchFamily="18" charset="0"/>
              </a:rPr>
              <a:t> 	    else</a:t>
            </a:r>
          </a:p>
          <a:p>
            <a:pPr lvl="1">
              <a:buFontTx/>
              <a:buNone/>
            </a:pPr>
            <a:r>
              <a:rPr lang="en-US" sz="2000" i="1" noProof="1">
                <a:latin typeface="Times New Roman" pitchFamily="18" charset="0"/>
              </a:rPr>
              <a:t>  		 {  </a:t>
            </a:r>
            <a:r>
              <a:rPr lang="en-US" sz="2000" b="1" i="1" noProof="1">
                <a:latin typeface="Times New Roman" pitchFamily="18" charset="0"/>
              </a:rPr>
              <a:t>include[i+1] = “si”;</a:t>
            </a:r>
          </a:p>
          <a:p>
            <a:pPr lvl="1">
              <a:buFontTx/>
              <a:buNone/>
            </a:pPr>
            <a:r>
              <a:rPr lang="en-US" sz="2000" b="1" i="1" noProof="1">
                <a:latin typeface="Times New Roman" pitchFamily="18" charset="0"/>
              </a:rPr>
              <a:t>		    sum_of_subsets(i+1, acum+obj[i+1], total-obj[i+1]);</a:t>
            </a:r>
          </a:p>
          <a:p>
            <a:pPr lvl="1">
              <a:buFontTx/>
              <a:buNone/>
            </a:pPr>
            <a:r>
              <a:rPr lang="en-US" sz="2000" b="1" i="1" noProof="1">
                <a:latin typeface="Times New Roman" pitchFamily="18" charset="0"/>
              </a:rPr>
              <a:t>		    include[i+1] = “no”;</a:t>
            </a:r>
          </a:p>
          <a:p>
            <a:pPr lvl="1">
              <a:buFontTx/>
              <a:buNone/>
            </a:pPr>
            <a:r>
              <a:rPr lang="en-US" sz="2000" b="1" i="1" noProof="1">
                <a:latin typeface="Times New Roman" pitchFamily="18" charset="0"/>
              </a:rPr>
              <a:t>		    sum_of_subsets(i+1, acum, total-obj[i+1]); </a:t>
            </a:r>
            <a:r>
              <a:rPr lang="en-US" sz="2000" i="1" noProof="1">
                <a:latin typeface="Times New Roman" pitchFamily="18" charset="0"/>
              </a:rPr>
              <a:t>}</a:t>
            </a:r>
          </a:p>
          <a:p>
            <a:pPr lvl="1">
              <a:buFontTx/>
              <a:buNone/>
            </a:pPr>
            <a:r>
              <a:rPr lang="en-US" sz="2000" i="1" noProof="1">
                <a:latin typeface="Times New Roman" pitchFamily="18" charset="0"/>
              </a:rPr>
              <a:t>}</a:t>
            </a:r>
          </a:p>
          <a:p>
            <a:r>
              <a:rPr lang="es-MX" sz="2800"/>
              <a:t>Llamada inicial: </a:t>
            </a:r>
            <a:r>
              <a:rPr lang="es-MX" sz="2800" i="1">
                <a:latin typeface="Times New Roman" pitchFamily="18" charset="0"/>
              </a:rPr>
              <a:t>sum_of_subsets(0,0,T);</a:t>
            </a:r>
            <a:r>
              <a:rPr lang="es-MX" sz="2800"/>
              <a:t> donde </a:t>
            </a:r>
            <a:r>
              <a:rPr lang="es-MX" sz="2800" b="1"/>
              <a:t>T</a:t>
            </a:r>
            <a:r>
              <a:rPr lang="es-MX" sz="2800"/>
              <a:t> es la sumatoria de los valores de los objetos.</a:t>
            </a:r>
            <a:endParaRPr lang="es-MX"/>
          </a:p>
        </p:txBody>
      </p:sp>
      <p:sp>
        <p:nvSpPr>
          <p:cNvPr id="261124" name="Rectangle 4"/>
          <p:cNvSpPr>
            <a:spLocks noChangeArrowheads="1"/>
          </p:cNvSpPr>
          <p:nvPr/>
        </p:nvSpPr>
        <p:spPr bwMode="auto">
          <a:xfrm>
            <a:off x="7239000" y="4114800"/>
            <a:ext cx="1524000" cy="990600"/>
          </a:xfrm>
          <a:prstGeom prst="rect">
            <a:avLst/>
          </a:prstGeom>
          <a:solidFill>
            <a:srgbClr val="FFCC00"/>
          </a:solidFill>
          <a:ln w="9525">
            <a:solidFill>
              <a:schemeClr val="tx1"/>
            </a:solidFill>
            <a:miter lim="800000"/>
            <a:headEnd/>
            <a:tailEnd/>
          </a:ln>
          <a:effectLst/>
        </p:spPr>
        <p:txBody>
          <a:bodyPr wrap="none" anchor="ctr"/>
          <a:lstStyle/>
          <a:p>
            <a:pPr algn="ctr"/>
            <a:r>
              <a:rPr lang="es-MX" sz="1400" i="1">
                <a:latin typeface="Arial Narrow" pitchFamily="34" charset="0"/>
              </a:rPr>
              <a:t>Sólo dos</a:t>
            </a:r>
          </a:p>
          <a:p>
            <a:pPr algn="ctr"/>
            <a:r>
              <a:rPr lang="es-MX" sz="1400" i="1">
                <a:latin typeface="Arial Narrow" pitchFamily="34" charset="0"/>
              </a:rPr>
              <a:t>llamadas recursivas, </a:t>
            </a:r>
          </a:p>
          <a:p>
            <a:pPr algn="ctr"/>
            <a:r>
              <a:rPr lang="es-MX" sz="1400" i="1">
                <a:latin typeface="Arial Narrow" pitchFamily="34" charset="0"/>
              </a:rPr>
              <a:t>pues se forma</a:t>
            </a:r>
          </a:p>
          <a:p>
            <a:pPr algn="ctr"/>
            <a:r>
              <a:rPr lang="es-MX" sz="1400" i="1">
                <a:latin typeface="Arial Narrow" pitchFamily="34" charset="0"/>
              </a:rPr>
              <a:t>un árbol binario</a:t>
            </a:r>
            <a:endParaRPr lang="es-MX"/>
          </a:p>
        </p:txBody>
      </p:sp>
      <p:sp>
        <p:nvSpPr>
          <p:cNvPr id="261125" name="Line 5"/>
          <p:cNvSpPr>
            <a:spLocks noChangeShapeType="1"/>
          </p:cNvSpPr>
          <p:nvPr/>
        </p:nvSpPr>
        <p:spPr bwMode="auto">
          <a:xfrm flipH="1">
            <a:off x="6781800" y="4343400"/>
            <a:ext cx="457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61126" name="Line 6"/>
          <p:cNvSpPr>
            <a:spLocks noChangeShapeType="1"/>
          </p:cNvSpPr>
          <p:nvPr/>
        </p:nvSpPr>
        <p:spPr bwMode="auto">
          <a:xfrm flipH="1">
            <a:off x="5943600" y="4953000"/>
            <a:ext cx="1295400" cy="0"/>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
          </p:nvPr>
        </p:nvSpPr>
        <p:spPr/>
        <p:txBody>
          <a:bodyPr/>
          <a:lstStyle/>
          <a:p>
            <a:fld id="{67234189-40E0-485C-B5CE-29258A643AC1}" type="slidenum">
              <a:rPr lang="es-MX"/>
              <a:pPr/>
              <a:t>44</a:t>
            </a:fld>
            <a:endParaRPr lang="es-MX"/>
          </a:p>
        </p:txBody>
      </p:sp>
      <p:sp>
        <p:nvSpPr>
          <p:cNvPr id="262154" name="Rectangle 10"/>
          <p:cNvSpPr>
            <a:spLocks noGrp="1" noChangeArrowheads="1"/>
          </p:cNvSpPr>
          <p:nvPr>
            <p:ph type="ctrTitle"/>
          </p:nvPr>
        </p:nvSpPr>
        <p:spPr/>
        <p:txBody>
          <a:bodyPr/>
          <a:lstStyle/>
          <a:p>
            <a:r>
              <a:rPr lang="es-MX"/>
              <a:t>Backtracking</a:t>
            </a:r>
          </a:p>
        </p:txBody>
      </p:sp>
      <p:sp>
        <p:nvSpPr>
          <p:cNvPr id="262155" name="Rectangle 11"/>
          <p:cNvSpPr>
            <a:spLocks noGrp="1" noChangeArrowheads="1"/>
          </p:cNvSpPr>
          <p:nvPr>
            <p:ph type="subTitle" idx="1"/>
          </p:nvPr>
        </p:nvSpPr>
        <p:spPr/>
        <p:txBody>
          <a:bodyPr/>
          <a:lstStyle/>
          <a:p>
            <a:r>
              <a:rPr lang="es-MX"/>
              <a:t>Otras aplicaciones</a:t>
            </a:r>
          </a:p>
        </p:txBody>
      </p:sp>
      <p:sp>
        <p:nvSpPr>
          <p:cNvPr id="262148" name="Text Box 4"/>
          <p:cNvSpPr txBox="1">
            <a:spLocks noChangeArrowheads="1"/>
          </p:cNvSpPr>
          <p:nvPr/>
        </p:nvSpPr>
        <p:spPr bwMode="auto">
          <a:xfrm>
            <a:off x="5851525" y="5984875"/>
            <a:ext cx="184150" cy="457200"/>
          </a:xfrm>
          <a:prstGeom prst="rect">
            <a:avLst/>
          </a:prstGeom>
          <a:noFill/>
          <a:ln w="9525">
            <a:noFill/>
            <a:miter lim="800000"/>
            <a:headEnd/>
            <a:tailEnd/>
          </a:ln>
          <a:effectLst/>
        </p:spPr>
        <p:txBody>
          <a:bodyPr wrap="none">
            <a:spAutoFit/>
          </a:bodyPr>
          <a:lstStyle/>
          <a:p>
            <a:endParaRPr lang="es-MX"/>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B46230E-72D0-4FDE-88BF-D996E793445D}" type="slidenum">
              <a:rPr lang="es-MX"/>
              <a:pPr/>
              <a:t>45</a:t>
            </a:fld>
            <a:endParaRPr lang="es-MX"/>
          </a:p>
        </p:txBody>
      </p:sp>
      <p:sp>
        <p:nvSpPr>
          <p:cNvPr id="263170" name="Rectangle 2"/>
          <p:cNvSpPr>
            <a:spLocks noGrp="1" noChangeArrowheads="1"/>
          </p:cNvSpPr>
          <p:nvPr>
            <p:ph type="title"/>
          </p:nvPr>
        </p:nvSpPr>
        <p:spPr/>
        <p:txBody>
          <a:bodyPr/>
          <a:lstStyle/>
          <a:p>
            <a:r>
              <a:rPr lang="es-MX"/>
              <a:t>Aplicaciones</a:t>
            </a:r>
          </a:p>
        </p:txBody>
      </p:sp>
      <p:sp>
        <p:nvSpPr>
          <p:cNvPr id="263171" name="Rectangle 3"/>
          <p:cNvSpPr>
            <a:spLocks noGrp="1" noChangeArrowheads="1"/>
          </p:cNvSpPr>
          <p:nvPr>
            <p:ph type="body" idx="1"/>
          </p:nvPr>
        </p:nvSpPr>
        <p:spPr/>
        <p:txBody>
          <a:bodyPr/>
          <a:lstStyle/>
          <a:p>
            <a:r>
              <a:rPr lang="es-MX"/>
              <a:t>Coloreado de grafos (Mapas).</a:t>
            </a:r>
          </a:p>
          <a:p>
            <a:pPr lvl="1"/>
            <a:r>
              <a:rPr lang="es-MX"/>
              <a:t>Utilizando ‘</a:t>
            </a:r>
            <a:r>
              <a:rPr lang="es-MX" i="1"/>
              <a:t>n’</a:t>
            </a:r>
            <a:r>
              <a:rPr lang="es-MX"/>
              <a:t> colores, de qué manera se pueden colorear los vértices de un grafo sin que vértices adyacentes tengan el mismo color.</a:t>
            </a:r>
          </a:p>
          <a:p>
            <a:r>
              <a:rPr lang="es-MX"/>
              <a:t>Ciclo Hamiltoniano (problema del viajero sin optimización).</a:t>
            </a:r>
          </a:p>
          <a:p>
            <a:pPr lvl="1"/>
            <a:r>
              <a:rPr lang="es-MX"/>
              <a:t>Ciclo en el grafo en el que TODOS los vértices del grafo se visitan sólo una vez.</a:t>
            </a:r>
          </a:p>
          <a:p>
            <a:r>
              <a:rPr lang="es-MX"/>
              <a:t>Problema de la mochila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3171">
                                            <p:txEl>
                                              <p:pRg st="1" end="1"/>
                                            </p:txEl>
                                          </p:spTgt>
                                        </p:tgtEl>
                                        <p:attrNameLst>
                                          <p:attrName>style.visibility</p:attrName>
                                        </p:attrNameLst>
                                      </p:cBhvr>
                                      <p:to>
                                        <p:strVal val="visible"/>
                                      </p:to>
                                    </p:set>
                                    <p:anim calcmode="lin" valueType="num">
                                      <p:cBhvr additive="base">
                                        <p:cTn id="11" dur="500" fill="hold"/>
                                        <p:tgtEl>
                                          <p:spTgt spid="2631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3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3171">
                                            <p:txEl>
                                              <p:pRg st="2" end="2"/>
                                            </p:txEl>
                                          </p:spTgt>
                                        </p:tgtEl>
                                        <p:attrNameLst>
                                          <p:attrName>style.visibility</p:attrName>
                                        </p:attrNameLst>
                                      </p:cBhvr>
                                      <p:to>
                                        <p:strVal val="visible"/>
                                      </p:to>
                                    </p:set>
                                    <p:anim calcmode="lin" valueType="num">
                                      <p:cBhvr additive="base">
                                        <p:cTn id="17" dur="500" fill="hold"/>
                                        <p:tgtEl>
                                          <p:spTgt spid="26317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6317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63171">
                                            <p:txEl>
                                              <p:pRg st="3" end="3"/>
                                            </p:txEl>
                                          </p:spTgt>
                                        </p:tgtEl>
                                        <p:attrNameLst>
                                          <p:attrName>style.visibility</p:attrName>
                                        </p:attrNameLst>
                                      </p:cBhvr>
                                      <p:to>
                                        <p:strVal val="visible"/>
                                      </p:to>
                                    </p:set>
                                    <p:anim calcmode="lin" valueType="num">
                                      <p:cBhvr additive="base">
                                        <p:cTn id="21" dur="500" fill="hold"/>
                                        <p:tgtEl>
                                          <p:spTgt spid="26317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63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63171">
                                            <p:txEl>
                                              <p:pRg st="4" end="4"/>
                                            </p:txEl>
                                          </p:spTgt>
                                        </p:tgtEl>
                                        <p:attrNameLst>
                                          <p:attrName>style.visibility</p:attrName>
                                        </p:attrNameLst>
                                      </p:cBhvr>
                                      <p:to>
                                        <p:strVal val="visible"/>
                                      </p:to>
                                    </p:set>
                                    <p:anim calcmode="lin" valueType="num">
                                      <p:cBhvr additive="base">
                                        <p:cTn id="27" dur="500" fill="hold"/>
                                        <p:tgtEl>
                                          <p:spTgt spid="26317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631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AD2A9F-7998-47BF-B481-9FB969730212}" type="slidenum">
              <a:rPr lang="es-MX"/>
              <a:pPr/>
              <a:t>46</a:t>
            </a:fld>
            <a:endParaRPr lang="es-MX"/>
          </a:p>
        </p:txBody>
      </p:sp>
      <p:sp>
        <p:nvSpPr>
          <p:cNvPr id="264194" name="Rectangle 2"/>
          <p:cNvSpPr>
            <a:spLocks noGrp="1" noChangeArrowheads="1"/>
          </p:cNvSpPr>
          <p:nvPr>
            <p:ph type="title"/>
          </p:nvPr>
        </p:nvSpPr>
        <p:spPr/>
        <p:txBody>
          <a:bodyPr/>
          <a:lstStyle/>
          <a:p>
            <a:r>
              <a:rPr lang="es-MX"/>
              <a:t>Coloreado de grafos</a:t>
            </a:r>
          </a:p>
        </p:txBody>
      </p:sp>
      <p:sp>
        <p:nvSpPr>
          <p:cNvPr id="264195" name="Rectangle 3"/>
          <p:cNvSpPr>
            <a:spLocks noGrp="1" noChangeArrowheads="1"/>
          </p:cNvSpPr>
          <p:nvPr>
            <p:ph type="body" idx="1"/>
          </p:nvPr>
        </p:nvSpPr>
        <p:spPr>
          <a:xfrm>
            <a:off x="304800" y="2133600"/>
            <a:ext cx="8610600" cy="4114800"/>
          </a:xfrm>
        </p:spPr>
        <p:txBody>
          <a:bodyPr/>
          <a:lstStyle/>
          <a:p>
            <a:r>
              <a:rPr lang="es-MX"/>
              <a:t>Árbol de búsqueda de soluciones:</a:t>
            </a:r>
          </a:p>
          <a:p>
            <a:pPr lvl="1"/>
            <a:r>
              <a:rPr lang="es-MX"/>
              <a:t>Cada nivel en el árbol, corresponde a un vértice del grafo.</a:t>
            </a:r>
          </a:p>
          <a:p>
            <a:pPr lvl="1"/>
            <a:r>
              <a:rPr lang="es-MX"/>
              <a:t>Cada nodo del árbol, corresponde a un color con el que puede ser coloreado el vértice correspondiente a ese nivel.</a:t>
            </a:r>
          </a:p>
          <a:p>
            <a:r>
              <a:rPr lang="es-MX"/>
              <a:t>Criterio de selección:</a:t>
            </a:r>
          </a:p>
          <a:p>
            <a:pPr lvl="1"/>
            <a:r>
              <a:rPr lang="es-MX"/>
              <a:t>Si el color asociado a ese vértice, no es igual al color asignado a los vértices adyacentes previamente analizados.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4195">
                                            <p:txEl>
                                              <p:pRg st="1" end="1"/>
                                            </p:txEl>
                                          </p:spTgt>
                                        </p:tgtEl>
                                        <p:attrNameLst>
                                          <p:attrName>style.visibility</p:attrName>
                                        </p:attrNameLst>
                                      </p:cBhvr>
                                      <p:to>
                                        <p:strVal val="visible"/>
                                      </p:to>
                                    </p:set>
                                    <p:anim calcmode="lin" valueType="num">
                                      <p:cBhvr additive="base">
                                        <p:cTn id="7" dur="500" fill="hold"/>
                                        <p:tgtEl>
                                          <p:spTgt spid="2641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41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4195">
                                            <p:txEl>
                                              <p:pRg st="2" end="2"/>
                                            </p:txEl>
                                          </p:spTgt>
                                        </p:tgtEl>
                                        <p:attrNameLst>
                                          <p:attrName>style.visibility</p:attrName>
                                        </p:attrNameLst>
                                      </p:cBhvr>
                                      <p:to>
                                        <p:strVal val="visible"/>
                                      </p:to>
                                    </p:set>
                                    <p:anim calcmode="lin" valueType="num">
                                      <p:cBhvr additive="base">
                                        <p:cTn id="13" dur="500" fill="hold"/>
                                        <p:tgtEl>
                                          <p:spTgt spid="2641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41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4195">
                                            <p:txEl>
                                              <p:pRg st="3" end="3"/>
                                            </p:txEl>
                                          </p:spTgt>
                                        </p:tgtEl>
                                        <p:attrNameLst>
                                          <p:attrName>style.visibility</p:attrName>
                                        </p:attrNameLst>
                                      </p:cBhvr>
                                      <p:to>
                                        <p:strVal val="visible"/>
                                      </p:to>
                                    </p:set>
                                    <p:anim calcmode="lin" valueType="num">
                                      <p:cBhvr additive="base">
                                        <p:cTn id="19" dur="500" fill="hold"/>
                                        <p:tgtEl>
                                          <p:spTgt spid="2641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41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4195">
                                            <p:txEl>
                                              <p:pRg st="4" end="4"/>
                                            </p:txEl>
                                          </p:spTgt>
                                        </p:tgtEl>
                                        <p:attrNameLst>
                                          <p:attrName>style.visibility</p:attrName>
                                        </p:attrNameLst>
                                      </p:cBhvr>
                                      <p:to>
                                        <p:strVal val="visible"/>
                                      </p:to>
                                    </p:set>
                                    <p:anim calcmode="lin" valueType="num">
                                      <p:cBhvr additive="base">
                                        <p:cTn id="25" dur="500" fill="hold"/>
                                        <p:tgtEl>
                                          <p:spTgt spid="2641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41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uiExpand="1" build="p" bldLvl="2"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5B9859CE-FF3A-4583-B263-2A7A0CB2A11A}" type="slidenum">
              <a:rPr lang="es-MX"/>
              <a:pPr/>
              <a:t>47</a:t>
            </a:fld>
            <a:endParaRPr lang="es-MX"/>
          </a:p>
        </p:txBody>
      </p:sp>
      <p:sp>
        <p:nvSpPr>
          <p:cNvPr id="265218" name="Rectangle 2"/>
          <p:cNvSpPr>
            <a:spLocks noGrp="1" noChangeArrowheads="1"/>
          </p:cNvSpPr>
          <p:nvPr>
            <p:ph type="title"/>
          </p:nvPr>
        </p:nvSpPr>
        <p:spPr/>
        <p:txBody>
          <a:bodyPr/>
          <a:lstStyle/>
          <a:p>
            <a:r>
              <a:rPr lang="es-MX"/>
              <a:t>Coloreado de grafos</a:t>
            </a:r>
          </a:p>
        </p:txBody>
      </p:sp>
      <p:sp>
        <p:nvSpPr>
          <p:cNvPr id="265219" name="Rectangle 3"/>
          <p:cNvSpPr>
            <a:spLocks noGrp="1" noChangeArrowheads="1"/>
          </p:cNvSpPr>
          <p:nvPr>
            <p:ph type="body" idx="1"/>
          </p:nvPr>
        </p:nvSpPr>
        <p:spPr>
          <a:xfrm>
            <a:off x="609600" y="1981200"/>
            <a:ext cx="8534400" cy="914400"/>
          </a:xfrm>
        </p:spPr>
        <p:txBody>
          <a:bodyPr/>
          <a:lstStyle/>
          <a:p>
            <a:r>
              <a:rPr lang="es-MX"/>
              <a:t>Modelación de un mapa en un grafo…</a:t>
            </a:r>
            <a:endParaRPr lang="es-MX" sz="1600"/>
          </a:p>
        </p:txBody>
      </p:sp>
      <p:graphicFrame>
        <p:nvGraphicFramePr>
          <p:cNvPr id="265220" name="Object 4"/>
          <p:cNvGraphicFramePr>
            <a:graphicFrameLocks noChangeAspect="1"/>
          </p:cNvGraphicFramePr>
          <p:nvPr/>
        </p:nvGraphicFramePr>
        <p:xfrm>
          <a:off x="1295400" y="2743200"/>
          <a:ext cx="2895600" cy="2312988"/>
        </p:xfrm>
        <a:graphic>
          <a:graphicData uri="http://schemas.openxmlformats.org/presentationml/2006/ole">
            <mc:AlternateContent xmlns:mc="http://schemas.openxmlformats.org/markup-compatibility/2006">
              <mc:Choice xmlns:v="urn:schemas-microsoft-com:vml" Requires="v">
                <p:oleObj spid="_x0000_s265222" name="Clip" r:id="rId3" imgW="3709440" imgH="2963520" progId="MS_ClipArt_Gallery.2">
                  <p:embed/>
                </p:oleObj>
              </mc:Choice>
              <mc:Fallback>
                <p:oleObj name="Clip" r:id="rId3" imgW="3709440" imgH="2963520" progId="MS_ClipArt_Gallery.2">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743200"/>
                        <a:ext cx="2895600" cy="2312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5221" name="Text Box 5"/>
          <p:cNvSpPr txBox="1">
            <a:spLocks noChangeArrowheads="1"/>
          </p:cNvSpPr>
          <p:nvPr/>
        </p:nvSpPr>
        <p:spPr bwMode="auto">
          <a:xfrm>
            <a:off x="1584325" y="2936875"/>
            <a:ext cx="404813" cy="457200"/>
          </a:xfrm>
          <a:prstGeom prst="rect">
            <a:avLst/>
          </a:prstGeom>
          <a:noFill/>
          <a:ln w="9525">
            <a:noFill/>
            <a:miter lim="800000"/>
            <a:headEnd/>
            <a:tailEnd/>
          </a:ln>
          <a:effectLst/>
        </p:spPr>
        <p:txBody>
          <a:bodyPr wrap="none">
            <a:spAutoFit/>
          </a:bodyPr>
          <a:lstStyle/>
          <a:p>
            <a:r>
              <a:rPr lang="en-US"/>
              <a:t>A</a:t>
            </a:r>
          </a:p>
        </p:txBody>
      </p:sp>
      <p:sp>
        <p:nvSpPr>
          <p:cNvPr id="265222" name="Text Box 6"/>
          <p:cNvSpPr txBox="1">
            <a:spLocks noChangeArrowheads="1"/>
          </p:cNvSpPr>
          <p:nvPr/>
        </p:nvSpPr>
        <p:spPr bwMode="auto">
          <a:xfrm>
            <a:off x="3405188" y="2895600"/>
            <a:ext cx="387350" cy="457200"/>
          </a:xfrm>
          <a:prstGeom prst="rect">
            <a:avLst/>
          </a:prstGeom>
          <a:noFill/>
          <a:ln w="9525">
            <a:noFill/>
            <a:miter lim="800000"/>
            <a:headEnd/>
            <a:tailEnd/>
          </a:ln>
          <a:effectLst/>
        </p:spPr>
        <p:txBody>
          <a:bodyPr wrap="none">
            <a:spAutoFit/>
          </a:bodyPr>
          <a:lstStyle/>
          <a:p>
            <a:r>
              <a:rPr lang="en-US"/>
              <a:t>B</a:t>
            </a:r>
          </a:p>
        </p:txBody>
      </p:sp>
      <p:sp>
        <p:nvSpPr>
          <p:cNvPr id="265223" name="Text Box 7"/>
          <p:cNvSpPr txBox="1">
            <a:spLocks noChangeArrowheads="1"/>
          </p:cNvSpPr>
          <p:nvPr/>
        </p:nvSpPr>
        <p:spPr bwMode="auto">
          <a:xfrm>
            <a:off x="2514600" y="3657600"/>
            <a:ext cx="387350" cy="457200"/>
          </a:xfrm>
          <a:prstGeom prst="rect">
            <a:avLst/>
          </a:prstGeom>
          <a:noFill/>
          <a:ln w="9525">
            <a:noFill/>
            <a:miter lim="800000"/>
            <a:headEnd/>
            <a:tailEnd/>
          </a:ln>
          <a:effectLst/>
        </p:spPr>
        <p:txBody>
          <a:bodyPr wrap="none">
            <a:spAutoFit/>
          </a:bodyPr>
          <a:lstStyle/>
          <a:p>
            <a:r>
              <a:rPr lang="en-US"/>
              <a:t>C</a:t>
            </a:r>
          </a:p>
        </p:txBody>
      </p:sp>
      <p:sp>
        <p:nvSpPr>
          <p:cNvPr id="265224" name="Text Box 8"/>
          <p:cNvSpPr txBox="1">
            <a:spLocks noChangeArrowheads="1"/>
          </p:cNvSpPr>
          <p:nvPr/>
        </p:nvSpPr>
        <p:spPr bwMode="auto">
          <a:xfrm>
            <a:off x="1763713" y="4267200"/>
            <a:ext cx="404812" cy="457200"/>
          </a:xfrm>
          <a:prstGeom prst="rect">
            <a:avLst/>
          </a:prstGeom>
          <a:noFill/>
          <a:ln w="9525">
            <a:noFill/>
            <a:miter lim="800000"/>
            <a:headEnd/>
            <a:tailEnd/>
          </a:ln>
          <a:effectLst/>
        </p:spPr>
        <p:txBody>
          <a:bodyPr wrap="none">
            <a:spAutoFit/>
          </a:bodyPr>
          <a:lstStyle/>
          <a:p>
            <a:r>
              <a:rPr lang="en-US"/>
              <a:t>D</a:t>
            </a:r>
          </a:p>
        </p:txBody>
      </p:sp>
      <p:sp>
        <p:nvSpPr>
          <p:cNvPr id="265225" name="Text Box 9"/>
          <p:cNvSpPr txBox="1">
            <a:spLocks noChangeArrowheads="1"/>
          </p:cNvSpPr>
          <p:nvPr/>
        </p:nvSpPr>
        <p:spPr bwMode="auto">
          <a:xfrm>
            <a:off x="3422650" y="4267200"/>
            <a:ext cx="369888" cy="457200"/>
          </a:xfrm>
          <a:prstGeom prst="rect">
            <a:avLst/>
          </a:prstGeom>
          <a:noFill/>
          <a:ln w="9525">
            <a:noFill/>
            <a:miter lim="800000"/>
            <a:headEnd/>
            <a:tailEnd/>
          </a:ln>
          <a:effectLst/>
        </p:spPr>
        <p:txBody>
          <a:bodyPr wrap="none">
            <a:spAutoFit/>
          </a:bodyPr>
          <a:lstStyle/>
          <a:p>
            <a:r>
              <a:rPr lang="en-US"/>
              <a:t>E</a:t>
            </a:r>
          </a:p>
        </p:txBody>
      </p:sp>
      <p:grpSp>
        <p:nvGrpSpPr>
          <p:cNvPr id="265226" name="Group 10"/>
          <p:cNvGrpSpPr>
            <a:grpSpLocks/>
          </p:cNvGrpSpPr>
          <p:nvPr/>
        </p:nvGrpSpPr>
        <p:grpSpPr bwMode="auto">
          <a:xfrm>
            <a:off x="5715000" y="2895600"/>
            <a:ext cx="2133600" cy="2133600"/>
            <a:chOff x="3600" y="1824"/>
            <a:chExt cx="1344" cy="1344"/>
          </a:xfrm>
        </p:grpSpPr>
        <p:sp>
          <p:nvSpPr>
            <p:cNvPr id="265227" name="Oval 11"/>
            <p:cNvSpPr>
              <a:spLocks noChangeArrowheads="1"/>
            </p:cNvSpPr>
            <p:nvPr/>
          </p:nvSpPr>
          <p:spPr bwMode="auto">
            <a:xfrm>
              <a:off x="3600" y="1824"/>
              <a:ext cx="336" cy="336"/>
            </a:xfrm>
            <a:prstGeom prst="ellipse">
              <a:avLst/>
            </a:prstGeom>
            <a:solidFill>
              <a:srgbClr val="FFCC00"/>
            </a:solidFill>
            <a:ln w="9525">
              <a:solidFill>
                <a:schemeClr val="tx1"/>
              </a:solidFill>
              <a:round/>
              <a:headEnd/>
              <a:tailEnd/>
            </a:ln>
            <a:effectLst/>
          </p:spPr>
          <p:txBody>
            <a:bodyPr wrap="none" anchor="ctr"/>
            <a:lstStyle/>
            <a:p>
              <a:pPr algn="ctr"/>
              <a:r>
                <a:rPr lang="en-US"/>
                <a:t>A</a:t>
              </a:r>
            </a:p>
          </p:txBody>
        </p:sp>
        <p:sp>
          <p:nvSpPr>
            <p:cNvPr id="265228" name="Oval 12"/>
            <p:cNvSpPr>
              <a:spLocks noChangeArrowheads="1"/>
            </p:cNvSpPr>
            <p:nvPr/>
          </p:nvSpPr>
          <p:spPr bwMode="auto">
            <a:xfrm>
              <a:off x="4608" y="1824"/>
              <a:ext cx="336" cy="336"/>
            </a:xfrm>
            <a:prstGeom prst="ellipse">
              <a:avLst/>
            </a:prstGeom>
            <a:solidFill>
              <a:srgbClr val="FFCC00"/>
            </a:solidFill>
            <a:ln w="9525">
              <a:solidFill>
                <a:schemeClr val="tx1"/>
              </a:solidFill>
              <a:round/>
              <a:headEnd/>
              <a:tailEnd/>
            </a:ln>
            <a:effectLst/>
          </p:spPr>
          <p:txBody>
            <a:bodyPr wrap="none" anchor="ctr"/>
            <a:lstStyle/>
            <a:p>
              <a:pPr algn="ctr"/>
              <a:r>
                <a:rPr lang="en-US"/>
                <a:t>B</a:t>
              </a:r>
            </a:p>
          </p:txBody>
        </p:sp>
        <p:sp>
          <p:nvSpPr>
            <p:cNvPr id="265229" name="Oval 13"/>
            <p:cNvSpPr>
              <a:spLocks noChangeArrowheads="1"/>
            </p:cNvSpPr>
            <p:nvPr/>
          </p:nvSpPr>
          <p:spPr bwMode="auto">
            <a:xfrm>
              <a:off x="4128" y="2352"/>
              <a:ext cx="336" cy="336"/>
            </a:xfrm>
            <a:prstGeom prst="ellipse">
              <a:avLst/>
            </a:prstGeom>
            <a:solidFill>
              <a:srgbClr val="FFCC00"/>
            </a:solidFill>
            <a:ln w="9525">
              <a:solidFill>
                <a:schemeClr val="tx1"/>
              </a:solidFill>
              <a:round/>
              <a:headEnd/>
              <a:tailEnd/>
            </a:ln>
            <a:effectLst/>
          </p:spPr>
          <p:txBody>
            <a:bodyPr wrap="none" anchor="ctr"/>
            <a:lstStyle/>
            <a:p>
              <a:pPr algn="ctr"/>
              <a:r>
                <a:rPr lang="en-US"/>
                <a:t>C</a:t>
              </a:r>
            </a:p>
          </p:txBody>
        </p:sp>
        <p:sp>
          <p:nvSpPr>
            <p:cNvPr id="265230" name="Oval 14"/>
            <p:cNvSpPr>
              <a:spLocks noChangeArrowheads="1"/>
            </p:cNvSpPr>
            <p:nvPr/>
          </p:nvSpPr>
          <p:spPr bwMode="auto">
            <a:xfrm>
              <a:off x="3600" y="2832"/>
              <a:ext cx="336" cy="336"/>
            </a:xfrm>
            <a:prstGeom prst="ellipse">
              <a:avLst/>
            </a:prstGeom>
            <a:solidFill>
              <a:srgbClr val="FFCC00"/>
            </a:solidFill>
            <a:ln w="9525">
              <a:solidFill>
                <a:schemeClr val="tx1"/>
              </a:solidFill>
              <a:round/>
              <a:headEnd/>
              <a:tailEnd/>
            </a:ln>
            <a:effectLst/>
          </p:spPr>
          <p:txBody>
            <a:bodyPr wrap="none" anchor="ctr"/>
            <a:lstStyle/>
            <a:p>
              <a:pPr algn="ctr"/>
              <a:r>
                <a:rPr lang="en-US"/>
                <a:t>D</a:t>
              </a:r>
            </a:p>
          </p:txBody>
        </p:sp>
        <p:sp>
          <p:nvSpPr>
            <p:cNvPr id="265231" name="Oval 15"/>
            <p:cNvSpPr>
              <a:spLocks noChangeArrowheads="1"/>
            </p:cNvSpPr>
            <p:nvPr/>
          </p:nvSpPr>
          <p:spPr bwMode="auto">
            <a:xfrm>
              <a:off x="4608" y="2832"/>
              <a:ext cx="336" cy="336"/>
            </a:xfrm>
            <a:prstGeom prst="ellipse">
              <a:avLst/>
            </a:prstGeom>
            <a:solidFill>
              <a:srgbClr val="FFCC00"/>
            </a:solidFill>
            <a:ln w="9525">
              <a:solidFill>
                <a:schemeClr val="tx1"/>
              </a:solidFill>
              <a:round/>
              <a:headEnd/>
              <a:tailEnd/>
            </a:ln>
            <a:effectLst/>
          </p:spPr>
          <p:txBody>
            <a:bodyPr wrap="none" anchor="ctr"/>
            <a:lstStyle/>
            <a:p>
              <a:pPr algn="ctr"/>
              <a:r>
                <a:rPr lang="en-US"/>
                <a:t>E</a:t>
              </a:r>
            </a:p>
          </p:txBody>
        </p:sp>
        <p:sp>
          <p:nvSpPr>
            <p:cNvPr id="265232" name="Line 16"/>
            <p:cNvSpPr>
              <a:spLocks noChangeShapeType="1"/>
            </p:cNvSpPr>
            <p:nvPr/>
          </p:nvSpPr>
          <p:spPr bwMode="auto">
            <a:xfrm>
              <a:off x="3936" y="1968"/>
              <a:ext cx="672" cy="0"/>
            </a:xfrm>
            <a:prstGeom prst="line">
              <a:avLst/>
            </a:prstGeom>
            <a:noFill/>
            <a:ln w="9525">
              <a:solidFill>
                <a:schemeClr val="tx1"/>
              </a:solidFill>
              <a:round/>
              <a:headEnd/>
              <a:tailEnd/>
            </a:ln>
            <a:effectLst/>
          </p:spPr>
          <p:txBody>
            <a:bodyPr wrap="none" anchor="ctr"/>
            <a:lstStyle/>
            <a:p>
              <a:endParaRPr lang="en-US"/>
            </a:p>
          </p:txBody>
        </p:sp>
        <p:sp>
          <p:nvSpPr>
            <p:cNvPr id="265233" name="Line 17"/>
            <p:cNvSpPr>
              <a:spLocks noChangeShapeType="1"/>
            </p:cNvSpPr>
            <p:nvPr/>
          </p:nvSpPr>
          <p:spPr bwMode="auto">
            <a:xfrm>
              <a:off x="3744" y="2160"/>
              <a:ext cx="0" cy="672"/>
            </a:xfrm>
            <a:prstGeom prst="line">
              <a:avLst/>
            </a:prstGeom>
            <a:noFill/>
            <a:ln w="9525">
              <a:solidFill>
                <a:schemeClr val="tx1"/>
              </a:solidFill>
              <a:round/>
              <a:headEnd/>
              <a:tailEnd/>
            </a:ln>
            <a:effectLst/>
          </p:spPr>
          <p:txBody>
            <a:bodyPr wrap="none" anchor="ctr"/>
            <a:lstStyle/>
            <a:p>
              <a:endParaRPr lang="en-US"/>
            </a:p>
          </p:txBody>
        </p:sp>
        <p:sp>
          <p:nvSpPr>
            <p:cNvPr id="265234" name="Line 18"/>
            <p:cNvSpPr>
              <a:spLocks noChangeShapeType="1"/>
            </p:cNvSpPr>
            <p:nvPr/>
          </p:nvSpPr>
          <p:spPr bwMode="auto">
            <a:xfrm>
              <a:off x="3888" y="2112"/>
              <a:ext cx="336" cy="288"/>
            </a:xfrm>
            <a:prstGeom prst="line">
              <a:avLst/>
            </a:prstGeom>
            <a:noFill/>
            <a:ln w="9525">
              <a:solidFill>
                <a:schemeClr val="tx1"/>
              </a:solidFill>
              <a:round/>
              <a:headEnd/>
              <a:tailEnd/>
            </a:ln>
            <a:effectLst/>
          </p:spPr>
          <p:txBody>
            <a:bodyPr wrap="none" anchor="ctr"/>
            <a:lstStyle/>
            <a:p>
              <a:endParaRPr lang="en-US"/>
            </a:p>
          </p:txBody>
        </p:sp>
        <p:sp>
          <p:nvSpPr>
            <p:cNvPr id="265235" name="Line 19"/>
            <p:cNvSpPr>
              <a:spLocks noChangeShapeType="1"/>
            </p:cNvSpPr>
            <p:nvPr/>
          </p:nvSpPr>
          <p:spPr bwMode="auto">
            <a:xfrm>
              <a:off x="3936" y="3024"/>
              <a:ext cx="672" cy="0"/>
            </a:xfrm>
            <a:prstGeom prst="line">
              <a:avLst/>
            </a:prstGeom>
            <a:noFill/>
            <a:ln w="9525">
              <a:solidFill>
                <a:schemeClr val="tx1"/>
              </a:solidFill>
              <a:round/>
              <a:headEnd/>
              <a:tailEnd/>
            </a:ln>
            <a:effectLst/>
          </p:spPr>
          <p:txBody>
            <a:bodyPr wrap="none" anchor="ctr"/>
            <a:lstStyle/>
            <a:p>
              <a:endParaRPr lang="en-US"/>
            </a:p>
          </p:txBody>
        </p:sp>
        <p:sp>
          <p:nvSpPr>
            <p:cNvPr id="265236" name="Line 20"/>
            <p:cNvSpPr>
              <a:spLocks noChangeShapeType="1"/>
            </p:cNvSpPr>
            <p:nvPr/>
          </p:nvSpPr>
          <p:spPr bwMode="auto">
            <a:xfrm flipV="1">
              <a:off x="3888" y="2592"/>
              <a:ext cx="288" cy="288"/>
            </a:xfrm>
            <a:prstGeom prst="line">
              <a:avLst/>
            </a:prstGeom>
            <a:noFill/>
            <a:ln w="9525">
              <a:solidFill>
                <a:schemeClr val="tx1"/>
              </a:solidFill>
              <a:round/>
              <a:headEnd/>
              <a:tailEnd/>
            </a:ln>
            <a:effectLst/>
          </p:spPr>
          <p:txBody>
            <a:bodyPr wrap="none" anchor="ctr"/>
            <a:lstStyle/>
            <a:p>
              <a:endParaRPr lang="en-US"/>
            </a:p>
          </p:txBody>
        </p:sp>
        <p:sp>
          <p:nvSpPr>
            <p:cNvPr id="265237" name="Line 21"/>
            <p:cNvSpPr>
              <a:spLocks noChangeShapeType="1"/>
            </p:cNvSpPr>
            <p:nvPr/>
          </p:nvSpPr>
          <p:spPr bwMode="auto">
            <a:xfrm>
              <a:off x="4752" y="2160"/>
              <a:ext cx="0" cy="672"/>
            </a:xfrm>
            <a:prstGeom prst="line">
              <a:avLst/>
            </a:prstGeom>
            <a:noFill/>
            <a:ln w="9525">
              <a:solidFill>
                <a:schemeClr val="tx1"/>
              </a:solidFill>
              <a:round/>
              <a:headEnd/>
              <a:tailEnd/>
            </a:ln>
            <a:effectLst/>
          </p:spPr>
          <p:txBody>
            <a:bodyPr wrap="none" anchor="ctr"/>
            <a:lstStyle/>
            <a:p>
              <a:endParaRPr lang="en-US"/>
            </a:p>
          </p:txBody>
        </p:sp>
        <p:sp>
          <p:nvSpPr>
            <p:cNvPr id="265238" name="Line 22"/>
            <p:cNvSpPr>
              <a:spLocks noChangeShapeType="1"/>
            </p:cNvSpPr>
            <p:nvPr/>
          </p:nvSpPr>
          <p:spPr bwMode="auto">
            <a:xfrm flipH="1" flipV="1">
              <a:off x="4416" y="2640"/>
              <a:ext cx="240" cy="240"/>
            </a:xfrm>
            <a:prstGeom prst="line">
              <a:avLst/>
            </a:prstGeom>
            <a:noFill/>
            <a:ln w="9525">
              <a:solidFill>
                <a:schemeClr val="tx1"/>
              </a:solidFill>
              <a:round/>
              <a:headEnd/>
              <a:tailEnd/>
            </a:ln>
            <a:effectLst/>
          </p:spPr>
          <p:txBody>
            <a:bodyPr wrap="none" anchor="ctr"/>
            <a:lstStyle/>
            <a:p>
              <a:endParaRPr lang="en-US"/>
            </a:p>
          </p:txBody>
        </p:sp>
        <p:sp>
          <p:nvSpPr>
            <p:cNvPr id="265239" name="Line 23"/>
            <p:cNvSpPr>
              <a:spLocks noChangeShapeType="1"/>
            </p:cNvSpPr>
            <p:nvPr/>
          </p:nvSpPr>
          <p:spPr bwMode="auto">
            <a:xfrm flipV="1">
              <a:off x="4416" y="2112"/>
              <a:ext cx="240" cy="240"/>
            </a:xfrm>
            <a:prstGeom prst="line">
              <a:avLst/>
            </a:prstGeom>
            <a:noFill/>
            <a:ln w="9525">
              <a:solidFill>
                <a:schemeClr val="tx1"/>
              </a:solidFill>
              <a:round/>
              <a:headEnd/>
              <a:tailEnd/>
            </a:ln>
            <a:effectLst/>
          </p:spPr>
          <p:txBody>
            <a:bodyPr wrap="none" anchor="ctr"/>
            <a:lstStyle/>
            <a:p>
              <a:endParaRPr lang="en-US"/>
            </a:p>
          </p:txBody>
        </p:sp>
      </p:grpSp>
      <p:sp>
        <p:nvSpPr>
          <p:cNvPr id="265240" name="Text Box 24"/>
          <p:cNvSpPr txBox="1">
            <a:spLocks noChangeArrowheads="1"/>
          </p:cNvSpPr>
          <p:nvPr/>
        </p:nvSpPr>
        <p:spPr bwMode="auto">
          <a:xfrm>
            <a:off x="685800" y="5334000"/>
            <a:ext cx="8321675" cy="1373188"/>
          </a:xfrm>
          <a:prstGeom prst="rect">
            <a:avLst/>
          </a:prstGeom>
          <a:noFill/>
          <a:ln w="9525">
            <a:noFill/>
            <a:miter lim="800000"/>
            <a:headEnd/>
            <a:tailEnd/>
          </a:ln>
          <a:effectLst/>
        </p:spPr>
        <p:txBody>
          <a:bodyPr>
            <a:spAutoFit/>
          </a:bodyPr>
          <a:lstStyle/>
          <a:p>
            <a:pPr marL="182563" indent="-182563">
              <a:buFontTx/>
              <a:buChar char="•"/>
            </a:pPr>
            <a:r>
              <a:rPr lang="es-MX" sz="2800">
                <a:latin typeface="Arial Narrow" pitchFamily="34" charset="0"/>
              </a:rPr>
              <a:t>Árbol de 5 niveles, nodos con ‘n’ hijos, donde ‘n’ es la cantidad de colores con los que se quiere colorear…</a:t>
            </a:r>
          </a:p>
          <a:p>
            <a:pPr marL="182563" indent="-182563">
              <a:buFontTx/>
              <a:buChar char="•"/>
            </a:pPr>
            <a:r>
              <a:rPr lang="es-MX" sz="2800" i="1">
                <a:latin typeface="Arial Narrow" pitchFamily="34" charset="0"/>
              </a:rPr>
              <a:t>Ver algoritmo específico en libro, sección 5.5...</a:t>
            </a:r>
            <a:endParaRPr lang="es-MX" sz="3200">
              <a:latin typeface="Arial Narrow"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5226"/>
                                        </p:tgtEl>
                                        <p:attrNameLst>
                                          <p:attrName>style.visibility</p:attrName>
                                        </p:attrNameLst>
                                      </p:cBhvr>
                                      <p:to>
                                        <p:strVal val="visible"/>
                                      </p:to>
                                    </p:set>
                                    <p:anim calcmode="lin" valueType="num">
                                      <p:cBhvr additive="base">
                                        <p:cTn id="7" dur="500" fill="hold"/>
                                        <p:tgtEl>
                                          <p:spTgt spid="265226"/>
                                        </p:tgtEl>
                                        <p:attrNameLst>
                                          <p:attrName>ppt_x</p:attrName>
                                        </p:attrNameLst>
                                      </p:cBhvr>
                                      <p:tavLst>
                                        <p:tav tm="0">
                                          <p:val>
                                            <p:strVal val="0-#ppt_w/2"/>
                                          </p:val>
                                        </p:tav>
                                        <p:tav tm="100000">
                                          <p:val>
                                            <p:strVal val="#ppt_x"/>
                                          </p:val>
                                        </p:tav>
                                      </p:tavLst>
                                    </p:anim>
                                    <p:anim calcmode="lin" valueType="num">
                                      <p:cBhvr additive="base">
                                        <p:cTn id="8" dur="500" fill="hold"/>
                                        <p:tgtEl>
                                          <p:spTgt spid="2652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5240">
                                            <p:txEl>
                                              <p:pRg st="0" end="0"/>
                                            </p:txEl>
                                          </p:spTgt>
                                        </p:tgtEl>
                                        <p:attrNameLst>
                                          <p:attrName>style.visibility</p:attrName>
                                        </p:attrNameLst>
                                      </p:cBhvr>
                                      <p:to>
                                        <p:strVal val="visible"/>
                                      </p:to>
                                    </p:set>
                                    <p:anim calcmode="lin" valueType="num">
                                      <p:cBhvr additive="base">
                                        <p:cTn id="13" dur="500" fill="hold"/>
                                        <p:tgtEl>
                                          <p:spTgt spid="26524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52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5240">
                                            <p:txEl>
                                              <p:pRg st="1" end="1"/>
                                            </p:txEl>
                                          </p:spTgt>
                                        </p:tgtEl>
                                        <p:attrNameLst>
                                          <p:attrName>style.visibility</p:attrName>
                                        </p:attrNameLst>
                                      </p:cBhvr>
                                      <p:to>
                                        <p:strVal val="visible"/>
                                      </p:to>
                                    </p:set>
                                    <p:anim calcmode="lin" valueType="num">
                                      <p:cBhvr additive="base">
                                        <p:cTn id="19" dur="500" fill="hold"/>
                                        <p:tgtEl>
                                          <p:spTgt spid="26524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524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40"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93CC6342-9799-4614-A012-71C1F9683F2B}" type="slidenum">
              <a:rPr lang="es-MX"/>
              <a:pPr/>
              <a:t>48</a:t>
            </a:fld>
            <a:endParaRPr lang="es-MX"/>
          </a:p>
        </p:txBody>
      </p:sp>
      <p:grpSp>
        <p:nvGrpSpPr>
          <p:cNvPr id="301061" name="Group 5"/>
          <p:cNvGrpSpPr>
            <a:grpSpLocks/>
          </p:cNvGrpSpPr>
          <p:nvPr/>
        </p:nvGrpSpPr>
        <p:grpSpPr bwMode="auto">
          <a:xfrm>
            <a:off x="5562600" y="0"/>
            <a:ext cx="2133600" cy="2133600"/>
            <a:chOff x="3600" y="1824"/>
            <a:chExt cx="1344" cy="1344"/>
          </a:xfrm>
        </p:grpSpPr>
        <p:sp>
          <p:nvSpPr>
            <p:cNvPr id="301062" name="Oval 6"/>
            <p:cNvSpPr>
              <a:spLocks noChangeArrowheads="1"/>
            </p:cNvSpPr>
            <p:nvPr/>
          </p:nvSpPr>
          <p:spPr bwMode="auto">
            <a:xfrm>
              <a:off x="3600" y="1824"/>
              <a:ext cx="336" cy="336"/>
            </a:xfrm>
            <a:prstGeom prst="ellipse">
              <a:avLst/>
            </a:prstGeom>
            <a:solidFill>
              <a:srgbClr val="FFCC00"/>
            </a:solidFill>
            <a:ln w="9525">
              <a:solidFill>
                <a:schemeClr val="tx1"/>
              </a:solidFill>
              <a:round/>
              <a:headEnd/>
              <a:tailEnd/>
            </a:ln>
            <a:effectLst/>
          </p:spPr>
          <p:txBody>
            <a:bodyPr wrap="none" anchor="ctr"/>
            <a:lstStyle/>
            <a:p>
              <a:pPr algn="ctr"/>
              <a:r>
                <a:rPr lang="en-US"/>
                <a:t>A</a:t>
              </a:r>
            </a:p>
          </p:txBody>
        </p:sp>
        <p:sp>
          <p:nvSpPr>
            <p:cNvPr id="301063" name="Oval 7"/>
            <p:cNvSpPr>
              <a:spLocks noChangeArrowheads="1"/>
            </p:cNvSpPr>
            <p:nvPr/>
          </p:nvSpPr>
          <p:spPr bwMode="auto">
            <a:xfrm>
              <a:off x="4608" y="1824"/>
              <a:ext cx="336" cy="336"/>
            </a:xfrm>
            <a:prstGeom prst="ellipse">
              <a:avLst/>
            </a:prstGeom>
            <a:solidFill>
              <a:srgbClr val="FFCC00"/>
            </a:solidFill>
            <a:ln w="9525">
              <a:solidFill>
                <a:schemeClr val="tx1"/>
              </a:solidFill>
              <a:round/>
              <a:headEnd/>
              <a:tailEnd/>
            </a:ln>
            <a:effectLst/>
          </p:spPr>
          <p:txBody>
            <a:bodyPr wrap="none" anchor="ctr"/>
            <a:lstStyle/>
            <a:p>
              <a:pPr algn="ctr"/>
              <a:r>
                <a:rPr lang="en-US"/>
                <a:t>B</a:t>
              </a:r>
            </a:p>
          </p:txBody>
        </p:sp>
        <p:sp>
          <p:nvSpPr>
            <p:cNvPr id="301064" name="Oval 8"/>
            <p:cNvSpPr>
              <a:spLocks noChangeArrowheads="1"/>
            </p:cNvSpPr>
            <p:nvPr/>
          </p:nvSpPr>
          <p:spPr bwMode="auto">
            <a:xfrm>
              <a:off x="4128" y="2352"/>
              <a:ext cx="336" cy="336"/>
            </a:xfrm>
            <a:prstGeom prst="ellipse">
              <a:avLst/>
            </a:prstGeom>
            <a:solidFill>
              <a:srgbClr val="FFCC00"/>
            </a:solidFill>
            <a:ln w="9525">
              <a:solidFill>
                <a:schemeClr val="tx1"/>
              </a:solidFill>
              <a:round/>
              <a:headEnd/>
              <a:tailEnd/>
            </a:ln>
            <a:effectLst/>
          </p:spPr>
          <p:txBody>
            <a:bodyPr wrap="none" anchor="ctr"/>
            <a:lstStyle/>
            <a:p>
              <a:pPr algn="ctr"/>
              <a:r>
                <a:rPr lang="en-US"/>
                <a:t>C</a:t>
              </a:r>
            </a:p>
          </p:txBody>
        </p:sp>
        <p:sp>
          <p:nvSpPr>
            <p:cNvPr id="301065" name="Oval 9"/>
            <p:cNvSpPr>
              <a:spLocks noChangeArrowheads="1"/>
            </p:cNvSpPr>
            <p:nvPr/>
          </p:nvSpPr>
          <p:spPr bwMode="auto">
            <a:xfrm>
              <a:off x="3600" y="2832"/>
              <a:ext cx="336" cy="336"/>
            </a:xfrm>
            <a:prstGeom prst="ellipse">
              <a:avLst/>
            </a:prstGeom>
            <a:solidFill>
              <a:srgbClr val="FFCC00"/>
            </a:solidFill>
            <a:ln w="9525">
              <a:solidFill>
                <a:schemeClr val="tx1"/>
              </a:solidFill>
              <a:round/>
              <a:headEnd/>
              <a:tailEnd/>
            </a:ln>
            <a:effectLst/>
          </p:spPr>
          <p:txBody>
            <a:bodyPr wrap="none" anchor="ctr"/>
            <a:lstStyle/>
            <a:p>
              <a:pPr algn="ctr"/>
              <a:r>
                <a:rPr lang="en-US"/>
                <a:t>D</a:t>
              </a:r>
            </a:p>
          </p:txBody>
        </p:sp>
        <p:sp>
          <p:nvSpPr>
            <p:cNvPr id="301066" name="Oval 10"/>
            <p:cNvSpPr>
              <a:spLocks noChangeArrowheads="1"/>
            </p:cNvSpPr>
            <p:nvPr/>
          </p:nvSpPr>
          <p:spPr bwMode="auto">
            <a:xfrm>
              <a:off x="4608" y="2832"/>
              <a:ext cx="336" cy="336"/>
            </a:xfrm>
            <a:prstGeom prst="ellipse">
              <a:avLst/>
            </a:prstGeom>
            <a:solidFill>
              <a:srgbClr val="FFCC00"/>
            </a:solidFill>
            <a:ln w="9525">
              <a:solidFill>
                <a:schemeClr val="tx1"/>
              </a:solidFill>
              <a:round/>
              <a:headEnd/>
              <a:tailEnd/>
            </a:ln>
            <a:effectLst/>
          </p:spPr>
          <p:txBody>
            <a:bodyPr wrap="none" anchor="ctr"/>
            <a:lstStyle/>
            <a:p>
              <a:pPr algn="ctr"/>
              <a:r>
                <a:rPr lang="en-US"/>
                <a:t>E</a:t>
              </a:r>
            </a:p>
          </p:txBody>
        </p:sp>
        <p:sp>
          <p:nvSpPr>
            <p:cNvPr id="301067" name="Line 11"/>
            <p:cNvSpPr>
              <a:spLocks noChangeShapeType="1"/>
            </p:cNvSpPr>
            <p:nvPr/>
          </p:nvSpPr>
          <p:spPr bwMode="auto">
            <a:xfrm>
              <a:off x="3936" y="1968"/>
              <a:ext cx="672" cy="0"/>
            </a:xfrm>
            <a:prstGeom prst="line">
              <a:avLst/>
            </a:prstGeom>
            <a:noFill/>
            <a:ln w="9525">
              <a:solidFill>
                <a:schemeClr val="tx1"/>
              </a:solidFill>
              <a:round/>
              <a:headEnd/>
              <a:tailEnd/>
            </a:ln>
            <a:effectLst/>
          </p:spPr>
          <p:txBody>
            <a:bodyPr wrap="none" anchor="ctr"/>
            <a:lstStyle/>
            <a:p>
              <a:endParaRPr lang="en-US"/>
            </a:p>
          </p:txBody>
        </p:sp>
        <p:sp>
          <p:nvSpPr>
            <p:cNvPr id="301068" name="Line 12"/>
            <p:cNvSpPr>
              <a:spLocks noChangeShapeType="1"/>
            </p:cNvSpPr>
            <p:nvPr/>
          </p:nvSpPr>
          <p:spPr bwMode="auto">
            <a:xfrm>
              <a:off x="3744" y="2160"/>
              <a:ext cx="0" cy="672"/>
            </a:xfrm>
            <a:prstGeom prst="line">
              <a:avLst/>
            </a:prstGeom>
            <a:noFill/>
            <a:ln w="9525">
              <a:solidFill>
                <a:schemeClr val="tx1"/>
              </a:solidFill>
              <a:round/>
              <a:headEnd/>
              <a:tailEnd/>
            </a:ln>
            <a:effectLst/>
          </p:spPr>
          <p:txBody>
            <a:bodyPr wrap="none" anchor="ctr"/>
            <a:lstStyle/>
            <a:p>
              <a:endParaRPr lang="en-US"/>
            </a:p>
          </p:txBody>
        </p:sp>
        <p:sp>
          <p:nvSpPr>
            <p:cNvPr id="301069" name="Line 13"/>
            <p:cNvSpPr>
              <a:spLocks noChangeShapeType="1"/>
            </p:cNvSpPr>
            <p:nvPr/>
          </p:nvSpPr>
          <p:spPr bwMode="auto">
            <a:xfrm>
              <a:off x="3888" y="2112"/>
              <a:ext cx="336" cy="288"/>
            </a:xfrm>
            <a:prstGeom prst="line">
              <a:avLst/>
            </a:prstGeom>
            <a:noFill/>
            <a:ln w="9525">
              <a:solidFill>
                <a:schemeClr val="tx1"/>
              </a:solidFill>
              <a:round/>
              <a:headEnd/>
              <a:tailEnd/>
            </a:ln>
            <a:effectLst/>
          </p:spPr>
          <p:txBody>
            <a:bodyPr wrap="none" anchor="ctr"/>
            <a:lstStyle/>
            <a:p>
              <a:endParaRPr lang="en-US"/>
            </a:p>
          </p:txBody>
        </p:sp>
        <p:sp>
          <p:nvSpPr>
            <p:cNvPr id="301070" name="Line 14"/>
            <p:cNvSpPr>
              <a:spLocks noChangeShapeType="1"/>
            </p:cNvSpPr>
            <p:nvPr/>
          </p:nvSpPr>
          <p:spPr bwMode="auto">
            <a:xfrm>
              <a:off x="3936" y="3024"/>
              <a:ext cx="672" cy="0"/>
            </a:xfrm>
            <a:prstGeom prst="line">
              <a:avLst/>
            </a:prstGeom>
            <a:noFill/>
            <a:ln w="9525">
              <a:solidFill>
                <a:schemeClr val="tx1"/>
              </a:solidFill>
              <a:round/>
              <a:headEnd/>
              <a:tailEnd/>
            </a:ln>
            <a:effectLst/>
          </p:spPr>
          <p:txBody>
            <a:bodyPr wrap="none" anchor="ctr"/>
            <a:lstStyle/>
            <a:p>
              <a:endParaRPr lang="en-US"/>
            </a:p>
          </p:txBody>
        </p:sp>
        <p:sp>
          <p:nvSpPr>
            <p:cNvPr id="301071" name="Line 15"/>
            <p:cNvSpPr>
              <a:spLocks noChangeShapeType="1"/>
            </p:cNvSpPr>
            <p:nvPr/>
          </p:nvSpPr>
          <p:spPr bwMode="auto">
            <a:xfrm flipV="1">
              <a:off x="3888" y="2592"/>
              <a:ext cx="288" cy="288"/>
            </a:xfrm>
            <a:prstGeom prst="line">
              <a:avLst/>
            </a:prstGeom>
            <a:noFill/>
            <a:ln w="9525">
              <a:solidFill>
                <a:schemeClr val="tx1"/>
              </a:solidFill>
              <a:round/>
              <a:headEnd/>
              <a:tailEnd/>
            </a:ln>
            <a:effectLst/>
          </p:spPr>
          <p:txBody>
            <a:bodyPr wrap="none" anchor="ctr"/>
            <a:lstStyle/>
            <a:p>
              <a:endParaRPr lang="en-US"/>
            </a:p>
          </p:txBody>
        </p:sp>
        <p:sp>
          <p:nvSpPr>
            <p:cNvPr id="301072" name="Line 16"/>
            <p:cNvSpPr>
              <a:spLocks noChangeShapeType="1"/>
            </p:cNvSpPr>
            <p:nvPr/>
          </p:nvSpPr>
          <p:spPr bwMode="auto">
            <a:xfrm>
              <a:off x="4752" y="2160"/>
              <a:ext cx="0" cy="672"/>
            </a:xfrm>
            <a:prstGeom prst="line">
              <a:avLst/>
            </a:prstGeom>
            <a:noFill/>
            <a:ln w="9525">
              <a:solidFill>
                <a:schemeClr val="tx1"/>
              </a:solidFill>
              <a:round/>
              <a:headEnd/>
              <a:tailEnd/>
            </a:ln>
            <a:effectLst/>
          </p:spPr>
          <p:txBody>
            <a:bodyPr wrap="none" anchor="ctr"/>
            <a:lstStyle/>
            <a:p>
              <a:endParaRPr lang="en-US"/>
            </a:p>
          </p:txBody>
        </p:sp>
        <p:sp>
          <p:nvSpPr>
            <p:cNvPr id="301073" name="Line 17"/>
            <p:cNvSpPr>
              <a:spLocks noChangeShapeType="1"/>
            </p:cNvSpPr>
            <p:nvPr/>
          </p:nvSpPr>
          <p:spPr bwMode="auto">
            <a:xfrm flipH="1" flipV="1">
              <a:off x="4416" y="2640"/>
              <a:ext cx="240" cy="240"/>
            </a:xfrm>
            <a:prstGeom prst="line">
              <a:avLst/>
            </a:prstGeom>
            <a:noFill/>
            <a:ln w="9525">
              <a:solidFill>
                <a:schemeClr val="tx1"/>
              </a:solidFill>
              <a:round/>
              <a:headEnd/>
              <a:tailEnd/>
            </a:ln>
            <a:effectLst/>
          </p:spPr>
          <p:txBody>
            <a:bodyPr wrap="none" anchor="ctr"/>
            <a:lstStyle/>
            <a:p>
              <a:endParaRPr lang="en-US"/>
            </a:p>
          </p:txBody>
        </p:sp>
        <p:sp>
          <p:nvSpPr>
            <p:cNvPr id="301074" name="Line 18"/>
            <p:cNvSpPr>
              <a:spLocks noChangeShapeType="1"/>
            </p:cNvSpPr>
            <p:nvPr/>
          </p:nvSpPr>
          <p:spPr bwMode="auto">
            <a:xfrm flipV="1">
              <a:off x="4416" y="2112"/>
              <a:ext cx="240" cy="240"/>
            </a:xfrm>
            <a:prstGeom prst="line">
              <a:avLst/>
            </a:prstGeom>
            <a:noFill/>
            <a:ln w="9525">
              <a:solidFill>
                <a:schemeClr val="tx1"/>
              </a:solidFill>
              <a:round/>
              <a:headEnd/>
              <a:tailEnd/>
            </a:ln>
            <a:effectLst/>
          </p:spPr>
          <p:txBody>
            <a:bodyPr wrap="none" anchor="ctr"/>
            <a:lstStyle/>
            <a:p>
              <a:endParaRPr lang="en-US"/>
            </a:p>
          </p:txBody>
        </p:sp>
      </p:grpSp>
      <p:sp>
        <p:nvSpPr>
          <p:cNvPr id="301075" name="Comment 19"/>
          <p:cNvSpPr>
            <a:spLocks noRot="1" noChangeAspect="1" noEditPoints="1" noChangeArrowheads="1" noChangeShapeType="1" noTextEdit="1"/>
          </p:cNvSpPr>
          <p:nvPr/>
        </p:nvSpPr>
        <p:spPr bwMode="auto">
          <a:xfrm>
            <a:off x="595313" y="3121025"/>
            <a:ext cx="141287" cy="341313"/>
          </a:xfrm>
          <a:custGeom>
            <a:avLst/>
            <a:gdLst>
              <a:gd name="T0" fmla="+- 0 1929 1655"/>
              <a:gd name="T1" fmla="*/ T0 w 389"/>
              <a:gd name="T2" fmla="+- 0 9082 8670"/>
              <a:gd name="T3" fmla="*/ 9082 h 949"/>
              <a:gd name="T4" fmla="+- 0 1925 1655"/>
              <a:gd name="T5" fmla="*/ T4 w 389"/>
              <a:gd name="T6" fmla="+- 0 9042 8670"/>
              <a:gd name="T7" fmla="*/ 9042 h 949"/>
              <a:gd name="T8" fmla="+- 0 1943 1655"/>
              <a:gd name="T9" fmla="*/ T8 w 389"/>
              <a:gd name="T10" fmla="+- 0 8924 8670"/>
              <a:gd name="T11" fmla="*/ 8924 h 949"/>
              <a:gd name="T12" fmla="+- 0 1965 1655"/>
              <a:gd name="T13" fmla="*/ T12 w 389"/>
              <a:gd name="T14" fmla="+- 0 8750 8670"/>
              <a:gd name="T15" fmla="*/ 8750 h 949"/>
              <a:gd name="T16" fmla="+- 0 1972 1655"/>
              <a:gd name="T17" fmla="*/ T16 w 389"/>
              <a:gd name="T18" fmla="+- 0 8670 8670"/>
              <a:gd name="T19" fmla="*/ 8670 h 949"/>
              <a:gd name="T20" fmla="+- 0 1974 1655"/>
              <a:gd name="T21" fmla="*/ T20 w 389"/>
              <a:gd name="T22" fmla="+- 0 8805 8670"/>
              <a:gd name="T23" fmla="*/ 8805 h 949"/>
              <a:gd name="T24" fmla="+- 0 1985 1655"/>
              <a:gd name="T25" fmla="*/ T24 w 389"/>
              <a:gd name="T26" fmla="+- 0 9060 8670"/>
              <a:gd name="T27" fmla="*/ 9060 h 949"/>
              <a:gd name="T28" fmla="+- 0 2023 1655"/>
              <a:gd name="T29" fmla="*/ T28 w 389"/>
              <a:gd name="T30" fmla="+- 0 9346 8670"/>
              <a:gd name="T31" fmla="*/ 9346 h 949"/>
              <a:gd name="T32" fmla="+- 0 2039 1655"/>
              <a:gd name="T33" fmla="*/ T32 w 389"/>
              <a:gd name="T34" fmla="+- 0 9418 8670"/>
              <a:gd name="T35" fmla="*/ 9418 h 949"/>
              <a:gd name="T36" fmla="+- 0 2043 1655"/>
              <a:gd name="T37" fmla="*/ T36 w 389"/>
              <a:gd name="T38" fmla="+- 0 9422 8670"/>
              <a:gd name="T39" fmla="*/ 9422 h 949"/>
              <a:gd name="T40" fmla="+- 0 1679 1655"/>
              <a:gd name="T41" fmla="*/ T40 w 389"/>
              <a:gd name="T42" fmla="+- 0 9544 8670"/>
              <a:gd name="T43" fmla="*/ 9544 h 949"/>
              <a:gd name="T44" fmla="+- 0 1655 1655"/>
              <a:gd name="T45" fmla="*/ T44 w 389"/>
              <a:gd name="T46" fmla="+- 0 9614 8670"/>
              <a:gd name="T47" fmla="*/ 9614 h 949"/>
              <a:gd name="T48" fmla="+- 0 1795 1655"/>
              <a:gd name="T49" fmla="*/ T48 w 389"/>
              <a:gd name="T50" fmla="+- 0 9540 8670"/>
              <a:gd name="T51" fmla="*/ 9540 h 949"/>
              <a:gd name="T52" fmla="+- 0 1977 1655"/>
              <a:gd name="T53" fmla="*/ T52 w 389"/>
              <a:gd name="T54" fmla="+- 0 9427 8670"/>
              <a:gd name="T55" fmla="*/ 9427 h 9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389" h="949" extrusionOk="0">
                <a:moveTo>
                  <a:pt x="274" y="412"/>
                </a:moveTo>
                <a:cubicBezTo>
                  <a:pt x="266" y="389"/>
                  <a:pt x="262" y="402"/>
                  <a:pt x="270" y="372"/>
                </a:cubicBezTo>
                <a:cubicBezTo>
                  <a:pt x="280" y="333"/>
                  <a:pt x="283" y="294"/>
                  <a:pt x="288" y="254"/>
                </a:cubicBezTo>
                <a:cubicBezTo>
                  <a:pt x="296" y="196"/>
                  <a:pt x="305" y="138"/>
                  <a:pt x="310" y="80"/>
                </a:cubicBezTo>
                <a:cubicBezTo>
                  <a:pt x="312" y="53"/>
                  <a:pt x="314" y="27"/>
                  <a:pt x="317" y="0"/>
                </a:cubicBezTo>
                <a:cubicBezTo>
                  <a:pt x="318" y="45"/>
                  <a:pt x="319" y="90"/>
                  <a:pt x="319" y="135"/>
                </a:cubicBezTo>
                <a:cubicBezTo>
                  <a:pt x="319" y="220"/>
                  <a:pt x="323" y="305"/>
                  <a:pt x="330" y="390"/>
                </a:cubicBezTo>
                <a:cubicBezTo>
                  <a:pt x="338" y="486"/>
                  <a:pt x="351" y="581"/>
                  <a:pt x="368" y="676"/>
                </a:cubicBezTo>
                <a:cubicBezTo>
                  <a:pt x="372" y="700"/>
                  <a:pt x="375" y="725"/>
                  <a:pt x="384" y="748"/>
                </a:cubicBezTo>
                <a:cubicBezTo>
                  <a:pt x="385" y="749"/>
                  <a:pt x="387" y="751"/>
                  <a:pt x="388" y="752"/>
                </a:cubicBezTo>
              </a:path>
              <a:path w="389" h="949" extrusionOk="0">
                <a:moveTo>
                  <a:pt x="24" y="874"/>
                </a:moveTo>
                <a:cubicBezTo>
                  <a:pt x="-2" y="906"/>
                  <a:pt x="4" y="895"/>
                  <a:pt x="0" y="944"/>
                </a:cubicBezTo>
                <a:cubicBezTo>
                  <a:pt x="59" y="943"/>
                  <a:pt x="91" y="900"/>
                  <a:pt x="140" y="870"/>
                </a:cubicBezTo>
                <a:cubicBezTo>
                  <a:pt x="201" y="833"/>
                  <a:pt x="262" y="796"/>
                  <a:pt x="322" y="757"/>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76" name="Comment 20"/>
          <p:cNvSpPr>
            <a:spLocks noRot="1" noChangeAspect="1" noEditPoints="1" noChangeArrowheads="1" noChangeShapeType="1" noTextEdit="1"/>
          </p:cNvSpPr>
          <p:nvPr/>
        </p:nvSpPr>
        <p:spPr bwMode="auto">
          <a:xfrm>
            <a:off x="869950" y="3071813"/>
            <a:ext cx="290513" cy="211137"/>
          </a:xfrm>
          <a:custGeom>
            <a:avLst/>
            <a:gdLst>
              <a:gd name="T0" fmla="+- 0 2524 2418"/>
              <a:gd name="T1" fmla="*/ T0 w 806"/>
              <a:gd name="T2" fmla="+- 0 8543 8532"/>
              <a:gd name="T3" fmla="*/ 8543 h 589"/>
              <a:gd name="T4" fmla="+- 0 2493 2418"/>
              <a:gd name="T5" fmla="*/ T4 w 806"/>
              <a:gd name="T6" fmla="+- 0 8532 8532"/>
              <a:gd name="T7" fmla="*/ 8532 h 589"/>
              <a:gd name="T8" fmla="+- 0 2460 2418"/>
              <a:gd name="T9" fmla="*/ T8 w 806"/>
              <a:gd name="T10" fmla="+- 0 8571 8532"/>
              <a:gd name="T11" fmla="*/ 8571 h 589"/>
              <a:gd name="T12" fmla="+- 0 2468 2418"/>
              <a:gd name="T13" fmla="*/ T12 w 806"/>
              <a:gd name="T14" fmla="+- 0 8642 8532"/>
              <a:gd name="T15" fmla="*/ 8642 h 589"/>
              <a:gd name="T16" fmla="+- 0 2527 2418"/>
              <a:gd name="T17" fmla="*/ T16 w 806"/>
              <a:gd name="T18" fmla="+- 0 8662 8532"/>
              <a:gd name="T19" fmla="*/ 8662 h 589"/>
              <a:gd name="T20" fmla="+- 0 2562 2418"/>
              <a:gd name="T21" fmla="*/ T20 w 806"/>
              <a:gd name="T22" fmla="+- 0 8618 8532"/>
              <a:gd name="T23" fmla="*/ 8618 h 589"/>
              <a:gd name="T24" fmla="+- 0 2509 2418"/>
              <a:gd name="T25" fmla="*/ T24 w 806"/>
              <a:gd name="T26" fmla="+- 0 8574 8532"/>
              <a:gd name="T27" fmla="*/ 8574 h 589"/>
              <a:gd name="T28" fmla="+- 0 2418 2418"/>
              <a:gd name="T29" fmla="*/ T28 w 806"/>
              <a:gd name="T30" fmla="+- 0 8598 8532"/>
              <a:gd name="T31" fmla="*/ 8598 h 589"/>
              <a:gd name="T32" fmla="+- 0 2691 2418"/>
              <a:gd name="T33" fmla="*/ T32 w 806"/>
              <a:gd name="T34" fmla="+- 0 9120 8532"/>
              <a:gd name="T35" fmla="*/ 9120 h 589"/>
              <a:gd name="T36" fmla="+- 0 2833 2418"/>
              <a:gd name="T37" fmla="*/ T36 w 806"/>
              <a:gd name="T38" fmla="+- 0 9109 8532"/>
              <a:gd name="T39" fmla="*/ 9109 h 589"/>
              <a:gd name="T40" fmla="+- 0 3058 2418"/>
              <a:gd name="T41" fmla="*/ T40 w 806"/>
              <a:gd name="T42" fmla="+- 0 9080 8532"/>
              <a:gd name="T43" fmla="*/ 9080 h 589"/>
              <a:gd name="T44" fmla="+- 0 3223 2418"/>
              <a:gd name="T45" fmla="*/ T44 w 806"/>
              <a:gd name="T46" fmla="+- 0 9053 8532"/>
              <a:gd name="T47" fmla="*/ 9053 h 5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806" h="589" extrusionOk="0">
                <a:moveTo>
                  <a:pt x="106" y="11"/>
                </a:moveTo>
                <a:cubicBezTo>
                  <a:pt x="96" y="2"/>
                  <a:pt x="91" y="-4"/>
                  <a:pt x="75" y="0"/>
                </a:cubicBezTo>
                <a:cubicBezTo>
                  <a:pt x="61" y="3"/>
                  <a:pt x="47" y="27"/>
                  <a:pt x="42" y="39"/>
                </a:cubicBezTo>
                <a:cubicBezTo>
                  <a:pt x="31" y="65"/>
                  <a:pt x="36" y="88"/>
                  <a:pt x="50" y="110"/>
                </a:cubicBezTo>
                <a:cubicBezTo>
                  <a:pt x="62" y="131"/>
                  <a:pt x="86" y="138"/>
                  <a:pt x="109" y="130"/>
                </a:cubicBezTo>
                <a:cubicBezTo>
                  <a:pt x="126" y="124"/>
                  <a:pt x="144" y="105"/>
                  <a:pt x="144" y="86"/>
                </a:cubicBezTo>
                <a:cubicBezTo>
                  <a:pt x="144" y="59"/>
                  <a:pt x="114" y="45"/>
                  <a:pt x="91" y="42"/>
                </a:cubicBezTo>
                <a:cubicBezTo>
                  <a:pt x="56" y="38"/>
                  <a:pt x="31" y="53"/>
                  <a:pt x="0" y="66"/>
                </a:cubicBezTo>
              </a:path>
              <a:path w="806" h="589" extrusionOk="0">
                <a:moveTo>
                  <a:pt x="273" y="588"/>
                </a:moveTo>
                <a:cubicBezTo>
                  <a:pt x="319" y="581"/>
                  <a:pt x="367" y="582"/>
                  <a:pt x="415" y="577"/>
                </a:cubicBezTo>
                <a:cubicBezTo>
                  <a:pt x="490" y="569"/>
                  <a:pt x="565" y="558"/>
                  <a:pt x="640" y="548"/>
                </a:cubicBezTo>
                <a:cubicBezTo>
                  <a:pt x="696" y="540"/>
                  <a:pt x="749" y="527"/>
                  <a:pt x="805" y="521"/>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77" name="Comment 21"/>
          <p:cNvSpPr>
            <a:spLocks noRot="1" noChangeAspect="1" noEditPoints="1" noChangeArrowheads="1" noChangeShapeType="1" noTextEdit="1"/>
          </p:cNvSpPr>
          <p:nvPr/>
        </p:nvSpPr>
        <p:spPr bwMode="auto">
          <a:xfrm>
            <a:off x="1423988" y="2976563"/>
            <a:ext cx="169862" cy="290512"/>
          </a:xfrm>
          <a:custGeom>
            <a:avLst/>
            <a:gdLst>
              <a:gd name="T0" fmla="+- 0 3956 3956"/>
              <a:gd name="T1" fmla="*/ T0 w 472"/>
              <a:gd name="T2" fmla="+- 0 9073 8269"/>
              <a:gd name="T3" fmla="*/ 9073 h 805"/>
              <a:gd name="T4" fmla="+- 0 4020 3956"/>
              <a:gd name="T5" fmla="*/ T4 w 472"/>
              <a:gd name="T6" fmla="+- 0 8826 8269"/>
              <a:gd name="T7" fmla="*/ 8826 h 805"/>
              <a:gd name="T8" fmla="+- 0 4070 3956"/>
              <a:gd name="T9" fmla="*/ T8 w 472"/>
              <a:gd name="T10" fmla="+- 0 8524 8269"/>
              <a:gd name="T11" fmla="*/ 8524 h 805"/>
              <a:gd name="T12" fmla="+- 0 4103 3956"/>
              <a:gd name="T13" fmla="*/ T12 w 472"/>
              <a:gd name="T14" fmla="+- 0 8309 8269"/>
              <a:gd name="T15" fmla="*/ 8309 h 805"/>
              <a:gd name="T16" fmla="+- 0 4119 3956"/>
              <a:gd name="T17" fmla="*/ T16 w 472"/>
              <a:gd name="T18" fmla="+- 0 8269 8269"/>
              <a:gd name="T19" fmla="*/ 8269 h 805"/>
              <a:gd name="T20" fmla="+- 0 4159 3956"/>
              <a:gd name="T21" fmla="*/ T20 w 472"/>
              <a:gd name="T22" fmla="+- 0 8363 8269"/>
              <a:gd name="T23" fmla="*/ 8363 h 805"/>
              <a:gd name="T24" fmla="+- 0 4299 3956"/>
              <a:gd name="T25" fmla="*/ T24 w 472"/>
              <a:gd name="T26" fmla="+- 0 8699 8269"/>
              <a:gd name="T27" fmla="*/ 8699 h 805"/>
              <a:gd name="T28" fmla="+- 0 4417 3956"/>
              <a:gd name="T29" fmla="*/ T28 w 472"/>
              <a:gd name="T30" fmla="+- 0 8860 8269"/>
              <a:gd name="T31" fmla="*/ 8860 h 805"/>
              <a:gd name="T32" fmla="+- 0 4422 3956"/>
              <a:gd name="T33" fmla="*/ T32 w 472"/>
              <a:gd name="T34" fmla="+- 0 8897 8269"/>
              <a:gd name="T35" fmla="*/ 8897 h 805"/>
              <a:gd name="T36" fmla="+- 0 4006 3956"/>
              <a:gd name="T37" fmla="*/ T36 w 472"/>
              <a:gd name="T38" fmla="+- 0 8875 8269"/>
              <a:gd name="T39" fmla="*/ 8875 h 805"/>
              <a:gd name="T40" fmla="+- 0 4044 3956"/>
              <a:gd name="T41" fmla="*/ T40 w 472"/>
              <a:gd name="T42" fmla="+- 0 8874 8269"/>
              <a:gd name="T43" fmla="*/ 8874 h 805"/>
              <a:gd name="T44" fmla="+- 0 4178 3956"/>
              <a:gd name="T45" fmla="*/ T44 w 472"/>
              <a:gd name="T46" fmla="+- 0 8860 8269"/>
              <a:gd name="T47" fmla="*/ 8860 h 805"/>
              <a:gd name="T48" fmla="+- 0 4225 3956"/>
              <a:gd name="T49" fmla="*/ T48 w 472"/>
              <a:gd name="T50" fmla="+- 0 8855 8269"/>
              <a:gd name="T51" fmla="*/ 8855 h 80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72" h="805" extrusionOk="0">
                <a:moveTo>
                  <a:pt x="0" y="804"/>
                </a:moveTo>
                <a:cubicBezTo>
                  <a:pt x="16" y="721"/>
                  <a:pt x="48" y="641"/>
                  <a:pt x="64" y="557"/>
                </a:cubicBezTo>
                <a:cubicBezTo>
                  <a:pt x="83" y="457"/>
                  <a:pt x="99" y="355"/>
                  <a:pt x="114" y="255"/>
                </a:cubicBezTo>
                <a:cubicBezTo>
                  <a:pt x="125" y="183"/>
                  <a:pt x="131" y="111"/>
                  <a:pt x="147" y="40"/>
                </a:cubicBezTo>
                <a:cubicBezTo>
                  <a:pt x="153" y="17"/>
                  <a:pt x="154" y="12"/>
                  <a:pt x="163" y="0"/>
                </a:cubicBezTo>
                <a:cubicBezTo>
                  <a:pt x="179" y="25"/>
                  <a:pt x="192" y="60"/>
                  <a:pt x="203" y="94"/>
                </a:cubicBezTo>
                <a:cubicBezTo>
                  <a:pt x="240" y="208"/>
                  <a:pt x="281" y="327"/>
                  <a:pt x="343" y="430"/>
                </a:cubicBezTo>
                <a:cubicBezTo>
                  <a:pt x="377" y="487"/>
                  <a:pt x="429" y="533"/>
                  <a:pt x="461" y="591"/>
                </a:cubicBezTo>
                <a:cubicBezTo>
                  <a:pt x="474" y="615"/>
                  <a:pt x="466" y="608"/>
                  <a:pt x="466" y="628"/>
                </a:cubicBezTo>
              </a:path>
              <a:path w="472" h="805" extrusionOk="0">
                <a:moveTo>
                  <a:pt x="50" y="606"/>
                </a:moveTo>
                <a:cubicBezTo>
                  <a:pt x="33" y="611"/>
                  <a:pt x="84" y="605"/>
                  <a:pt x="88" y="605"/>
                </a:cubicBezTo>
                <a:cubicBezTo>
                  <a:pt x="134" y="601"/>
                  <a:pt x="177" y="597"/>
                  <a:pt x="222" y="591"/>
                </a:cubicBezTo>
                <a:cubicBezTo>
                  <a:pt x="238" y="589"/>
                  <a:pt x="253" y="588"/>
                  <a:pt x="269" y="586"/>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78" name="Comment 22"/>
          <p:cNvSpPr>
            <a:spLocks noRot="1" noChangeAspect="1" noEditPoints="1" noChangeArrowheads="1" noChangeShapeType="1" noTextEdit="1"/>
          </p:cNvSpPr>
          <p:nvPr/>
        </p:nvSpPr>
        <p:spPr bwMode="auto">
          <a:xfrm>
            <a:off x="3708400" y="2708275"/>
            <a:ext cx="669925" cy="482600"/>
          </a:xfrm>
          <a:custGeom>
            <a:avLst/>
            <a:gdLst>
              <a:gd name="T0" fmla="+- 0 10769 10299"/>
              <a:gd name="T1" fmla="*/ T0 w 1865"/>
              <a:gd name="T2" fmla="+- 0 7762 7525"/>
              <a:gd name="T3" fmla="*/ 7762 h 1339"/>
              <a:gd name="T4" fmla="+- 0 10675 10299"/>
              <a:gd name="T5" fmla="*/ T4 w 1865"/>
              <a:gd name="T6" fmla="+- 0 7725 7525"/>
              <a:gd name="T7" fmla="*/ 7725 h 1339"/>
              <a:gd name="T8" fmla="+- 0 10465 10299"/>
              <a:gd name="T9" fmla="*/ T8 w 1865"/>
              <a:gd name="T10" fmla="+- 0 7860 7525"/>
              <a:gd name="T11" fmla="*/ 7860 h 1339"/>
              <a:gd name="T12" fmla="+- 0 10308 10299"/>
              <a:gd name="T13" fmla="*/ T12 w 1865"/>
              <a:gd name="T14" fmla="+- 0 8129 7525"/>
              <a:gd name="T15" fmla="*/ 8129 h 1339"/>
              <a:gd name="T16" fmla="+- 0 10313 10299"/>
              <a:gd name="T17" fmla="*/ T16 w 1865"/>
              <a:gd name="T18" fmla="+- 0 8290 7525"/>
              <a:gd name="T19" fmla="*/ 8290 h 1339"/>
              <a:gd name="T20" fmla="+- 0 10459 10299"/>
              <a:gd name="T21" fmla="*/ T20 w 1865"/>
              <a:gd name="T22" fmla="+- 0 8627 7525"/>
              <a:gd name="T23" fmla="*/ 8627 h 1339"/>
              <a:gd name="T24" fmla="+- 0 10817 10299"/>
              <a:gd name="T25" fmla="*/ T24 w 1865"/>
              <a:gd name="T26" fmla="+- 0 8856 7525"/>
              <a:gd name="T27" fmla="*/ 8856 h 1339"/>
              <a:gd name="T28" fmla="+- 0 11373 10299"/>
              <a:gd name="T29" fmla="*/ T28 w 1865"/>
              <a:gd name="T30" fmla="+- 0 8760 7525"/>
              <a:gd name="T31" fmla="*/ 8760 h 1339"/>
              <a:gd name="T32" fmla="+- 0 11852 10299"/>
              <a:gd name="T33" fmla="*/ T32 w 1865"/>
              <a:gd name="T34" fmla="+- 0 8499 7525"/>
              <a:gd name="T35" fmla="*/ 8499 h 1339"/>
              <a:gd name="T36" fmla="+- 0 11966 10299"/>
              <a:gd name="T37" fmla="*/ T36 w 1865"/>
              <a:gd name="T38" fmla="+- 0 8278 7525"/>
              <a:gd name="T39" fmla="*/ 8278 h 1339"/>
              <a:gd name="T40" fmla="+- 0 11876 10299"/>
              <a:gd name="T41" fmla="*/ T40 w 1865"/>
              <a:gd name="T42" fmla="+- 0 7966 7525"/>
              <a:gd name="T43" fmla="*/ 7966 h 1339"/>
              <a:gd name="T44" fmla="+- 0 11620 10299"/>
              <a:gd name="T45" fmla="*/ T44 w 1865"/>
              <a:gd name="T46" fmla="+- 0 7613 7525"/>
              <a:gd name="T47" fmla="*/ 7613 h 1339"/>
              <a:gd name="T48" fmla="+- 0 11253 10299"/>
              <a:gd name="T49" fmla="*/ T48 w 1865"/>
              <a:gd name="T50" fmla="+- 0 7525 7525"/>
              <a:gd name="T51" fmla="*/ 7525 h 1339"/>
              <a:gd name="T52" fmla="+- 0 10758 10299"/>
              <a:gd name="T53" fmla="*/ T52 w 1865"/>
              <a:gd name="T54" fmla="+- 0 7633 7525"/>
              <a:gd name="T55" fmla="*/ 7633 h 1339"/>
              <a:gd name="T56" fmla="+- 0 10647 10299"/>
              <a:gd name="T57" fmla="*/ T56 w 1865"/>
              <a:gd name="T58" fmla="+- 0 7739 7525"/>
              <a:gd name="T59" fmla="*/ 7739 h 1339"/>
              <a:gd name="T60" fmla="+- 0 11010 10299"/>
              <a:gd name="T61" fmla="*/ T60 w 1865"/>
              <a:gd name="T62" fmla="+- 0 8061 7525"/>
              <a:gd name="T63" fmla="*/ 8061 h 1339"/>
              <a:gd name="T64" fmla="+- 0 10999 10299"/>
              <a:gd name="T65" fmla="*/ T64 w 1865"/>
              <a:gd name="T66" fmla="+- 0 8035 7525"/>
              <a:gd name="T67" fmla="*/ 8035 h 1339"/>
              <a:gd name="T68" fmla="+- 0 10994 10299"/>
              <a:gd name="T69" fmla="*/ T68 w 1865"/>
              <a:gd name="T70" fmla="+- 0 8032 7525"/>
              <a:gd name="T71" fmla="*/ 8032 h 1339"/>
              <a:gd name="T72" fmla="+- 0 10978 10299"/>
              <a:gd name="T73" fmla="*/ T72 w 1865"/>
              <a:gd name="T74" fmla="+- 0 8074 7525"/>
              <a:gd name="T75" fmla="*/ 8074 h 1339"/>
              <a:gd name="T76" fmla="+- 0 10961 10299"/>
              <a:gd name="T77" fmla="*/ T76 w 1865"/>
              <a:gd name="T78" fmla="+- 0 8190 7525"/>
              <a:gd name="T79" fmla="*/ 8190 h 1339"/>
              <a:gd name="T80" fmla="+- 0 10965 10299"/>
              <a:gd name="T81" fmla="*/ T80 w 1865"/>
              <a:gd name="T82" fmla="+- 0 8413 7525"/>
              <a:gd name="T83" fmla="*/ 8413 h 1339"/>
              <a:gd name="T84" fmla="+- 0 10978 10299"/>
              <a:gd name="T85" fmla="*/ T84 w 1865"/>
              <a:gd name="T86" fmla="+- 0 8493 7525"/>
              <a:gd name="T87" fmla="*/ 8493 h 1339"/>
              <a:gd name="T88" fmla="+- 0 10992 10299"/>
              <a:gd name="T89" fmla="*/ T88 w 1865"/>
              <a:gd name="T90" fmla="+- 0 8412 7525"/>
              <a:gd name="T91" fmla="*/ 8412 h 1339"/>
              <a:gd name="T92" fmla="+- 0 10983 10299"/>
              <a:gd name="T93" fmla="*/ T92 w 1865"/>
              <a:gd name="T94" fmla="+- 0 8214 7525"/>
              <a:gd name="T95" fmla="*/ 8214 h 1339"/>
              <a:gd name="T96" fmla="+- 0 10955 10299"/>
              <a:gd name="T97" fmla="*/ T96 w 1865"/>
              <a:gd name="T98" fmla="+- 0 7910 7525"/>
              <a:gd name="T99" fmla="*/ 7910 h 1339"/>
              <a:gd name="T100" fmla="+- 0 10990 10299"/>
              <a:gd name="T101" fmla="*/ T100 w 1865"/>
              <a:gd name="T102" fmla="+- 0 7827 7525"/>
              <a:gd name="T103" fmla="*/ 7827 h 1339"/>
              <a:gd name="T104" fmla="+- 0 11081 10299"/>
              <a:gd name="T105" fmla="*/ T104 w 1865"/>
              <a:gd name="T106" fmla="+- 0 7858 7525"/>
              <a:gd name="T107" fmla="*/ 7858 h 1339"/>
              <a:gd name="T108" fmla="+- 0 11277 10299"/>
              <a:gd name="T109" fmla="*/ T108 w 1865"/>
              <a:gd name="T110" fmla="+- 0 8028 7525"/>
              <a:gd name="T111" fmla="*/ 8028 h 1339"/>
              <a:gd name="T112" fmla="+- 0 11429 10299"/>
              <a:gd name="T113" fmla="*/ T112 w 1865"/>
              <a:gd name="T114" fmla="+- 0 8164 7525"/>
              <a:gd name="T115" fmla="*/ 8164 h 1339"/>
              <a:gd name="T116" fmla="+- 0 11560 10299"/>
              <a:gd name="T117" fmla="*/ T116 w 1865"/>
              <a:gd name="T118" fmla="+- 0 8282 7525"/>
              <a:gd name="T119" fmla="*/ 8282 h 1339"/>
              <a:gd name="T120" fmla="+- 0 11577 10299"/>
              <a:gd name="T121" fmla="*/ T120 w 1865"/>
              <a:gd name="T122" fmla="+- 0 8288 7525"/>
              <a:gd name="T123" fmla="*/ 8288 h 1339"/>
              <a:gd name="T124" fmla="+- 0 11575 10299"/>
              <a:gd name="T125" fmla="*/ T124 w 1865"/>
              <a:gd name="T126" fmla="+- 0 8288 7525"/>
              <a:gd name="T127" fmla="*/ 8288 h 1339"/>
              <a:gd name="T128" fmla="+- 0 11565 10299"/>
              <a:gd name="T129" fmla="*/ T128 w 1865"/>
              <a:gd name="T130" fmla="+- 0 8288 7525"/>
              <a:gd name="T131" fmla="*/ 8288 h 1339"/>
              <a:gd name="T132" fmla="+- 0 11050 10299"/>
              <a:gd name="T133" fmla="*/ T132 w 1865"/>
              <a:gd name="T134" fmla="+- 0 8276 7525"/>
              <a:gd name="T135" fmla="*/ 8276 h 1339"/>
              <a:gd name="T136" fmla="+- 0 11136 10299"/>
              <a:gd name="T137" fmla="*/ T136 w 1865"/>
              <a:gd name="T138" fmla="+- 0 8266 7525"/>
              <a:gd name="T139" fmla="*/ 8266 h 1339"/>
              <a:gd name="T140" fmla="+- 0 11270 10299"/>
              <a:gd name="T141" fmla="*/ T140 w 1865"/>
              <a:gd name="T142" fmla="+- 0 8229 7525"/>
              <a:gd name="T143" fmla="*/ 8229 h 1339"/>
              <a:gd name="T144" fmla="+- 0 11381 10299"/>
              <a:gd name="T145" fmla="*/ T144 w 1865"/>
              <a:gd name="T146" fmla="+- 0 8185 7525"/>
              <a:gd name="T147" fmla="*/ 8185 h 1339"/>
              <a:gd name="T148" fmla="+- 0 11428 10299"/>
              <a:gd name="T149" fmla="*/ T148 w 1865"/>
              <a:gd name="T150" fmla="+- 0 8152 7525"/>
              <a:gd name="T151" fmla="*/ 8152 h 1339"/>
              <a:gd name="T152" fmla="+- 0 11450 10299"/>
              <a:gd name="T153" fmla="*/ T152 w 1865"/>
              <a:gd name="T154" fmla="+- 0 8135 7525"/>
              <a:gd name="T155" fmla="*/ 8135 h 1339"/>
              <a:gd name="T156" fmla="+- 0 11605 10299"/>
              <a:gd name="T157" fmla="*/ T156 w 1865"/>
              <a:gd name="T158" fmla="+- 0 8130 7525"/>
              <a:gd name="T159" fmla="*/ 8130 h 1339"/>
              <a:gd name="T160" fmla="+- 0 11581 10299"/>
              <a:gd name="T161" fmla="*/ T160 w 1865"/>
              <a:gd name="T162" fmla="+- 0 8110 7525"/>
              <a:gd name="T163" fmla="*/ 8110 h 1339"/>
              <a:gd name="T164" fmla="+- 0 11565 10299"/>
              <a:gd name="T165" fmla="*/ T164 w 1865"/>
              <a:gd name="T166" fmla="+- 0 8104 7525"/>
              <a:gd name="T167" fmla="*/ 8104 h 1339"/>
              <a:gd name="T168" fmla="+- 0 11571 10299"/>
              <a:gd name="T169" fmla="*/ T168 w 1865"/>
              <a:gd name="T170" fmla="+- 0 8133 7525"/>
              <a:gd name="T171" fmla="*/ 8133 h 1339"/>
              <a:gd name="T172" fmla="+- 0 11618 10299"/>
              <a:gd name="T173" fmla="*/ T172 w 1865"/>
              <a:gd name="T174" fmla="+- 0 8204 7525"/>
              <a:gd name="T175" fmla="*/ 8204 h 1339"/>
              <a:gd name="T176" fmla="+- 0 11679 10299"/>
              <a:gd name="T177" fmla="*/ T176 w 1865"/>
              <a:gd name="T178" fmla="+- 0 8265 7525"/>
              <a:gd name="T179" fmla="*/ 8265 h 1339"/>
              <a:gd name="T180" fmla="+- 0 11713 10299"/>
              <a:gd name="T181" fmla="*/ T180 w 1865"/>
              <a:gd name="T182" fmla="+- 0 8283 7525"/>
              <a:gd name="T183" fmla="*/ 8283 h 1339"/>
              <a:gd name="T184" fmla="+- 0 11718 10299"/>
              <a:gd name="T185" fmla="*/ T184 w 1865"/>
              <a:gd name="T186" fmla="+- 0 8283 7525"/>
              <a:gd name="T187" fmla="*/ 8283 h 1339"/>
              <a:gd name="T188" fmla="+- 0 11711 10299"/>
              <a:gd name="T189" fmla="*/ T188 w 1865"/>
              <a:gd name="T190" fmla="+- 0 8243 7525"/>
              <a:gd name="T191" fmla="*/ 8243 h 1339"/>
              <a:gd name="T192" fmla="+- 0 11676 10299"/>
              <a:gd name="T193" fmla="*/ T192 w 1865"/>
              <a:gd name="T194" fmla="+- 0 8079 7525"/>
              <a:gd name="T195" fmla="*/ 8079 h 1339"/>
              <a:gd name="T196" fmla="+- 0 11674 10299"/>
              <a:gd name="T197" fmla="*/ T196 w 1865"/>
              <a:gd name="T198" fmla="+- 0 8040 7525"/>
              <a:gd name="T199" fmla="*/ 8040 h 1339"/>
              <a:gd name="T200" fmla="+- 0 11703 10299"/>
              <a:gd name="T201" fmla="*/ T200 w 1865"/>
              <a:gd name="T202" fmla="+- 0 8075 7525"/>
              <a:gd name="T203" fmla="*/ 8075 h 1339"/>
              <a:gd name="T204" fmla="+- 0 11788 10299"/>
              <a:gd name="T205" fmla="*/ T204 w 1865"/>
              <a:gd name="T206" fmla="+- 0 8180 7525"/>
              <a:gd name="T207" fmla="*/ 8180 h 1339"/>
              <a:gd name="T208" fmla="+- 0 11822 10299"/>
              <a:gd name="T209" fmla="*/ T208 w 1865"/>
              <a:gd name="T210" fmla="+- 0 8201 7525"/>
              <a:gd name="T211" fmla="*/ 8201 h 1339"/>
              <a:gd name="T212" fmla="+- 0 11838 10299"/>
              <a:gd name="T213" fmla="*/ T212 w 1865"/>
              <a:gd name="T214" fmla="+- 0 8140 7525"/>
              <a:gd name="T215" fmla="*/ 8140 h 1339"/>
              <a:gd name="T216" fmla="+- 0 11849 10299"/>
              <a:gd name="T217" fmla="*/ T216 w 1865"/>
              <a:gd name="T218" fmla="+- 0 8027 7525"/>
              <a:gd name="T219" fmla="*/ 8027 h 1339"/>
              <a:gd name="T220" fmla="+- 0 11859 10299"/>
              <a:gd name="T221" fmla="*/ T220 w 1865"/>
              <a:gd name="T222" fmla="+- 0 7993 7525"/>
              <a:gd name="T223" fmla="*/ 7993 h 1339"/>
              <a:gd name="T224" fmla="+- 0 11912 10299"/>
              <a:gd name="T225" fmla="*/ T224 w 1865"/>
              <a:gd name="T226" fmla="+- 0 8037 7525"/>
              <a:gd name="T227" fmla="*/ 8037 h 1339"/>
              <a:gd name="T228" fmla="+- 0 12088 10299"/>
              <a:gd name="T229" fmla="*/ T228 w 1865"/>
              <a:gd name="T230" fmla="+- 0 8180 7525"/>
              <a:gd name="T231" fmla="*/ 8180 h 1339"/>
              <a:gd name="T232" fmla="+- 0 12158 10299"/>
              <a:gd name="T233" fmla="*/ T232 w 1865"/>
              <a:gd name="T234" fmla="+- 0 8198 7525"/>
              <a:gd name="T235" fmla="*/ 8198 h 1339"/>
              <a:gd name="T236" fmla="+- 0 12163 10299"/>
              <a:gd name="T237" fmla="*/ T236 w 1865"/>
              <a:gd name="T238" fmla="+- 0 8208 7525"/>
              <a:gd name="T239" fmla="*/ 8208 h 13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Lst>
            <a:rect l="0" t="0" r="r" b="b"/>
            <a:pathLst>
              <a:path w="1865" h="1339" extrusionOk="0">
                <a:moveTo>
                  <a:pt x="470" y="237"/>
                </a:moveTo>
                <a:cubicBezTo>
                  <a:pt x="437" y="219"/>
                  <a:pt x="418" y="198"/>
                  <a:pt x="376" y="200"/>
                </a:cubicBezTo>
                <a:cubicBezTo>
                  <a:pt x="294" y="205"/>
                  <a:pt x="220" y="282"/>
                  <a:pt x="166" y="335"/>
                </a:cubicBezTo>
                <a:cubicBezTo>
                  <a:pt x="90" y="410"/>
                  <a:pt x="33" y="499"/>
                  <a:pt x="9" y="604"/>
                </a:cubicBezTo>
                <a:cubicBezTo>
                  <a:pt x="-4" y="661"/>
                  <a:pt x="2" y="709"/>
                  <a:pt x="14" y="765"/>
                </a:cubicBezTo>
                <a:cubicBezTo>
                  <a:pt x="39" y="880"/>
                  <a:pt x="85" y="1010"/>
                  <a:pt x="160" y="1102"/>
                </a:cubicBezTo>
                <a:cubicBezTo>
                  <a:pt x="243" y="1204"/>
                  <a:pt x="388" y="1306"/>
                  <a:pt x="518" y="1331"/>
                </a:cubicBezTo>
                <a:cubicBezTo>
                  <a:pt x="697" y="1365"/>
                  <a:pt x="907" y="1296"/>
                  <a:pt x="1074" y="1235"/>
                </a:cubicBezTo>
                <a:cubicBezTo>
                  <a:pt x="1241" y="1174"/>
                  <a:pt x="1412" y="1083"/>
                  <a:pt x="1553" y="974"/>
                </a:cubicBezTo>
                <a:cubicBezTo>
                  <a:pt x="1623" y="920"/>
                  <a:pt x="1657" y="840"/>
                  <a:pt x="1667" y="753"/>
                </a:cubicBezTo>
                <a:cubicBezTo>
                  <a:pt x="1681" y="632"/>
                  <a:pt x="1636" y="542"/>
                  <a:pt x="1577" y="441"/>
                </a:cubicBezTo>
                <a:cubicBezTo>
                  <a:pt x="1500" y="309"/>
                  <a:pt x="1454" y="175"/>
                  <a:pt x="1321" y="88"/>
                </a:cubicBezTo>
                <a:cubicBezTo>
                  <a:pt x="1207" y="13"/>
                  <a:pt x="1088" y="0"/>
                  <a:pt x="954" y="0"/>
                </a:cubicBezTo>
                <a:cubicBezTo>
                  <a:pt x="777" y="-1"/>
                  <a:pt x="607" y="-3"/>
                  <a:pt x="459" y="108"/>
                </a:cubicBezTo>
                <a:cubicBezTo>
                  <a:pt x="420" y="137"/>
                  <a:pt x="384" y="181"/>
                  <a:pt x="348" y="214"/>
                </a:cubicBezTo>
              </a:path>
              <a:path w="1865" h="1339" extrusionOk="0">
                <a:moveTo>
                  <a:pt x="711" y="536"/>
                </a:moveTo>
                <a:cubicBezTo>
                  <a:pt x="707" y="526"/>
                  <a:pt x="704" y="516"/>
                  <a:pt x="700" y="510"/>
                </a:cubicBezTo>
                <a:cubicBezTo>
                  <a:pt x="698" y="509"/>
                  <a:pt x="697" y="508"/>
                  <a:pt x="695" y="507"/>
                </a:cubicBezTo>
                <a:cubicBezTo>
                  <a:pt x="690" y="521"/>
                  <a:pt x="683" y="533"/>
                  <a:pt x="679" y="549"/>
                </a:cubicBezTo>
                <a:cubicBezTo>
                  <a:pt x="669" y="587"/>
                  <a:pt x="664" y="626"/>
                  <a:pt x="662" y="665"/>
                </a:cubicBezTo>
                <a:cubicBezTo>
                  <a:pt x="658" y="738"/>
                  <a:pt x="657" y="815"/>
                  <a:pt x="666" y="888"/>
                </a:cubicBezTo>
                <a:cubicBezTo>
                  <a:pt x="669" y="915"/>
                  <a:pt x="674" y="942"/>
                  <a:pt x="679" y="968"/>
                </a:cubicBezTo>
                <a:cubicBezTo>
                  <a:pt x="687" y="943"/>
                  <a:pt x="692" y="916"/>
                  <a:pt x="693" y="887"/>
                </a:cubicBezTo>
                <a:cubicBezTo>
                  <a:pt x="695" y="821"/>
                  <a:pt x="690" y="755"/>
                  <a:pt x="684" y="689"/>
                </a:cubicBezTo>
                <a:cubicBezTo>
                  <a:pt x="674" y="589"/>
                  <a:pt x="653" y="486"/>
                  <a:pt x="656" y="385"/>
                </a:cubicBezTo>
                <a:cubicBezTo>
                  <a:pt x="657" y="357"/>
                  <a:pt x="660" y="314"/>
                  <a:pt x="691" y="302"/>
                </a:cubicBezTo>
                <a:cubicBezTo>
                  <a:pt x="722" y="290"/>
                  <a:pt x="758" y="316"/>
                  <a:pt x="782" y="333"/>
                </a:cubicBezTo>
                <a:cubicBezTo>
                  <a:pt x="852" y="384"/>
                  <a:pt x="914" y="445"/>
                  <a:pt x="978" y="503"/>
                </a:cubicBezTo>
                <a:cubicBezTo>
                  <a:pt x="1029" y="548"/>
                  <a:pt x="1080" y="593"/>
                  <a:pt x="1130" y="639"/>
                </a:cubicBezTo>
                <a:cubicBezTo>
                  <a:pt x="1170" y="676"/>
                  <a:pt x="1212" y="730"/>
                  <a:pt x="1261" y="757"/>
                </a:cubicBezTo>
                <a:cubicBezTo>
                  <a:pt x="1262" y="758"/>
                  <a:pt x="1277" y="761"/>
                  <a:pt x="1278" y="763"/>
                </a:cubicBezTo>
                <a:cubicBezTo>
                  <a:pt x="1280" y="765"/>
                  <a:pt x="1275" y="762"/>
                  <a:pt x="1276" y="763"/>
                </a:cubicBezTo>
                <a:cubicBezTo>
                  <a:pt x="1278" y="768"/>
                  <a:pt x="1269" y="759"/>
                  <a:pt x="1266" y="763"/>
                </a:cubicBezTo>
              </a:path>
              <a:path w="1865" h="1339" extrusionOk="0">
                <a:moveTo>
                  <a:pt x="751" y="751"/>
                </a:moveTo>
                <a:cubicBezTo>
                  <a:pt x="780" y="750"/>
                  <a:pt x="809" y="747"/>
                  <a:pt x="837" y="741"/>
                </a:cubicBezTo>
                <a:cubicBezTo>
                  <a:pt x="882" y="731"/>
                  <a:pt x="927" y="719"/>
                  <a:pt x="971" y="704"/>
                </a:cubicBezTo>
                <a:cubicBezTo>
                  <a:pt x="1009" y="691"/>
                  <a:pt x="1045" y="675"/>
                  <a:pt x="1082" y="660"/>
                </a:cubicBezTo>
                <a:cubicBezTo>
                  <a:pt x="1103" y="651"/>
                  <a:pt x="1114" y="640"/>
                  <a:pt x="1129" y="627"/>
                </a:cubicBezTo>
                <a:cubicBezTo>
                  <a:pt x="1138" y="619"/>
                  <a:pt x="1144" y="614"/>
                  <a:pt x="1151" y="610"/>
                </a:cubicBezTo>
              </a:path>
              <a:path w="1865" h="1339" extrusionOk="0">
                <a:moveTo>
                  <a:pt x="1306" y="605"/>
                </a:moveTo>
                <a:cubicBezTo>
                  <a:pt x="1298" y="597"/>
                  <a:pt x="1292" y="591"/>
                  <a:pt x="1282" y="585"/>
                </a:cubicBezTo>
                <a:cubicBezTo>
                  <a:pt x="1275" y="581"/>
                  <a:pt x="1273" y="582"/>
                  <a:pt x="1266" y="579"/>
                </a:cubicBezTo>
                <a:cubicBezTo>
                  <a:pt x="1268" y="588"/>
                  <a:pt x="1268" y="598"/>
                  <a:pt x="1272" y="608"/>
                </a:cubicBezTo>
                <a:cubicBezTo>
                  <a:pt x="1282" y="634"/>
                  <a:pt x="1303" y="657"/>
                  <a:pt x="1319" y="679"/>
                </a:cubicBezTo>
                <a:cubicBezTo>
                  <a:pt x="1336" y="703"/>
                  <a:pt x="1356" y="723"/>
                  <a:pt x="1380" y="740"/>
                </a:cubicBezTo>
                <a:cubicBezTo>
                  <a:pt x="1391" y="748"/>
                  <a:pt x="1402" y="754"/>
                  <a:pt x="1414" y="758"/>
                </a:cubicBezTo>
                <a:cubicBezTo>
                  <a:pt x="1416" y="758"/>
                  <a:pt x="1417" y="758"/>
                  <a:pt x="1419" y="758"/>
                </a:cubicBezTo>
                <a:cubicBezTo>
                  <a:pt x="1417" y="745"/>
                  <a:pt x="1415" y="732"/>
                  <a:pt x="1412" y="718"/>
                </a:cubicBezTo>
                <a:cubicBezTo>
                  <a:pt x="1398" y="664"/>
                  <a:pt x="1386" y="609"/>
                  <a:pt x="1377" y="554"/>
                </a:cubicBezTo>
                <a:cubicBezTo>
                  <a:pt x="1375" y="539"/>
                  <a:pt x="1375" y="529"/>
                  <a:pt x="1375" y="515"/>
                </a:cubicBezTo>
                <a:cubicBezTo>
                  <a:pt x="1383" y="524"/>
                  <a:pt x="1395" y="538"/>
                  <a:pt x="1404" y="550"/>
                </a:cubicBezTo>
                <a:cubicBezTo>
                  <a:pt x="1430" y="586"/>
                  <a:pt x="1457" y="624"/>
                  <a:pt x="1489" y="655"/>
                </a:cubicBezTo>
                <a:cubicBezTo>
                  <a:pt x="1501" y="666"/>
                  <a:pt x="1511" y="670"/>
                  <a:pt x="1523" y="676"/>
                </a:cubicBezTo>
                <a:cubicBezTo>
                  <a:pt x="1532" y="656"/>
                  <a:pt x="1537" y="640"/>
                  <a:pt x="1539" y="615"/>
                </a:cubicBezTo>
                <a:cubicBezTo>
                  <a:pt x="1542" y="577"/>
                  <a:pt x="1544" y="540"/>
                  <a:pt x="1550" y="502"/>
                </a:cubicBezTo>
                <a:cubicBezTo>
                  <a:pt x="1553" y="483"/>
                  <a:pt x="1553" y="478"/>
                  <a:pt x="1560" y="468"/>
                </a:cubicBezTo>
                <a:cubicBezTo>
                  <a:pt x="1582" y="478"/>
                  <a:pt x="1594" y="489"/>
                  <a:pt x="1613" y="512"/>
                </a:cubicBezTo>
                <a:cubicBezTo>
                  <a:pt x="1663" y="574"/>
                  <a:pt x="1711" y="630"/>
                  <a:pt x="1789" y="655"/>
                </a:cubicBezTo>
                <a:cubicBezTo>
                  <a:pt x="1809" y="661"/>
                  <a:pt x="1843" y="658"/>
                  <a:pt x="1859" y="673"/>
                </a:cubicBezTo>
                <a:cubicBezTo>
                  <a:pt x="1861" y="676"/>
                  <a:pt x="1862" y="680"/>
                  <a:pt x="1864" y="683"/>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79" name="Comment 23"/>
          <p:cNvSpPr>
            <a:spLocks noRot="1" noChangeAspect="1" noEditPoints="1" noChangeArrowheads="1" noChangeShapeType="1" noTextEdit="1"/>
          </p:cNvSpPr>
          <p:nvPr/>
        </p:nvSpPr>
        <p:spPr bwMode="auto">
          <a:xfrm>
            <a:off x="557213" y="3789363"/>
            <a:ext cx="650875" cy="355600"/>
          </a:xfrm>
          <a:custGeom>
            <a:avLst/>
            <a:gdLst>
              <a:gd name="T0" fmla="+- 0 1623 1550"/>
              <a:gd name="T1" fmla="*/ T0 w 1804"/>
              <a:gd name="T2" fmla="+- 0 10965 10528"/>
              <a:gd name="T3" fmla="*/ 10965 h 984"/>
              <a:gd name="T4" fmla="+- 0 1569 1550"/>
              <a:gd name="T5" fmla="*/ T4 w 1804"/>
              <a:gd name="T6" fmla="+- 0 10991 10528"/>
              <a:gd name="T7" fmla="*/ 10991 h 984"/>
              <a:gd name="T8" fmla="+- 0 1555 1550"/>
              <a:gd name="T9" fmla="*/ T8 w 1804"/>
              <a:gd name="T10" fmla="+- 0 11000 10528"/>
              <a:gd name="T11" fmla="*/ 11000 h 984"/>
              <a:gd name="T12" fmla="+- 0 1551 1550"/>
              <a:gd name="T13" fmla="*/ T12 w 1804"/>
              <a:gd name="T14" fmla="+- 0 10983 10528"/>
              <a:gd name="T15" fmla="*/ 10983 h 984"/>
              <a:gd name="T16" fmla="+- 0 1613 1550"/>
              <a:gd name="T17" fmla="*/ T16 w 1804"/>
              <a:gd name="T18" fmla="+- 0 10898 10528"/>
              <a:gd name="T19" fmla="*/ 10898 h 984"/>
              <a:gd name="T20" fmla="+- 0 1745 1550"/>
              <a:gd name="T21" fmla="*/ T20 w 1804"/>
              <a:gd name="T22" fmla="+- 0 10783 10528"/>
              <a:gd name="T23" fmla="*/ 10783 h 984"/>
              <a:gd name="T24" fmla="+- 0 1860 1550"/>
              <a:gd name="T25" fmla="*/ T24 w 1804"/>
              <a:gd name="T26" fmla="+- 0 10790 10528"/>
              <a:gd name="T27" fmla="*/ 10790 h 984"/>
              <a:gd name="T28" fmla="+- 0 1946 1550"/>
              <a:gd name="T29" fmla="*/ T28 w 1804"/>
              <a:gd name="T30" fmla="+- 0 10931 10528"/>
              <a:gd name="T31" fmla="*/ 10931 h 984"/>
              <a:gd name="T32" fmla="+- 0 1950 1550"/>
              <a:gd name="T33" fmla="*/ T32 w 1804"/>
              <a:gd name="T34" fmla="+- 0 11109 10528"/>
              <a:gd name="T35" fmla="*/ 11109 h 984"/>
              <a:gd name="T36" fmla="+- 0 1867 1550"/>
              <a:gd name="T37" fmla="*/ T36 w 1804"/>
              <a:gd name="T38" fmla="+- 0 11337 10528"/>
              <a:gd name="T39" fmla="*/ 11337 h 984"/>
              <a:gd name="T40" fmla="+- 0 1785 1550"/>
              <a:gd name="T41" fmla="*/ T40 w 1804"/>
              <a:gd name="T42" fmla="+- 0 11455 10528"/>
              <a:gd name="T43" fmla="*/ 11455 h 984"/>
              <a:gd name="T44" fmla="+- 0 1745 1550"/>
              <a:gd name="T45" fmla="*/ T44 w 1804"/>
              <a:gd name="T46" fmla="+- 0 11500 10528"/>
              <a:gd name="T47" fmla="*/ 11500 h 984"/>
              <a:gd name="T48" fmla="+- 0 1750 1550"/>
              <a:gd name="T49" fmla="*/ T48 w 1804"/>
              <a:gd name="T50" fmla="+- 0 11505 10528"/>
              <a:gd name="T51" fmla="*/ 11505 h 984"/>
              <a:gd name="T52" fmla="+- 0 1843 1550"/>
              <a:gd name="T53" fmla="*/ T52 w 1804"/>
              <a:gd name="T54" fmla="+- 0 11509 10528"/>
              <a:gd name="T55" fmla="*/ 11509 h 984"/>
              <a:gd name="T56" fmla="+- 0 1944 1550"/>
              <a:gd name="T57" fmla="*/ T56 w 1804"/>
              <a:gd name="T58" fmla="+- 0 11492 10528"/>
              <a:gd name="T59" fmla="*/ 11492 h 984"/>
              <a:gd name="T60" fmla="+- 0 2094 1550"/>
              <a:gd name="T61" fmla="*/ T60 w 1804"/>
              <a:gd name="T62" fmla="+- 0 11431 10528"/>
              <a:gd name="T63" fmla="*/ 11431 h 984"/>
              <a:gd name="T64" fmla="+- 0 2150 1550"/>
              <a:gd name="T65" fmla="*/ T64 w 1804"/>
              <a:gd name="T66" fmla="+- 0 11388 10528"/>
              <a:gd name="T67" fmla="*/ 11388 h 984"/>
              <a:gd name="T68" fmla="+- 0 2198 1550"/>
              <a:gd name="T69" fmla="*/ T68 w 1804"/>
              <a:gd name="T70" fmla="+- 0 11330 10528"/>
              <a:gd name="T71" fmla="*/ 11330 h 984"/>
              <a:gd name="T72" fmla="+- 0 2249 1550"/>
              <a:gd name="T73" fmla="*/ T72 w 1804"/>
              <a:gd name="T74" fmla="+- 0 10578 10528"/>
              <a:gd name="T75" fmla="*/ 10578 h 984"/>
              <a:gd name="T76" fmla="+- 0 2202 1550"/>
              <a:gd name="T77" fmla="*/ T76 w 1804"/>
              <a:gd name="T78" fmla="+- 0 10624 10528"/>
              <a:gd name="T79" fmla="*/ 10624 h 984"/>
              <a:gd name="T80" fmla="+- 0 2159 1550"/>
              <a:gd name="T81" fmla="*/ T80 w 1804"/>
              <a:gd name="T82" fmla="+- 0 10771 10528"/>
              <a:gd name="T83" fmla="*/ 10771 h 984"/>
              <a:gd name="T84" fmla="+- 0 2214 1550"/>
              <a:gd name="T85" fmla="*/ T84 w 1804"/>
              <a:gd name="T86" fmla="+- 0 10815 10528"/>
              <a:gd name="T87" fmla="*/ 10815 h 984"/>
              <a:gd name="T88" fmla="+- 0 2304 1550"/>
              <a:gd name="T89" fmla="*/ T88 w 1804"/>
              <a:gd name="T90" fmla="+- 0 10734 10528"/>
              <a:gd name="T91" fmla="*/ 10734 h 984"/>
              <a:gd name="T92" fmla="+- 0 2350 1550"/>
              <a:gd name="T93" fmla="*/ T92 w 1804"/>
              <a:gd name="T94" fmla="+- 0 10590 10528"/>
              <a:gd name="T95" fmla="*/ 10590 h 984"/>
              <a:gd name="T96" fmla="+- 0 2285 1550"/>
              <a:gd name="T97" fmla="*/ T96 w 1804"/>
              <a:gd name="T98" fmla="+- 0 10528 10528"/>
              <a:gd name="T99" fmla="*/ 10528 h 984"/>
              <a:gd name="T100" fmla="+- 0 2143 1550"/>
              <a:gd name="T101" fmla="*/ T100 w 1804"/>
              <a:gd name="T102" fmla="+- 0 10624 10528"/>
              <a:gd name="T103" fmla="*/ 10624 h 984"/>
              <a:gd name="T104" fmla="+- 0 2058 1550"/>
              <a:gd name="T105" fmla="*/ T104 w 1804"/>
              <a:gd name="T106" fmla="+- 0 10859 10528"/>
              <a:gd name="T107" fmla="*/ 10859 h 984"/>
              <a:gd name="T108" fmla="+- 0 3048 1550"/>
              <a:gd name="T109" fmla="*/ T108 w 1804"/>
              <a:gd name="T110" fmla="+- 0 11101 10528"/>
              <a:gd name="T111" fmla="*/ 11101 h 984"/>
              <a:gd name="T112" fmla="+- 0 3000 1550"/>
              <a:gd name="T113" fmla="*/ T112 w 1804"/>
              <a:gd name="T114" fmla="+- 0 11119 10528"/>
              <a:gd name="T115" fmla="*/ 11119 h 984"/>
              <a:gd name="T116" fmla="+- 0 2976 1550"/>
              <a:gd name="T117" fmla="*/ T116 w 1804"/>
              <a:gd name="T118" fmla="+- 0 11128 10528"/>
              <a:gd name="T119" fmla="*/ 11128 h 984"/>
              <a:gd name="T120" fmla="+- 0 3026 1550"/>
              <a:gd name="T121" fmla="*/ T120 w 1804"/>
              <a:gd name="T122" fmla="+- 0 11128 10528"/>
              <a:gd name="T123" fmla="*/ 11128 h 984"/>
              <a:gd name="T124" fmla="+- 0 3191 1550"/>
              <a:gd name="T125" fmla="*/ T124 w 1804"/>
              <a:gd name="T126" fmla="+- 0 11127 10528"/>
              <a:gd name="T127" fmla="*/ 11127 h 984"/>
              <a:gd name="T128" fmla="+- 0 3353 1550"/>
              <a:gd name="T129" fmla="*/ T128 w 1804"/>
              <a:gd name="T130" fmla="+- 0 11134 10528"/>
              <a:gd name="T131" fmla="*/ 11134 h 98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Lst>
            <a:rect l="0" t="0" r="r" b="b"/>
            <a:pathLst>
              <a:path w="1804" h="984" extrusionOk="0">
                <a:moveTo>
                  <a:pt x="73" y="437"/>
                </a:moveTo>
                <a:cubicBezTo>
                  <a:pt x="54" y="449"/>
                  <a:pt x="38" y="454"/>
                  <a:pt x="19" y="463"/>
                </a:cubicBezTo>
                <a:cubicBezTo>
                  <a:pt x="14" y="465"/>
                  <a:pt x="10" y="470"/>
                  <a:pt x="5" y="472"/>
                </a:cubicBezTo>
                <a:cubicBezTo>
                  <a:pt x="6" y="470"/>
                  <a:pt x="-3" y="462"/>
                  <a:pt x="1" y="455"/>
                </a:cubicBezTo>
                <a:cubicBezTo>
                  <a:pt x="17" y="429"/>
                  <a:pt x="43" y="395"/>
                  <a:pt x="63" y="370"/>
                </a:cubicBezTo>
                <a:cubicBezTo>
                  <a:pt x="98" y="327"/>
                  <a:pt x="142" y="277"/>
                  <a:pt x="195" y="255"/>
                </a:cubicBezTo>
                <a:cubicBezTo>
                  <a:pt x="230" y="240"/>
                  <a:pt x="277" y="243"/>
                  <a:pt x="310" y="262"/>
                </a:cubicBezTo>
                <a:cubicBezTo>
                  <a:pt x="360" y="291"/>
                  <a:pt x="383" y="349"/>
                  <a:pt x="396" y="403"/>
                </a:cubicBezTo>
                <a:cubicBezTo>
                  <a:pt x="410" y="462"/>
                  <a:pt x="408" y="521"/>
                  <a:pt x="400" y="581"/>
                </a:cubicBezTo>
                <a:cubicBezTo>
                  <a:pt x="389" y="663"/>
                  <a:pt x="360" y="738"/>
                  <a:pt x="317" y="809"/>
                </a:cubicBezTo>
                <a:cubicBezTo>
                  <a:pt x="292" y="850"/>
                  <a:pt x="266" y="890"/>
                  <a:pt x="235" y="927"/>
                </a:cubicBezTo>
                <a:cubicBezTo>
                  <a:pt x="224" y="940"/>
                  <a:pt x="202" y="957"/>
                  <a:pt x="195" y="972"/>
                </a:cubicBezTo>
                <a:cubicBezTo>
                  <a:pt x="197" y="974"/>
                  <a:pt x="198" y="975"/>
                  <a:pt x="200" y="977"/>
                </a:cubicBezTo>
                <a:cubicBezTo>
                  <a:pt x="231" y="981"/>
                  <a:pt x="260" y="984"/>
                  <a:pt x="293" y="981"/>
                </a:cubicBezTo>
                <a:cubicBezTo>
                  <a:pt x="327" y="978"/>
                  <a:pt x="361" y="973"/>
                  <a:pt x="394" y="964"/>
                </a:cubicBezTo>
                <a:cubicBezTo>
                  <a:pt x="446" y="950"/>
                  <a:pt x="498" y="932"/>
                  <a:pt x="544" y="903"/>
                </a:cubicBezTo>
                <a:cubicBezTo>
                  <a:pt x="561" y="892"/>
                  <a:pt x="588" y="874"/>
                  <a:pt x="600" y="860"/>
                </a:cubicBezTo>
                <a:cubicBezTo>
                  <a:pt x="616" y="841"/>
                  <a:pt x="631" y="821"/>
                  <a:pt x="648" y="802"/>
                </a:cubicBezTo>
              </a:path>
              <a:path w="1804" h="984" extrusionOk="0">
                <a:moveTo>
                  <a:pt x="699" y="50"/>
                </a:moveTo>
                <a:cubicBezTo>
                  <a:pt x="685" y="67"/>
                  <a:pt x="666" y="77"/>
                  <a:pt x="652" y="96"/>
                </a:cubicBezTo>
                <a:cubicBezTo>
                  <a:pt x="622" y="137"/>
                  <a:pt x="600" y="192"/>
                  <a:pt x="609" y="243"/>
                </a:cubicBezTo>
                <a:cubicBezTo>
                  <a:pt x="614" y="273"/>
                  <a:pt x="631" y="293"/>
                  <a:pt x="664" y="287"/>
                </a:cubicBezTo>
                <a:cubicBezTo>
                  <a:pt x="703" y="280"/>
                  <a:pt x="736" y="238"/>
                  <a:pt x="754" y="206"/>
                </a:cubicBezTo>
                <a:cubicBezTo>
                  <a:pt x="777" y="165"/>
                  <a:pt x="802" y="111"/>
                  <a:pt x="800" y="62"/>
                </a:cubicBezTo>
                <a:cubicBezTo>
                  <a:pt x="799" y="20"/>
                  <a:pt x="776" y="-2"/>
                  <a:pt x="735" y="0"/>
                </a:cubicBezTo>
                <a:cubicBezTo>
                  <a:pt x="680" y="3"/>
                  <a:pt x="624" y="54"/>
                  <a:pt x="593" y="96"/>
                </a:cubicBezTo>
                <a:cubicBezTo>
                  <a:pt x="540" y="169"/>
                  <a:pt x="522" y="244"/>
                  <a:pt x="508" y="331"/>
                </a:cubicBezTo>
              </a:path>
              <a:path w="1804" h="984" extrusionOk="0">
                <a:moveTo>
                  <a:pt x="1498" y="573"/>
                </a:moveTo>
                <a:cubicBezTo>
                  <a:pt x="1479" y="578"/>
                  <a:pt x="1465" y="585"/>
                  <a:pt x="1450" y="591"/>
                </a:cubicBezTo>
                <a:cubicBezTo>
                  <a:pt x="1441" y="595"/>
                  <a:pt x="1435" y="596"/>
                  <a:pt x="1426" y="600"/>
                </a:cubicBezTo>
                <a:cubicBezTo>
                  <a:pt x="1441" y="603"/>
                  <a:pt x="1458" y="601"/>
                  <a:pt x="1476" y="600"/>
                </a:cubicBezTo>
                <a:cubicBezTo>
                  <a:pt x="1531" y="596"/>
                  <a:pt x="1586" y="596"/>
                  <a:pt x="1641" y="599"/>
                </a:cubicBezTo>
                <a:cubicBezTo>
                  <a:pt x="1695" y="602"/>
                  <a:pt x="1749" y="603"/>
                  <a:pt x="1803" y="606"/>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80" name="Comment 24"/>
          <p:cNvSpPr>
            <a:spLocks noRot="1" noChangeAspect="1" noEditPoints="1" noChangeArrowheads="1" noChangeShapeType="1" noTextEdit="1"/>
          </p:cNvSpPr>
          <p:nvPr/>
        </p:nvSpPr>
        <p:spPr bwMode="auto">
          <a:xfrm>
            <a:off x="1528763" y="3746500"/>
            <a:ext cx="241300" cy="377825"/>
          </a:xfrm>
          <a:custGeom>
            <a:avLst/>
            <a:gdLst>
              <a:gd name="T0" fmla="+- 0 4298 4248"/>
              <a:gd name="T1" fmla="*/ T0 w 667"/>
              <a:gd name="T2" fmla="+- 0 10623 10407"/>
              <a:gd name="T3" fmla="*/ 10623 h 1049"/>
              <a:gd name="T4" fmla="+- 0 4294 4248"/>
              <a:gd name="T5" fmla="*/ T4 w 667"/>
              <a:gd name="T6" fmla="+- 0 10603 10407"/>
              <a:gd name="T7" fmla="*/ 10603 h 1049"/>
              <a:gd name="T8" fmla="+- 0 4293 4248"/>
              <a:gd name="T9" fmla="*/ T8 w 667"/>
              <a:gd name="T10" fmla="+- 0 10597 10407"/>
              <a:gd name="T11" fmla="*/ 10597 h 1049"/>
              <a:gd name="T12" fmla="+- 0 4288 4248"/>
              <a:gd name="T13" fmla="*/ T12 w 667"/>
              <a:gd name="T14" fmla="+- 0 10585 10407"/>
              <a:gd name="T15" fmla="*/ 10585 h 1049"/>
              <a:gd name="T16" fmla="+- 0 4273 4248"/>
              <a:gd name="T17" fmla="*/ T16 w 667"/>
              <a:gd name="T18" fmla="+- 0 10599 10407"/>
              <a:gd name="T19" fmla="*/ 10599 h 1049"/>
              <a:gd name="T20" fmla="+- 0 4269 4248"/>
              <a:gd name="T21" fmla="*/ T20 w 667"/>
              <a:gd name="T22" fmla="+- 0 10573 10407"/>
              <a:gd name="T23" fmla="*/ 10573 h 1049"/>
              <a:gd name="T24" fmla="+- 0 4256 4248"/>
              <a:gd name="T25" fmla="*/ T24 w 667"/>
              <a:gd name="T26" fmla="+- 0 10615 10407"/>
              <a:gd name="T27" fmla="*/ 10615 h 1049"/>
              <a:gd name="T28" fmla="+- 0 4214 4248"/>
              <a:gd name="T29" fmla="*/ T28 w 667"/>
              <a:gd name="T30" fmla="+- 0 10750 10407"/>
              <a:gd name="T31" fmla="*/ 10750 h 1049"/>
              <a:gd name="T32" fmla="+- 0 4260 4248"/>
              <a:gd name="T33" fmla="*/ T32 w 667"/>
              <a:gd name="T34" fmla="+- 0 10933 10407"/>
              <a:gd name="T35" fmla="*/ 10933 h 1049"/>
              <a:gd name="T36" fmla="+- 0 4278 4248"/>
              <a:gd name="T37" fmla="*/ T36 w 667"/>
              <a:gd name="T38" fmla="+- 0 11069 10407"/>
              <a:gd name="T39" fmla="*/ 11069 h 1049"/>
              <a:gd name="T40" fmla="+- 0 4282 4248"/>
              <a:gd name="T41" fmla="*/ T40 w 667"/>
              <a:gd name="T42" fmla="+- 0 11097 10407"/>
              <a:gd name="T43" fmla="*/ 11097 h 1049"/>
              <a:gd name="T44" fmla="+- 0 4286 4248"/>
              <a:gd name="T45" fmla="*/ T44 w 667"/>
              <a:gd name="T46" fmla="+- 0 11123 10407"/>
              <a:gd name="T47" fmla="*/ 11123 h 1049"/>
              <a:gd name="T48" fmla="+- 0 4291 4248"/>
              <a:gd name="T49" fmla="*/ T48 w 667"/>
              <a:gd name="T50" fmla="+- 0 11151 10407"/>
              <a:gd name="T51" fmla="*/ 11151 h 1049"/>
              <a:gd name="T52" fmla="+- 0 4287 4248"/>
              <a:gd name="T53" fmla="*/ T52 w 667"/>
              <a:gd name="T54" fmla="+- 0 11126 10407"/>
              <a:gd name="T55" fmla="*/ 11126 h 1049"/>
              <a:gd name="T56" fmla="+- 0 4285 4248"/>
              <a:gd name="T57" fmla="*/ T56 w 667"/>
              <a:gd name="T58" fmla="+- 0 11110 10407"/>
              <a:gd name="T59" fmla="*/ 11110 h 1049"/>
              <a:gd name="T60" fmla="+- 0 4282 4248"/>
              <a:gd name="T61" fmla="*/ T60 w 667"/>
              <a:gd name="T62" fmla="+- 0 11085 10407"/>
              <a:gd name="T63" fmla="*/ 11085 h 1049"/>
              <a:gd name="T64" fmla="+- 0 4267 4248"/>
              <a:gd name="T65" fmla="*/ T64 w 667"/>
              <a:gd name="T66" fmla="+- 0 10975 10407"/>
              <a:gd name="T67" fmla="*/ 10975 h 1049"/>
              <a:gd name="T68" fmla="+- 0 4258 4248"/>
              <a:gd name="T69" fmla="*/ T68 w 667"/>
              <a:gd name="T70" fmla="+- 0 10865 10407"/>
              <a:gd name="T71" fmla="*/ 10865 h 1049"/>
              <a:gd name="T72" fmla="+- 0 4254 4248"/>
              <a:gd name="T73" fmla="*/ T72 w 667"/>
              <a:gd name="T74" fmla="+- 0 10754 10407"/>
              <a:gd name="T75" fmla="*/ 10754 h 1049"/>
              <a:gd name="T76" fmla="+- 0 4251 4248"/>
              <a:gd name="T77" fmla="*/ T76 w 667"/>
              <a:gd name="T78" fmla="+- 0 10671 10407"/>
              <a:gd name="T79" fmla="*/ 10671 h 1049"/>
              <a:gd name="T80" fmla="+- 0 4252 4248"/>
              <a:gd name="T81" fmla="*/ T80 w 667"/>
              <a:gd name="T82" fmla="+- 0 10589 10407"/>
              <a:gd name="T83" fmla="*/ 10589 h 1049"/>
              <a:gd name="T84" fmla="+- 0 4279 4248"/>
              <a:gd name="T85" fmla="*/ T84 w 667"/>
              <a:gd name="T86" fmla="+- 0 10510 10407"/>
              <a:gd name="T87" fmla="*/ 10510 h 1049"/>
              <a:gd name="T88" fmla="+- 0 4304 4248"/>
              <a:gd name="T89" fmla="*/ T88 w 667"/>
              <a:gd name="T90" fmla="+- 0 10436 10407"/>
              <a:gd name="T91" fmla="*/ 10436 h 1049"/>
              <a:gd name="T92" fmla="+- 0 4367 4248"/>
              <a:gd name="T93" fmla="*/ T92 w 667"/>
              <a:gd name="T94" fmla="+- 0 10396 10407"/>
              <a:gd name="T95" fmla="*/ 10396 h 1049"/>
              <a:gd name="T96" fmla="+- 0 4446 4248"/>
              <a:gd name="T97" fmla="*/ T96 w 667"/>
              <a:gd name="T98" fmla="+- 0 10410 10407"/>
              <a:gd name="T99" fmla="*/ 10410 h 1049"/>
              <a:gd name="T100" fmla="+- 0 4528 4248"/>
              <a:gd name="T101" fmla="*/ T100 w 667"/>
              <a:gd name="T102" fmla="+- 0 10425 10407"/>
              <a:gd name="T103" fmla="*/ 10425 h 1049"/>
              <a:gd name="T104" fmla="+- 0 4572 4248"/>
              <a:gd name="T105" fmla="*/ T104 w 667"/>
              <a:gd name="T106" fmla="+- 0 10500 10407"/>
              <a:gd name="T107" fmla="*/ 10500 h 1049"/>
              <a:gd name="T108" fmla="+- 0 4565 4248"/>
              <a:gd name="T109" fmla="*/ T108 w 667"/>
              <a:gd name="T110" fmla="+- 0 10580 10407"/>
              <a:gd name="T111" fmla="*/ 10580 h 1049"/>
              <a:gd name="T112" fmla="+- 0 4560 4248"/>
              <a:gd name="T113" fmla="*/ T112 w 667"/>
              <a:gd name="T114" fmla="+- 0 10636 10407"/>
              <a:gd name="T115" fmla="*/ 10636 h 1049"/>
              <a:gd name="T116" fmla="+- 0 4534 4248"/>
              <a:gd name="T117" fmla="*/ T116 w 667"/>
              <a:gd name="T118" fmla="+- 0 10693 10407"/>
              <a:gd name="T119" fmla="*/ 10693 h 1049"/>
              <a:gd name="T120" fmla="+- 0 4504 4248"/>
              <a:gd name="T121" fmla="*/ T120 w 667"/>
              <a:gd name="T122" fmla="+- 0 10739 10407"/>
              <a:gd name="T123" fmla="*/ 10739 h 1049"/>
              <a:gd name="T124" fmla="+- 0 4490 4248"/>
              <a:gd name="T125" fmla="*/ T124 w 667"/>
              <a:gd name="T126" fmla="+- 0 10760 10407"/>
              <a:gd name="T127" fmla="*/ 10760 h 1049"/>
              <a:gd name="T128" fmla="+- 0 4473 4248"/>
              <a:gd name="T129" fmla="*/ T128 w 667"/>
              <a:gd name="T130" fmla="+- 0 10777 10407"/>
              <a:gd name="T131" fmla="*/ 10777 h 1049"/>
              <a:gd name="T132" fmla="+- 0 4457 4248"/>
              <a:gd name="T133" fmla="*/ T132 w 667"/>
              <a:gd name="T134" fmla="+- 0 10795 10407"/>
              <a:gd name="T135" fmla="*/ 10795 h 1049"/>
              <a:gd name="T136" fmla="+- 0 4486 4248"/>
              <a:gd name="T137" fmla="*/ T136 w 667"/>
              <a:gd name="T138" fmla="+- 0 10785 10407"/>
              <a:gd name="T139" fmla="*/ 10785 h 1049"/>
              <a:gd name="T140" fmla="+- 0 4510 4248"/>
              <a:gd name="T141" fmla="*/ T140 w 667"/>
              <a:gd name="T142" fmla="+- 0 10778 10407"/>
              <a:gd name="T143" fmla="*/ 10778 h 1049"/>
              <a:gd name="T144" fmla="+- 0 4542 4248"/>
              <a:gd name="T145" fmla="*/ T144 w 667"/>
              <a:gd name="T146" fmla="+- 0 10777 10407"/>
              <a:gd name="T147" fmla="*/ 10777 h 1049"/>
              <a:gd name="T148" fmla="+- 0 4605 4248"/>
              <a:gd name="T149" fmla="*/ T148 w 667"/>
              <a:gd name="T150" fmla="+- 0 10775 10407"/>
              <a:gd name="T151" fmla="*/ 10775 h 1049"/>
              <a:gd name="T152" fmla="+- 0 4666 4248"/>
              <a:gd name="T153" fmla="*/ T152 w 667"/>
              <a:gd name="T154" fmla="+- 0 10795 10407"/>
              <a:gd name="T155" fmla="*/ 10795 h 1049"/>
              <a:gd name="T156" fmla="+- 0 4721 4248"/>
              <a:gd name="T157" fmla="*/ T156 w 667"/>
              <a:gd name="T158" fmla="+- 0 10826 10407"/>
              <a:gd name="T159" fmla="*/ 10826 h 1049"/>
              <a:gd name="T160" fmla="+- 0 4817 4248"/>
              <a:gd name="T161" fmla="*/ T160 w 667"/>
              <a:gd name="T162" fmla="+- 0 10880 10407"/>
              <a:gd name="T163" fmla="*/ 10880 h 1049"/>
              <a:gd name="T164" fmla="+- 0 4931 4248"/>
              <a:gd name="T165" fmla="*/ T164 w 667"/>
              <a:gd name="T166" fmla="+- 0 10986 10407"/>
              <a:gd name="T167" fmla="*/ 10986 h 1049"/>
              <a:gd name="T168" fmla="+- 0 4911 4248"/>
              <a:gd name="T169" fmla="*/ T168 w 667"/>
              <a:gd name="T170" fmla="+- 0 11107 10407"/>
              <a:gd name="T171" fmla="*/ 11107 h 1049"/>
              <a:gd name="T172" fmla="+- 0 4900 4248"/>
              <a:gd name="T173" fmla="*/ T172 w 667"/>
              <a:gd name="T174" fmla="+- 0 11175 10407"/>
              <a:gd name="T175" fmla="*/ 11175 h 1049"/>
              <a:gd name="T176" fmla="+- 0 4846 4248"/>
              <a:gd name="T177" fmla="*/ T176 w 667"/>
              <a:gd name="T178" fmla="+- 0 11245 10407"/>
              <a:gd name="T179" fmla="*/ 11245 h 1049"/>
              <a:gd name="T180" fmla="+- 0 4792 4248"/>
              <a:gd name="T181" fmla="*/ T180 w 667"/>
              <a:gd name="T182" fmla="+- 0 11286 10407"/>
              <a:gd name="T183" fmla="*/ 11286 h 1049"/>
              <a:gd name="T184" fmla="+- 0 4701 4248"/>
              <a:gd name="T185" fmla="*/ T184 w 667"/>
              <a:gd name="T186" fmla="+- 0 11354 10407"/>
              <a:gd name="T187" fmla="*/ 11354 h 1049"/>
              <a:gd name="T188" fmla="+- 0 4590 4248"/>
              <a:gd name="T189" fmla="*/ T188 w 667"/>
              <a:gd name="T190" fmla="+- 0 11403 10407"/>
              <a:gd name="T191" fmla="*/ 11403 h 1049"/>
              <a:gd name="T192" fmla="+- 0 4490 4248"/>
              <a:gd name="T193" fmla="*/ T192 w 667"/>
              <a:gd name="T194" fmla="+- 0 11455 10407"/>
              <a:gd name="T195" fmla="*/ 11455 h 10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667" h="1049" extrusionOk="0">
                <a:moveTo>
                  <a:pt x="50" y="216"/>
                </a:moveTo>
                <a:cubicBezTo>
                  <a:pt x="46" y="196"/>
                  <a:pt x="45" y="190"/>
                  <a:pt x="40" y="178"/>
                </a:cubicBezTo>
                <a:cubicBezTo>
                  <a:pt x="25" y="192"/>
                  <a:pt x="21" y="166"/>
                  <a:pt x="8" y="208"/>
                </a:cubicBezTo>
                <a:cubicBezTo>
                  <a:pt x="-34" y="343"/>
                  <a:pt x="12" y="526"/>
                  <a:pt x="30" y="662"/>
                </a:cubicBezTo>
                <a:cubicBezTo>
                  <a:pt x="34" y="690"/>
                  <a:pt x="38" y="716"/>
                  <a:pt x="43" y="744"/>
                </a:cubicBezTo>
                <a:cubicBezTo>
                  <a:pt x="39" y="719"/>
                  <a:pt x="37" y="703"/>
                  <a:pt x="34" y="678"/>
                </a:cubicBezTo>
                <a:cubicBezTo>
                  <a:pt x="19" y="568"/>
                  <a:pt x="10" y="458"/>
                  <a:pt x="6" y="347"/>
                </a:cubicBezTo>
                <a:cubicBezTo>
                  <a:pt x="3" y="264"/>
                  <a:pt x="4" y="182"/>
                  <a:pt x="31" y="103"/>
                </a:cubicBezTo>
                <a:cubicBezTo>
                  <a:pt x="56" y="29"/>
                  <a:pt x="119" y="-11"/>
                  <a:pt x="198" y="3"/>
                </a:cubicBezTo>
                <a:cubicBezTo>
                  <a:pt x="280" y="18"/>
                  <a:pt x="324" y="93"/>
                  <a:pt x="317" y="173"/>
                </a:cubicBezTo>
                <a:cubicBezTo>
                  <a:pt x="312" y="229"/>
                  <a:pt x="286" y="286"/>
                  <a:pt x="256" y="332"/>
                </a:cubicBezTo>
                <a:cubicBezTo>
                  <a:pt x="242" y="353"/>
                  <a:pt x="225" y="370"/>
                  <a:pt x="209" y="388"/>
                </a:cubicBezTo>
                <a:cubicBezTo>
                  <a:pt x="238" y="378"/>
                  <a:pt x="262" y="371"/>
                  <a:pt x="294" y="370"/>
                </a:cubicBezTo>
                <a:cubicBezTo>
                  <a:pt x="357" y="368"/>
                  <a:pt x="418" y="388"/>
                  <a:pt x="473" y="419"/>
                </a:cubicBezTo>
                <a:cubicBezTo>
                  <a:pt x="569" y="473"/>
                  <a:pt x="683" y="579"/>
                  <a:pt x="663" y="700"/>
                </a:cubicBezTo>
                <a:cubicBezTo>
                  <a:pt x="652" y="768"/>
                  <a:pt x="598" y="838"/>
                  <a:pt x="544" y="879"/>
                </a:cubicBezTo>
                <a:cubicBezTo>
                  <a:pt x="453" y="947"/>
                  <a:pt x="342" y="996"/>
                  <a:pt x="242" y="1048"/>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81" name="Comment 25"/>
          <p:cNvSpPr>
            <a:spLocks noRot="1" noChangeAspect="1" noEditPoints="1" noChangeArrowheads="1" noChangeShapeType="1" noTextEdit="1"/>
          </p:cNvSpPr>
          <p:nvPr/>
        </p:nvSpPr>
        <p:spPr bwMode="auto">
          <a:xfrm>
            <a:off x="3276600" y="3109913"/>
            <a:ext cx="576263" cy="950912"/>
          </a:xfrm>
          <a:custGeom>
            <a:avLst/>
            <a:gdLst>
              <a:gd name="T0" fmla="+- 0 10681 9100"/>
              <a:gd name="T1" fmla="*/ T0 w 1604"/>
              <a:gd name="T2" fmla="+- 0 8655 8640"/>
              <a:gd name="T3" fmla="*/ 8655 h 2638"/>
              <a:gd name="T4" fmla="+- 0 10612 9100"/>
              <a:gd name="T5" fmla="*/ T4 w 1604"/>
              <a:gd name="T6" fmla="+- 0 8761 8640"/>
              <a:gd name="T7" fmla="*/ 8761 h 2638"/>
              <a:gd name="T8" fmla="+- 0 10471 9100"/>
              <a:gd name="T9" fmla="*/ T8 w 1604"/>
              <a:gd name="T10" fmla="+- 0 8924 8640"/>
              <a:gd name="T11" fmla="*/ 8924 h 2638"/>
              <a:gd name="T12" fmla="+- 0 10308 9100"/>
              <a:gd name="T13" fmla="*/ T12 w 1604"/>
              <a:gd name="T14" fmla="+- 0 9144 8640"/>
              <a:gd name="T15" fmla="*/ 9144 h 2638"/>
              <a:gd name="T16" fmla="+- 0 10134 9100"/>
              <a:gd name="T17" fmla="*/ T16 w 1604"/>
              <a:gd name="T18" fmla="+- 0 9422 8640"/>
              <a:gd name="T19" fmla="*/ 9422 h 2638"/>
              <a:gd name="T20" fmla="+- 0 9932 9100"/>
              <a:gd name="T21" fmla="*/ T20 w 1604"/>
              <a:gd name="T22" fmla="+- 0 9864 8640"/>
              <a:gd name="T23" fmla="*/ 9864 h 2638"/>
              <a:gd name="T24" fmla="+- 0 9886 9100"/>
              <a:gd name="T25" fmla="*/ T24 w 1604"/>
              <a:gd name="T26" fmla="+- 0 9866 8640"/>
              <a:gd name="T27" fmla="*/ 9866 h 2638"/>
              <a:gd name="T28" fmla="+- 0 9926 9100"/>
              <a:gd name="T29" fmla="*/ T28 w 1604"/>
              <a:gd name="T30" fmla="+- 0 9966 8640"/>
              <a:gd name="T31" fmla="*/ 9966 h 2638"/>
              <a:gd name="T32" fmla="+- 0 9724 9100"/>
              <a:gd name="T33" fmla="*/ T32 w 1604"/>
              <a:gd name="T34" fmla="+- 0 9994 8640"/>
              <a:gd name="T35" fmla="*/ 9994 h 2638"/>
              <a:gd name="T36" fmla="+- 0 9300 9100"/>
              <a:gd name="T37" fmla="*/ T36 w 1604"/>
              <a:gd name="T38" fmla="+- 0 10140 8640"/>
              <a:gd name="T39" fmla="*/ 10140 h 2638"/>
              <a:gd name="T40" fmla="+- 0 9132 9100"/>
              <a:gd name="T41" fmla="*/ T40 w 1604"/>
              <a:gd name="T42" fmla="+- 0 10776 8640"/>
              <a:gd name="T43" fmla="*/ 10776 h 2638"/>
              <a:gd name="T44" fmla="+- 0 9377 9100"/>
              <a:gd name="T45" fmla="*/ T44 w 1604"/>
              <a:gd name="T46" fmla="+- 0 11243 8640"/>
              <a:gd name="T47" fmla="*/ 11243 h 2638"/>
              <a:gd name="T48" fmla="+- 0 9948 9100"/>
              <a:gd name="T49" fmla="*/ T48 w 1604"/>
              <a:gd name="T50" fmla="+- 0 11244 8640"/>
              <a:gd name="T51" fmla="*/ 11244 h 2638"/>
              <a:gd name="T52" fmla="+- 0 10544 9100"/>
              <a:gd name="T53" fmla="*/ T52 w 1604"/>
              <a:gd name="T54" fmla="+- 0 10653 8640"/>
              <a:gd name="T55" fmla="*/ 10653 h 2638"/>
              <a:gd name="T56" fmla="+- 0 10467 9100"/>
              <a:gd name="T57" fmla="*/ T56 w 1604"/>
              <a:gd name="T58" fmla="+- 0 10269 8640"/>
              <a:gd name="T59" fmla="*/ 10269 h 2638"/>
              <a:gd name="T60" fmla="+- 0 10121 9100"/>
              <a:gd name="T61" fmla="*/ T60 w 1604"/>
              <a:gd name="T62" fmla="+- 0 10038 8640"/>
              <a:gd name="T63" fmla="*/ 10038 h 2638"/>
              <a:gd name="T64" fmla="+- 0 9830 9100"/>
              <a:gd name="T65" fmla="*/ T64 w 1604"/>
              <a:gd name="T66" fmla="+- 0 10066 8640"/>
              <a:gd name="T67" fmla="*/ 10066 h 2638"/>
              <a:gd name="T68" fmla="+- 0 9488 9100"/>
              <a:gd name="T69" fmla="*/ T68 w 1604"/>
              <a:gd name="T70" fmla="+- 0 11006 8640"/>
              <a:gd name="T71" fmla="*/ 11006 h 2638"/>
              <a:gd name="T72" fmla="+- 0 9456 9100"/>
              <a:gd name="T73" fmla="*/ T72 w 1604"/>
              <a:gd name="T74" fmla="+- 0 10964 8640"/>
              <a:gd name="T75" fmla="*/ 10964 h 2638"/>
              <a:gd name="T76" fmla="+- 0 9469 9100"/>
              <a:gd name="T77" fmla="*/ T76 w 1604"/>
              <a:gd name="T78" fmla="+- 0 10655 8640"/>
              <a:gd name="T79" fmla="*/ 10655 h 2638"/>
              <a:gd name="T80" fmla="+- 0 9569 9100"/>
              <a:gd name="T81" fmla="*/ T80 w 1604"/>
              <a:gd name="T82" fmla="+- 0 10566 8640"/>
              <a:gd name="T83" fmla="*/ 10566 h 2638"/>
              <a:gd name="T84" fmla="+- 0 9800 9100"/>
              <a:gd name="T85" fmla="*/ T84 w 1604"/>
              <a:gd name="T86" fmla="+- 0 10811 8640"/>
              <a:gd name="T87" fmla="*/ 10811 h 2638"/>
              <a:gd name="T88" fmla="+- 0 9893 9100"/>
              <a:gd name="T89" fmla="*/ T88 w 1604"/>
              <a:gd name="T90" fmla="+- 0 10928 8640"/>
              <a:gd name="T91" fmla="*/ 10928 h 2638"/>
              <a:gd name="T92" fmla="+- 0 9878 9100"/>
              <a:gd name="T93" fmla="*/ T92 w 1604"/>
              <a:gd name="T94" fmla="+- 0 10913 8640"/>
              <a:gd name="T95" fmla="*/ 10913 h 2638"/>
              <a:gd name="T96" fmla="+- 0 9588 9100"/>
              <a:gd name="T97" fmla="*/ T96 w 1604"/>
              <a:gd name="T98" fmla="+- 0 10843 8640"/>
              <a:gd name="T99" fmla="*/ 10843 h 2638"/>
              <a:gd name="T100" fmla="+- 0 9762 9100"/>
              <a:gd name="T101" fmla="*/ T100 w 1604"/>
              <a:gd name="T102" fmla="+- 0 10791 8640"/>
              <a:gd name="T103" fmla="*/ 10791 h 2638"/>
              <a:gd name="T104" fmla="+- 0 9966 9100"/>
              <a:gd name="T105" fmla="*/ T104 w 1604"/>
              <a:gd name="T106" fmla="+- 0 10581 8640"/>
              <a:gd name="T107" fmla="*/ 10581 h 2638"/>
              <a:gd name="T108" fmla="+- 0 10038 9100"/>
              <a:gd name="T109" fmla="*/ T108 w 1604"/>
              <a:gd name="T110" fmla="+- 0 10761 8640"/>
              <a:gd name="T111" fmla="*/ 10761 h 2638"/>
              <a:gd name="T112" fmla="+- 0 10072 9100"/>
              <a:gd name="T113" fmla="*/ T112 w 1604"/>
              <a:gd name="T114" fmla="+- 0 10822 8640"/>
              <a:gd name="T115" fmla="*/ 10822 h 2638"/>
              <a:gd name="T116" fmla="+- 0 10036 9100"/>
              <a:gd name="T117" fmla="*/ T116 w 1604"/>
              <a:gd name="T118" fmla="+- 0 10689 8640"/>
              <a:gd name="T119" fmla="*/ 10689 h 2638"/>
              <a:gd name="T120" fmla="+- 0 10118 9100"/>
              <a:gd name="T121" fmla="*/ T120 w 1604"/>
              <a:gd name="T122" fmla="+- 0 10573 8640"/>
              <a:gd name="T123" fmla="*/ 10573 h 2638"/>
              <a:gd name="T124" fmla="+- 0 10213 9100"/>
              <a:gd name="T125" fmla="*/ T124 w 1604"/>
              <a:gd name="T126" fmla="+- 0 10719 8640"/>
              <a:gd name="T127" fmla="*/ 10719 h 2638"/>
              <a:gd name="T128" fmla="+- 0 10190 9100"/>
              <a:gd name="T129" fmla="*/ T128 w 1604"/>
              <a:gd name="T130" fmla="+- 0 10675 8640"/>
              <a:gd name="T131" fmla="*/ 10675 h 2638"/>
              <a:gd name="T132" fmla="+- 0 10232 9100"/>
              <a:gd name="T133" fmla="*/ T132 w 1604"/>
              <a:gd name="T134" fmla="+- 0 10487 8640"/>
              <a:gd name="T135" fmla="*/ 10487 h 2638"/>
              <a:gd name="T136" fmla="+- 0 10439 9100"/>
              <a:gd name="T137" fmla="*/ T136 w 1604"/>
              <a:gd name="T138" fmla="+- 0 10628 8640"/>
              <a:gd name="T139" fmla="*/ 10628 h 2638"/>
              <a:gd name="T140" fmla="+- 0 10402 9100"/>
              <a:gd name="T141" fmla="*/ T140 w 1604"/>
              <a:gd name="T142" fmla="+- 0 10680 8640"/>
              <a:gd name="T143" fmla="*/ 10680 h 26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1604" h="2638" extrusionOk="0">
                <a:moveTo>
                  <a:pt x="1603" y="0"/>
                </a:moveTo>
                <a:cubicBezTo>
                  <a:pt x="1596" y="6"/>
                  <a:pt x="1588" y="8"/>
                  <a:pt x="1581" y="15"/>
                </a:cubicBezTo>
                <a:cubicBezTo>
                  <a:pt x="1564" y="34"/>
                  <a:pt x="1559" y="52"/>
                  <a:pt x="1547" y="71"/>
                </a:cubicBezTo>
                <a:cubicBezTo>
                  <a:pt x="1536" y="88"/>
                  <a:pt x="1524" y="105"/>
                  <a:pt x="1512" y="121"/>
                </a:cubicBezTo>
                <a:cubicBezTo>
                  <a:pt x="1491" y="148"/>
                  <a:pt x="1467" y="174"/>
                  <a:pt x="1444" y="200"/>
                </a:cubicBezTo>
                <a:cubicBezTo>
                  <a:pt x="1420" y="228"/>
                  <a:pt x="1393" y="254"/>
                  <a:pt x="1371" y="284"/>
                </a:cubicBezTo>
                <a:cubicBezTo>
                  <a:pt x="1341" y="324"/>
                  <a:pt x="1315" y="368"/>
                  <a:pt x="1286" y="408"/>
                </a:cubicBezTo>
                <a:cubicBezTo>
                  <a:pt x="1262" y="442"/>
                  <a:pt x="1233" y="472"/>
                  <a:pt x="1208" y="504"/>
                </a:cubicBezTo>
                <a:cubicBezTo>
                  <a:pt x="1178" y="543"/>
                  <a:pt x="1146" y="583"/>
                  <a:pt x="1119" y="625"/>
                </a:cubicBezTo>
                <a:cubicBezTo>
                  <a:pt x="1088" y="675"/>
                  <a:pt x="1059" y="729"/>
                  <a:pt x="1034" y="782"/>
                </a:cubicBezTo>
                <a:cubicBezTo>
                  <a:pt x="996" y="865"/>
                  <a:pt x="963" y="951"/>
                  <a:pt x="930" y="1035"/>
                </a:cubicBezTo>
                <a:cubicBezTo>
                  <a:pt x="912" y="1081"/>
                  <a:pt x="878" y="1197"/>
                  <a:pt x="832" y="1224"/>
                </a:cubicBezTo>
                <a:cubicBezTo>
                  <a:pt x="822" y="1230"/>
                  <a:pt x="792" y="1228"/>
                  <a:pt x="792" y="1228"/>
                </a:cubicBezTo>
                <a:cubicBezTo>
                  <a:pt x="789" y="1226"/>
                  <a:pt x="788" y="1225"/>
                  <a:pt x="786" y="1226"/>
                </a:cubicBezTo>
              </a:path>
              <a:path w="1604" h="2638" extrusionOk="0">
                <a:moveTo>
                  <a:pt x="908" y="1343"/>
                </a:moveTo>
                <a:cubicBezTo>
                  <a:pt x="881" y="1337"/>
                  <a:pt x="854" y="1329"/>
                  <a:pt x="826" y="1326"/>
                </a:cubicBezTo>
                <a:cubicBezTo>
                  <a:pt x="804" y="1323"/>
                  <a:pt x="782" y="1323"/>
                  <a:pt x="759" y="1326"/>
                </a:cubicBezTo>
                <a:cubicBezTo>
                  <a:pt x="713" y="1331"/>
                  <a:pt x="669" y="1344"/>
                  <a:pt x="624" y="1354"/>
                </a:cubicBezTo>
                <a:cubicBezTo>
                  <a:pt x="566" y="1367"/>
                  <a:pt x="510" y="1386"/>
                  <a:pt x="453" y="1404"/>
                </a:cubicBezTo>
                <a:cubicBezTo>
                  <a:pt x="368" y="1431"/>
                  <a:pt x="278" y="1455"/>
                  <a:pt x="200" y="1500"/>
                </a:cubicBezTo>
                <a:cubicBezTo>
                  <a:pt x="151" y="1528"/>
                  <a:pt x="108" y="1565"/>
                  <a:pt x="78" y="1613"/>
                </a:cubicBezTo>
                <a:cubicBezTo>
                  <a:pt x="-20" y="1770"/>
                  <a:pt x="-10" y="1964"/>
                  <a:pt x="32" y="2136"/>
                </a:cubicBezTo>
                <a:cubicBezTo>
                  <a:pt x="58" y="2244"/>
                  <a:pt x="102" y="2348"/>
                  <a:pt x="150" y="2448"/>
                </a:cubicBezTo>
                <a:cubicBezTo>
                  <a:pt x="180" y="2511"/>
                  <a:pt x="211" y="2571"/>
                  <a:pt x="277" y="2603"/>
                </a:cubicBezTo>
                <a:cubicBezTo>
                  <a:pt x="381" y="2653"/>
                  <a:pt x="516" y="2637"/>
                  <a:pt x="626" y="2630"/>
                </a:cubicBezTo>
                <a:cubicBezTo>
                  <a:pt x="700" y="2625"/>
                  <a:pt x="776" y="2622"/>
                  <a:pt x="848" y="2604"/>
                </a:cubicBezTo>
                <a:cubicBezTo>
                  <a:pt x="979" y="2570"/>
                  <a:pt x="1063" y="2468"/>
                  <a:pt x="1154" y="2376"/>
                </a:cubicBezTo>
                <a:cubicBezTo>
                  <a:pt x="1254" y="2275"/>
                  <a:pt x="1406" y="2155"/>
                  <a:pt x="1444" y="2013"/>
                </a:cubicBezTo>
                <a:cubicBezTo>
                  <a:pt x="1455" y="1972"/>
                  <a:pt x="1457" y="1927"/>
                  <a:pt x="1457" y="1885"/>
                </a:cubicBezTo>
                <a:cubicBezTo>
                  <a:pt x="1456" y="1784"/>
                  <a:pt x="1436" y="1703"/>
                  <a:pt x="1367" y="1629"/>
                </a:cubicBezTo>
                <a:cubicBezTo>
                  <a:pt x="1304" y="1562"/>
                  <a:pt x="1226" y="1486"/>
                  <a:pt x="1144" y="1444"/>
                </a:cubicBezTo>
                <a:cubicBezTo>
                  <a:pt x="1105" y="1424"/>
                  <a:pt x="1063" y="1412"/>
                  <a:pt x="1021" y="1398"/>
                </a:cubicBezTo>
                <a:cubicBezTo>
                  <a:pt x="943" y="1372"/>
                  <a:pt x="842" y="1337"/>
                  <a:pt x="766" y="1386"/>
                </a:cubicBezTo>
                <a:cubicBezTo>
                  <a:pt x="753" y="1395"/>
                  <a:pt x="743" y="1415"/>
                  <a:pt x="730" y="1426"/>
                </a:cubicBezTo>
              </a:path>
              <a:path w="1604" h="2638" extrusionOk="0">
                <a:moveTo>
                  <a:pt x="402" y="2333"/>
                </a:moveTo>
                <a:cubicBezTo>
                  <a:pt x="400" y="2339"/>
                  <a:pt x="392" y="2363"/>
                  <a:pt x="388" y="2366"/>
                </a:cubicBezTo>
                <a:cubicBezTo>
                  <a:pt x="381" y="2364"/>
                  <a:pt x="379" y="2363"/>
                  <a:pt x="375" y="2367"/>
                </a:cubicBezTo>
                <a:cubicBezTo>
                  <a:pt x="363" y="2352"/>
                  <a:pt x="360" y="2344"/>
                  <a:pt x="356" y="2324"/>
                </a:cubicBezTo>
                <a:cubicBezTo>
                  <a:pt x="348" y="2286"/>
                  <a:pt x="347" y="2247"/>
                  <a:pt x="347" y="2209"/>
                </a:cubicBezTo>
                <a:cubicBezTo>
                  <a:pt x="346" y="2142"/>
                  <a:pt x="354" y="2080"/>
                  <a:pt x="369" y="2015"/>
                </a:cubicBezTo>
                <a:cubicBezTo>
                  <a:pt x="375" y="1988"/>
                  <a:pt x="387" y="1920"/>
                  <a:pt x="415" y="1904"/>
                </a:cubicBezTo>
                <a:cubicBezTo>
                  <a:pt x="442" y="1889"/>
                  <a:pt x="448" y="1905"/>
                  <a:pt x="469" y="1926"/>
                </a:cubicBezTo>
                <a:cubicBezTo>
                  <a:pt x="513" y="1969"/>
                  <a:pt x="555" y="2012"/>
                  <a:pt x="596" y="2058"/>
                </a:cubicBezTo>
                <a:cubicBezTo>
                  <a:pt x="630" y="2096"/>
                  <a:pt x="666" y="2133"/>
                  <a:pt x="700" y="2171"/>
                </a:cubicBezTo>
                <a:cubicBezTo>
                  <a:pt x="722" y="2195"/>
                  <a:pt x="741" y="2221"/>
                  <a:pt x="762" y="2246"/>
                </a:cubicBezTo>
                <a:cubicBezTo>
                  <a:pt x="773" y="2259"/>
                  <a:pt x="784" y="2273"/>
                  <a:pt x="793" y="2288"/>
                </a:cubicBezTo>
                <a:cubicBezTo>
                  <a:pt x="795" y="2291"/>
                  <a:pt x="795" y="2290"/>
                  <a:pt x="786" y="2282"/>
                </a:cubicBezTo>
                <a:cubicBezTo>
                  <a:pt x="782" y="2278"/>
                  <a:pt x="780" y="2276"/>
                  <a:pt x="778" y="2273"/>
                </a:cubicBezTo>
              </a:path>
              <a:path w="1604" h="2638" extrusionOk="0">
                <a:moveTo>
                  <a:pt x="468" y="2207"/>
                </a:moveTo>
                <a:cubicBezTo>
                  <a:pt x="477" y="2204"/>
                  <a:pt x="479" y="2205"/>
                  <a:pt x="488" y="2203"/>
                </a:cubicBezTo>
                <a:cubicBezTo>
                  <a:pt x="514" y="2197"/>
                  <a:pt x="539" y="2190"/>
                  <a:pt x="565" y="2183"/>
                </a:cubicBezTo>
                <a:cubicBezTo>
                  <a:pt x="597" y="2174"/>
                  <a:pt x="632" y="2166"/>
                  <a:pt x="662" y="2151"/>
                </a:cubicBezTo>
                <a:cubicBezTo>
                  <a:pt x="669" y="2147"/>
                  <a:pt x="676" y="2143"/>
                  <a:pt x="683" y="2139"/>
                </a:cubicBezTo>
              </a:path>
              <a:path w="1604" h="2638" extrusionOk="0">
                <a:moveTo>
                  <a:pt x="866" y="1941"/>
                </a:moveTo>
                <a:cubicBezTo>
                  <a:pt x="874" y="1974"/>
                  <a:pt x="882" y="2008"/>
                  <a:pt x="896" y="2039"/>
                </a:cubicBezTo>
                <a:cubicBezTo>
                  <a:pt x="908" y="2067"/>
                  <a:pt x="925" y="2093"/>
                  <a:pt x="938" y="2121"/>
                </a:cubicBezTo>
                <a:cubicBezTo>
                  <a:pt x="947" y="2140"/>
                  <a:pt x="955" y="2159"/>
                  <a:pt x="967" y="2176"/>
                </a:cubicBezTo>
                <a:cubicBezTo>
                  <a:pt x="968" y="2180"/>
                  <a:pt x="968" y="2181"/>
                  <a:pt x="972" y="2182"/>
                </a:cubicBezTo>
                <a:cubicBezTo>
                  <a:pt x="970" y="2171"/>
                  <a:pt x="969" y="2160"/>
                  <a:pt x="966" y="2149"/>
                </a:cubicBezTo>
                <a:cubicBezTo>
                  <a:pt x="958" y="2115"/>
                  <a:pt x="944" y="2083"/>
                  <a:pt x="936" y="2049"/>
                </a:cubicBezTo>
                <a:cubicBezTo>
                  <a:pt x="927" y="2014"/>
                  <a:pt x="928" y="1963"/>
                  <a:pt x="957" y="1938"/>
                </a:cubicBezTo>
                <a:cubicBezTo>
                  <a:pt x="979" y="1920"/>
                  <a:pt x="996" y="1915"/>
                  <a:pt x="1018" y="1933"/>
                </a:cubicBezTo>
                <a:cubicBezTo>
                  <a:pt x="1050" y="1960"/>
                  <a:pt x="1073" y="1996"/>
                  <a:pt x="1090" y="2033"/>
                </a:cubicBezTo>
                <a:cubicBezTo>
                  <a:pt x="1097" y="2048"/>
                  <a:pt x="1107" y="2064"/>
                  <a:pt x="1113" y="2079"/>
                </a:cubicBezTo>
                <a:cubicBezTo>
                  <a:pt x="1113" y="2080"/>
                  <a:pt x="1113" y="2081"/>
                  <a:pt x="1113" y="2082"/>
                </a:cubicBezTo>
                <a:cubicBezTo>
                  <a:pt x="1104" y="2067"/>
                  <a:pt x="1095" y="2052"/>
                  <a:pt x="1090" y="2035"/>
                </a:cubicBezTo>
                <a:cubicBezTo>
                  <a:pt x="1080" y="2000"/>
                  <a:pt x="1080" y="1963"/>
                  <a:pt x="1083" y="1927"/>
                </a:cubicBezTo>
                <a:cubicBezTo>
                  <a:pt x="1086" y="1900"/>
                  <a:pt x="1097" y="1844"/>
                  <a:pt x="1132" y="1847"/>
                </a:cubicBezTo>
                <a:cubicBezTo>
                  <a:pt x="1187" y="1851"/>
                  <a:pt x="1247" y="1915"/>
                  <a:pt x="1288" y="1946"/>
                </a:cubicBezTo>
                <a:cubicBezTo>
                  <a:pt x="1302" y="1956"/>
                  <a:pt x="1331" y="1971"/>
                  <a:pt x="1339" y="1988"/>
                </a:cubicBezTo>
                <a:cubicBezTo>
                  <a:pt x="1345" y="2000"/>
                  <a:pt x="1344" y="2010"/>
                  <a:pt x="1334" y="2020"/>
                </a:cubicBezTo>
                <a:cubicBezTo>
                  <a:pt x="1319" y="2030"/>
                  <a:pt x="1313" y="2034"/>
                  <a:pt x="1302" y="2040"/>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82" name="Comment 26"/>
          <p:cNvSpPr>
            <a:spLocks noRot="1" noChangeAspect="1" noEditPoints="1" noChangeArrowheads="1" noChangeShapeType="1" noTextEdit="1"/>
          </p:cNvSpPr>
          <p:nvPr/>
        </p:nvSpPr>
        <p:spPr bwMode="auto">
          <a:xfrm>
            <a:off x="596900" y="4454525"/>
            <a:ext cx="590550" cy="388938"/>
          </a:xfrm>
          <a:custGeom>
            <a:avLst/>
            <a:gdLst>
              <a:gd name="T0" fmla="+- 0 1681 1659"/>
              <a:gd name="T1" fmla="*/ T0 w 1640"/>
              <a:gd name="T2" fmla="+- 0 12871 12374"/>
              <a:gd name="T3" fmla="*/ 12871 h 1078"/>
              <a:gd name="T4" fmla="+- 0 1666 1659"/>
              <a:gd name="T5" fmla="*/ T4 w 1640"/>
              <a:gd name="T6" fmla="+- 0 12890 12374"/>
              <a:gd name="T7" fmla="*/ 12890 h 1078"/>
              <a:gd name="T8" fmla="+- 0 1661 1659"/>
              <a:gd name="T9" fmla="*/ T8 w 1640"/>
              <a:gd name="T10" fmla="+- 0 12888 12374"/>
              <a:gd name="T11" fmla="*/ 12888 h 1078"/>
              <a:gd name="T12" fmla="+- 0 1678 1659"/>
              <a:gd name="T13" fmla="*/ T12 w 1640"/>
              <a:gd name="T14" fmla="+- 0 12833 12374"/>
              <a:gd name="T15" fmla="*/ 12833 h 1078"/>
              <a:gd name="T16" fmla="+- 0 1754 1659"/>
              <a:gd name="T17" fmla="*/ T16 w 1640"/>
              <a:gd name="T18" fmla="+- 0 12770 12374"/>
              <a:gd name="T19" fmla="*/ 12770 h 1078"/>
              <a:gd name="T20" fmla="+- 0 1885 1659"/>
              <a:gd name="T21" fmla="*/ T20 w 1640"/>
              <a:gd name="T22" fmla="+- 0 12781 12374"/>
              <a:gd name="T23" fmla="*/ 12781 h 1078"/>
              <a:gd name="T24" fmla="+- 0 1938 1659"/>
              <a:gd name="T25" fmla="*/ T24 w 1640"/>
              <a:gd name="T26" fmla="+- 0 13010 12374"/>
              <a:gd name="T27" fmla="*/ 13010 h 1078"/>
              <a:gd name="T28" fmla="+- 0 1868 1659"/>
              <a:gd name="T29" fmla="*/ T28 w 1640"/>
              <a:gd name="T30" fmla="+- 0 13068 12374"/>
              <a:gd name="T31" fmla="*/ 13068 h 1078"/>
              <a:gd name="T32" fmla="+- 0 1825 1659"/>
              <a:gd name="T33" fmla="*/ T32 w 1640"/>
              <a:gd name="T34" fmla="+- 0 13078 12374"/>
              <a:gd name="T35" fmla="*/ 13078 h 1078"/>
              <a:gd name="T36" fmla="+- 0 1849 1659"/>
              <a:gd name="T37" fmla="*/ T36 w 1640"/>
              <a:gd name="T38" fmla="+- 0 13067 12374"/>
              <a:gd name="T39" fmla="*/ 13067 h 1078"/>
              <a:gd name="T40" fmla="+- 0 1992 1659"/>
              <a:gd name="T41" fmla="*/ T40 w 1640"/>
              <a:gd name="T42" fmla="+- 0 13066 12374"/>
              <a:gd name="T43" fmla="*/ 13066 h 1078"/>
              <a:gd name="T44" fmla="+- 0 2172 1659"/>
              <a:gd name="T45" fmla="*/ T44 w 1640"/>
              <a:gd name="T46" fmla="+- 0 13098 12374"/>
              <a:gd name="T47" fmla="*/ 13098 h 1078"/>
              <a:gd name="T48" fmla="+- 0 2249 1659"/>
              <a:gd name="T49" fmla="*/ T48 w 1640"/>
              <a:gd name="T50" fmla="+- 0 13156 12374"/>
              <a:gd name="T51" fmla="*/ 13156 h 1078"/>
              <a:gd name="T52" fmla="+- 0 2145 1659"/>
              <a:gd name="T53" fmla="*/ T52 w 1640"/>
              <a:gd name="T54" fmla="+- 0 13252 12374"/>
              <a:gd name="T55" fmla="*/ 13252 h 1078"/>
              <a:gd name="T56" fmla="+- 0 1959 1659"/>
              <a:gd name="T57" fmla="*/ T56 w 1640"/>
              <a:gd name="T58" fmla="+- 0 13341 12374"/>
              <a:gd name="T59" fmla="*/ 13341 h 1078"/>
              <a:gd name="T60" fmla="+- 0 1815 1659"/>
              <a:gd name="T61" fmla="*/ T60 w 1640"/>
              <a:gd name="T62" fmla="+- 0 13398 12374"/>
              <a:gd name="T63" fmla="*/ 13398 h 1078"/>
              <a:gd name="T64" fmla="+- 0 1695 1659"/>
              <a:gd name="T65" fmla="*/ T64 w 1640"/>
              <a:gd name="T66" fmla="+- 0 13446 12374"/>
              <a:gd name="T67" fmla="*/ 13446 h 1078"/>
              <a:gd name="T68" fmla="+- 0 1709 1659"/>
              <a:gd name="T69" fmla="*/ T68 w 1640"/>
              <a:gd name="T70" fmla="+- 0 13447 12374"/>
              <a:gd name="T71" fmla="*/ 13447 h 1078"/>
              <a:gd name="T72" fmla="+- 0 2288 1659"/>
              <a:gd name="T73" fmla="*/ T72 w 1640"/>
              <a:gd name="T74" fmla="+- 0 12437 12374"/>
              <a:gd name="T75" fmla="*/ 12437 h 1078"/>
              <a:gd name="T76" fmla="+- 0 2277 1659"/>
              <a:gd name="T77" fmla="*/ T76 w 1640"/>
              <a:gd name="T78" fmla="+- 0 12446 12374"/>
              <a:gd name="T79" fmla="*/ 12446 h 1078"/>
              <a:gd name="T80" fmla="+- 0 2286 1659"/>
              <a:gd name="T81" fmla="*/ T80 w 1640"/>
              <a:gd name="T82" fmla="+- 0 12529 12374"/>
              <a:gd name="T83" fmla="*/ 12529 h 1078"/>
              <a:gd name="T84" fmla="+- 0 2339 1659"/>
              <a:gd name="T85" fmla="*/ T84 w 1640"/>
              <a:gd name="T86" fmla="+- 0 12553 12374"/>
              <a:gd name="T87" fmla="*/ 12553 h 1078"/>
              <a:gd name="T88" fmla="+- 0 2391 1659"/>
              <a:gd name="T89" fmla="*/ T88 w 1640"/>
              <a:gd name="T90" fmla="+- 0 12483 12374"/>
              <a:gd name="T91" fmla="*/ 12483 h 1078"/>
              <a:gd name="T92" fmla="+- 0 2386 1659"/>
              <a:gd name="T93" fmla="*/ T92 w 1640"/>
              <a:gd name="T94" fmla="+- 0 12394 12374"/>
              <a:gd name="T95" fmla="*/ 12394 h 1078"/>
              <a:gd name="T96" fmla="+- 0 2331 1659"/>
              <a:gd name="T97" fmla="*/ T96 w 1640"/>
              <a:gd name="T98" fmla="+- 0 12388 12374"/>
              <a:gd name="T99" fmla="*/ 12388 h 1078"/>
              <a:gd name="T100" fmla="+- 0 2303 1659"/>
              <a:gd name="T101" fmla="*/ T100 w 1640"/>
              <a:gd name="T102" fmla="+- 0 12487 12374"/>
              <a:gd name="T103" fmla="*/ 12487 h 1078"/>
              <a:gd name="T104" fmla="+- 0 3069 1659"/>
              <a:gd name="T105" fmla="*/ T104 w 1640"/>
              <a:gd name="T106" fmla="+- 0 13030 12374"/>
              <a:gd name="T107" fmla="*/ 13030 h 1078"/>
              <a:gd name="T108" fmla="+- 0 3121 1659"/>
              <a:gd name="T109" fmla="*/ T108 w 1640"/>
              <a:gd name="T110" fmla="+- 0 12970 12374"/>
              <a:gd name="T111" fmla="*/ 12970 h 1078"/>
              <a:gd name="T112" fmla="+- 0 3203 1659"/>
              <a:gd name="T113" fmla="*/ T112 w 1640"/>
              <a:gd name="T114" fmla="+- 0 12934 12374"/>
              <a:gd name="T115" fmla="*/ 12934 h 1078"/>
              <a:gd name="T116" fmla="+- 0 3298 1659"/>
              <a:gd name="T117" fmla="*/ T116 w 1640"/>
              <a:gd name="T118" fmla="+- 0 12930 12374"/>
              <a:gd name="T119" fmla="*/ 12930 h 107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640" h="1078" extrusionOk="0">
                <a:moveTo>
                  <a:pt x="22" y="497"/>
                </a:moveTo>
                <a:cubicBezTo>
                  <a:pt x="16" y="502"/>
                  <a:pt x="21" y="498"/>
                  <a:pt x="7" y="516"/>
                </a:cubicBezTo>
                <a:cubicBezTo>
                  <a:pt x="3" y="521"/>
                  <a:pt x="7" y="510"/>
                  <a:pt x="2" y="514"/>
                </a:cubicBezTo>
                <a:cubicBezTo>
                  <a:pt x="5" y="493"/>
                  <a:pt x="7" y="479"/>
                  <a:pt x="19" y="459"/>
                </a:cubicBezTo>
                <a:cubicBezTo>
                  <a:pt x="37" y="429"/>
                  <a:pt x="63" y="409"/>
                  <a:pt x="95" y="396"/>
                </a:cubicBezTo>
                <a:cubicBezTo>
                  <a:pt x="140" y="378"/>
                  <a:pt x="185" y="382"/>
                  <a:pt x="226" y="407"/>
                </a:cubicBezTo>
                <a:cubicBezTo>
                  <a:pt x="300" y="451"/>
                  <a:pt x="329" y="564"/>
                  <a:pt x="279" y="636"/>
                </a:cubicBezTo>
                <a:cubicBezTo>
                  <a:pt x="263" y="659"/>
                  <a:pt x="236" y="684"/>
                  <a:pt x="209" y="694"/>
                </a:cubicBezTo>
                <a:cubicBezTo>
                  <a:pt x="194" y="699"/>
                  <a:pt x="181" y="700"/>
                  <a:pt x="166" y="704"/>
                </a:cubicBezTo>
                <a:cubicBezTo>
                  <a:pt x="177" y="700"/>
                  <a:pt x="179" y="695"/>
                  <a:pt x="190" y="693"/>
                </a:cubicBezTo>
                <a:cubicBezTo>
                  <a:pt x="235" y="684"/>
                  <a:pt x="288" y="688"/>
                  <a:pt x="333" y="692"/>
                </a:cubicBezTo>
                <a:cubicBezTo>
                  <a:pt x="393" y="697"/>
                  <a:pt x="455" y="706"/>
                  <a:pt x="513" y="724"/>
                </a:cubicBezTo>
                <a:cubicBezTo>
                  <a:pt x="547" y="735"/>
                  <a:pt x="583" y="745"/>
                  <a:pt x="590" y="782"/>
                </a:cubicBezTo>
                <a:cubicBezTo>
                  <a:pt x="597" y="822"/>
                  <a:pt x="508" y="865"/>
                  <a:pt x="486" y="878"/>
                </a:cubicBezTo>
                <a:cubicBezTo>
                  <a:pt x="426" y="912"/>
                  <a:pt x="362" y="940"/>
                  <a:pt x="300" y="967"/>
                </a:cubicBezTo>
                <a:cubicBezTo>
                  <a:pt x="253" y="988"/>
                  <a:pt x="203" y="1004"/>
                  <a:pt x="156" y="1024"/>
                </a:cubicBezTo>
                <a:cubicBezTo>
                  <a:pt x="123" y="1038"/>
                  <a:pt x="65" y="1053"/>
                  <a:pt x="36" y="1072"/>
                </a:cubicBezTo>
                <a:cubicBezTo>
                  <a:pt x="36" y="1080"/>
                  <a:pt x="39" y="1081"/>
                  <a:pt x="50" y="1073"/>
                </a:cubicBezTo>
              </a:path>
              <a:path w="1640" h="1078" extrusionOk="0">
                <a:moveTo>
                  <a:pt x="629" y="63"/>
                </a:moveTo>
                <a:cubicBezTo>
                  <a:pt x="624" y="45"/>
                  <a:pt x="619" y="61"/>
                  <a:pt x="618" y="72"/>
                </a:cubicBezTo>
                <a:cubicBezTo>
                  <a:pt x="615" y="98"/>
                  <a:pt x="615" y="131"/>
                  <a:pt x="627" y="155"/>
                </a:cubicBezTo>
                <a:cubicBezTo>
                  <a:pt x="639" y="180"/>
                  <a:pt x="655" y="187"/>
                  <a:pt x="680" y="179"/>
                </a:cubicBezTo>
                <a:cubicBezTo>
                  <a:pt x="710" y="169"/>
                  <a:pt x="722" y="137"/>
                  <a:pt x="732" y="109"/>
                </a:cubicBezTo>
                <a:cubicBezTo>
                  <a:pt x="742" y="80"/>
                  <a:pt x="743" y="47"/>
                  <a:pt x="727" y="20"/>
                </a:cubicBezTo>
                <a:cubicBezTo>
                  <a:pt x="714" y="-2"/>
                  <a:pt x="687" y="-5"/>
                  <a:pt x="672" y="14"/>
                </a:cubicBezTo>
                <a:cubicBezTo>
                  <a:pt x="649" y="43"/>
                  <a:pt x="649" y="79"/>
                  <a:pt x="644" y="113"/>
                </a:cubicBezTo>
              </a:path>
              <a:path w="1640" h="1078" extrusionOk="0">
                <a:moveTo>
                  <a:pt x="1410" y="656"/>
                </a:moveTo>
                <a:cubicBezTo>
                  <a:pt x="1431" y="638"/>
                  <a:pt x="1441" y="615"/>
                  <a:pt x="1462" y="596"/>
                </a:cubicBezTo>
                <a:cubicBezTo>
                  <a:pt x="1485" y="574"/>
                  <a:pt x="1514" y="566"/>
                  <a:pt x="1544" y="560"/>
                </a:cubicBezTo>
                <a:cubicBezTo>
                  <a:pt x="1577" y="554"/>
                  <a:pt x="1606" y="555"/>
                  <a:pt x="1639" y="556"/>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83" name="Comment 27"/>
          <p:cNvSpPr>
            <a:spLocks noRot="1" noChangeAspect="1" noEditPoints="1" noChangeArrowheads="1" noChangeShapeType="1" noTextEdit="1"/>
          </p:cNvSpPr>
          <p:nvPr/>
        </p:nvSpPr>
        <p:spPr bwMode="auto">
          <a:xfrm>
            <a:off x="1589088" y="4435475"/>
            <a:ext cx="220662" cy="274638"/>
          </a:xfrm>
          <a:custGeom>
            <a:avLst/>
            <a:gdLst>
              <a:gd name="T0" fmla="+- 0 4915 4416"/>
              <a:gd name="T1" fmla="*/ T0 w 611"/>
              <a:gd name="T2" fmla="+- 0 12343 12321"/>
              <a:gd name="T3" fmla="*/ 12343 h 763"/>
              <a:gd name="T4" fmla="+- 0 4876 4416"/>
              <a:gd name="T5" fmla="*/ T4 w 611"/>
              <a:gd name="T6" fmla="+- 0 12333 12321"/>
              <a:gd name="T7" fmla="*/ 12333 h 763"/>
              <a:gd name="T8" fmla="+- 0 4836 4416"/>
              <a:gd name="T9" fmla="*/ T8 w 611"/>
              <a:gd name="T10" fmla="+- 0 12320 12321"/>
              <a:gd name="T11" fmla="*/ 12320 h 763"/>
              <a:gd name="T12" fmla="+- 0 4795 4416"/>
              <a:gd name="T13" fmla="*/ T12 w 611"/>
              <a:gd name="T14" fmla="+- 0 12321 12321"/>
              <a:gd name="T15" fmla="*/ 12321 h 763"/>
              <a:gd name="T16" fmla="+- 0 4758 4416"/>
              <a:gd name="T17" fmla="*/ T16 w 611"/>
              <a:gd name="T18" fmla="+- 0 12322 12321"/>
              <a:gd name="T19" fmla="*/ 12322 h 763"/>
              <a:gd name="T20" fmla="+- 0 4721 4416"/>
              <a:gd name="T21" fmla="*/ T20 w 611"/>
              <a:gd name="T22" fmla="+- 0 12335 12321"/>
              <a:gd name="T23" fmla="*/ 12335 h 763"/>
              <a:gd name="T24" fmla="+- 0 4690 4416"/>
              <a:gd name="T25" fmla="*/ T24 w 611"/>
              <a:gd name="T26" fmla="+- 0 12356 12321"/>
              <a:gd name="T27" fmla="*/ 12356 h 763"/>
              <a:gd name="T28" fmla="+- 0 4617 4416"/>
              <a:gd name="T29" fmla="*/ T28 w 611"/>
              <a:gd name="T30" fmla="+- 0 12407 12321"/>
              <a:gd name="T31" fmla="*/ 12407 h 763"/>
              <a:gd name="T32" fmla="+- 0 4566 4416"/>
              <a:gd name="T33" fmla="*/ T32 w 611"/>
              <a:gd name="T34" fmla="+- 0 12497 12321"/>
              <a:gd name="T35" fmla="*/ 12497 h 763"/>
              <a:gd name="T36" fmla="+- 0 4525 4416"/>
              <a:gd name="T37" fmla="*/ T36 w 611"/>
              <a:gd name="T38" fmla="+- 0 12574 12321"/>
              <a:gd name="T39" fmla="*/ 12574 h 763"/>
              <a:gd name="T40" fmla="+- 0 4482 4416"/>
              <a:gd name="T41" fmla="*/ T40 w 611"/>
              <a:gd name="T42" fmla="+- 0 12654 12321"/>
              <a:gd name="T43" fmla="*/ 12654 h 763"/>
              <a:gd name="T44" fmla="+- 0 4444 4416"/>
              <a:gd name="T45" fmla="*/ T44 w 611"/>
              <a:gd name="T46" fmla="+- 0 12738 12321"/>
              <a:gd name="T47" fmla="*/ 12738 h 763"/>
              <a:gd name="T48" fmla="+- 0 4425 4416"/>
              <a:gd name="T49" fmla="*/ T48 w 611"/>
              <a:gd name="T50" fmla="+- 0 12827 12321"/>
              <a:gd name="T51" fmla="*/ 12827 h 763"/>
              <a:gd name="T52" fmla="+- 0 4408 4416"/>
              <a:gd name="T53" fmla="*/ T52 w 611"/>
              <a:gd name="T54" fmla="+- 0 12903 12321"/>
              <a:gd name="T55" fmla="*/ 12903 h 763"/>
              <a:gd name="T56" fmla="+- 0 4410 4416"/>
              <a:gd name="T57" fmla="*/ T56 w 611"/>
              <a:gd name="T58" fmla="+- 0 12984 12321"/>
              <a:gd name="T59" fmla="*/ 12984 h 763"/>
              <a:gd name="T60" fmla="+- 0 4475 4416"/>
              <a:gd name="T61" fmla="*/ T60 w 611"/>
              <a:gd name="T62" fmla="+- 0 13037 12321"/>
              <a:gd name="T63" fmla="*/ 13037 h 763"/>
              <a:gd name="T64" fmla="+- 0 4559 4416"/>
              <a:gd name="T65" fmla="*/ T64 w 611"/>
              <a:gd name="T66" fmla="+- 0 13105 12321"/>
              <a:gd name="T67" fmla="*/ 13105 h 763"/>
              <a:gd name="T68" fmla="+- 0 4682 4416"/>
              <a:gd name="T69" fmla="*/ T68 w 611"/>
              <a:gd name="T70" fmla="+- 0 13087 12321"/>
              <a:gd name="T71" fmla="*/ 13087 h 763"/>
              <a:gd name="T72" fmla="+- 0 4776 4416"/>
              <a:gd name="T73" fmla="*/ T72 w 611"/>
              <a:gd name="T74" fmla="+- 0 13054 12321"/>
              <a:gd name="T75" fmla="*/ 13054 h 763"/>
              <a:gd name="T76" fmla="+- 0 4840 4416"/>
              <a:gd name="T77" fmla="*/ T76 w 611"/>
              <a:gd name="T78" fmla="+- 0 13031 12321"/>
              <a:gd name="T79" fmla="*/ 13031 h 763"/>
              <a:gd name="T80" fmla="+- 0 4917 4416"/>
              <a:gd name="T81" fmla="*/ T80 w 611"/>
              <a:gd name="T82" fmla="+- 0 12997 12321"/>
              <a:gd name="T83" fmla="*/ 12997 h 763"/>
              <a:gd name="T84" fmla="+- 0 4971 4416"/>
              <a:gd name="T85" fmla="*/ T84 w 611"/>
              <a:gd name="T86" fmla="+- 0 12955 12321"/>
              <a:gd name="T87" fmla="*/ 12955 h 763"/>
              <a:gd name="T88" fmla="+- 0 4988 4416"/>
              <a:gd name="T89" fmla="*/ T88 w 611"/>
              <a:gd name="T90" fmla="+- 0 12941 12321"/>
              <a:gd name="T91" fmla="*/ 12941 h 763"/>
              <a:gd name="T92" fmla="+- 0 5020 4416"/>
              <a:gd name="T93" fmla="*/ T92 w 611"/>
              <a:gd name="T94" fmla="+- 0 12910 12321"/>
              <a:gd name="T95" fmla="*/ 12910 h 763"/>
              <a:gd name="T96" fmla="+- 0 5021 4416"/>
              <a:gd name="T97" fmla="*/ T96 w 611"/>
              <a:gd name="T98" fmla="+- 0 12903 12321"/>
              <a:gd name="T99" fmla="*/ 12903 h 763"/>
              <a:gd name="T100" fmla="+- 0 5015 4416"/>
              <a:gd name="T101" fmla="*/ T100 w 611"/>
              <a:gd name="T102" fmla="+- 0 12906 12321"/>
              <a:gd name="T103" fmla="*/ 12906 h 763"/>
              <a:gd name="T104" fmla="+- 0 5009 4416"/>
              <a:gd name="T105" fmla="*/ T104 w 611"/>
              <a:gd name="T106" fmla="+- 0 12908 12321"/>
              <a:gd name="T107" fmla="*/ 12908 h 763"/>
              <a:gd name="T108" fmla="+- 0 5003 4416"/>
              <a:gd name="T109" fmla="*/ T108 w 611"/>
              <a:gd name="T110" fmla="+- 0 12911 12321"/>
              <a:gd name="T111" fmla="*/ 12911 h 76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611" h="763" extrusionOk="0">
                <a:moveTo>
                  <a:pt x="499" y="22"/>
                </a:moveTo>
                <a:cubicBezTo>
                  <a:pt x="460" y="12"/>
                  <a:pt x="420" y="-1"/>
                  <a:pt x="379" y="0"/>
                </a:cubicBezTo>
                <a:cubicBezTo>
                  <a:pt x="342" y="1"/>
                  <a:pt x="305" y="14"/>
                  <a:pt x="274" y="35"/>
                </a:cubicBezTo>
                <a:cubicBezTo>
                  <a:pt x="201" y="86"/>
                  <a:pt x="150" y="176"/>
                  <a:pt x="109" y="253"/>
                </a:cubicBezTo>
                <a:cubicBezTo>
                  <a:pt x="66" y="333"/>
                  <a:pt x="28" y="417"/>
                  <a:pt x="9" y="506"/>
                </a:cubicBezTo>
                <a:cubicBezTo>
                  <a:pt x="-8" y="582"/>
                  <a:pt x="-6" y="663"/>
                  <a:pt x="59" y="716"/>
                </a:cubicBezTo>
                <a:cubicBezTo>
                  <a:pt x="143" y="784"/>
                  <a:pt x="266" y="766"/>
                  <a:pt x="360" y="733"/>
                </a:cubicBezTo>
                <a:cubicBezTo>
                  <a:pt x="424" y="710"/>
                  <a:pt x="501" y="676"/>
                  <a:pt x="555" y="634"/>
                </a:cubicBezTo>
                <a:cubicBezTo>
                  <a:pt x="572" y="620"/>
                  <a:pt x="604" y="589"/>
                  <a:pt x="605" y="582"/>
                </a:cubicBezTo>
                <a:cubicBezTo>
                  <a:pt x="599" y="585"/>
                  <a:pt x="593" y="587"/>
                  <a:pt x="587" y="590"/>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84" name="Comment 28"/>
          <p:cNvSpPr>
            <a:spLocks noRot="1" noChangeAspect="1" noEditPoints="1" noChangeArrowheads="1" noChangeShapeType="1" noTextEdit="1"/>
          </p:cNvSpPr>
          <p:nvPr/>
        </p:nvSpPr>
        <p:spPr bwMode="auto">
          <a:xfrm>
            <a:off x="3179763" y="4111625"/>
            <a:ext cx="541337" cy="134938"/>
          </a:xfrm>
          <a:custGeom>
            <a:avLst/>
            <a:gdLst>
              <a:gd name="T0" fmla="+- 0 8944 8833"/>
              <a:gd name="T1" fmla="*/ T0 w 1503"/>
              <a:gd name="T2" fmla="+- 0 11512 11422"/>
              <a:gd name="T3" fmla="*/ 11512 h 374"/>
              <a:gd name="T4" fmla="+- 0 8960 8833"/>
              <a:gd name="T5" fmla="*/ T4 w 1503"/>
              <a:gd name="T6" fmla="+- 0 11506 11422"/>
              <a:gd name="T7" fmla="*/ 11506 h 374"/>
              <a:gd name="T8" fmla="+- 0 8971 8833"/>
              <a:gd name="T9" fmla="*/ T8 w 1503"/>
              <a:gd name="T10" fmla="+- 0 11501 11422"/>
              <a:gd name="T11" fmla="*/ 11501 h 374"/>
              <a:gd name="T12" fmla="+- 0 8990 8833"/>
              <a:gd name="T13" fmla="*/ T12 w 1503"/>
              <a:gd name="T14" fmla="+- 0 11498 11422"/>
              <a:gd name="T15" fmla="*/ 11498 h 374"/>
              <a:gd name="T16" fmla="+- 0 9033 8833"/>
              <a:gd name="T17" fmla="*/ T16 w 1503"/>
              <a:gd name="T18" fmla="+- 0 11491 11422"/>
              <a:gd name="T19" fmla="*/ 11491 h 374"/>
              <a:gd name="T20" fmla="+- 0 9074 8833"/>
              <a:gd name="T21" fmla="*/ T20 w 1503"/>
              <a:gd name="T22" fmla="+- 0 11488 11422"/>
              <a:gd name="T23" fmla="*/ 11488 h 374"/>
              <a:gd name="T24" fmla="+- 0 9118 8833"/>
              <a:gd name="T25" fmla="*/ T24 w 1503"/>
              <a:gd name="T26" fmla="+- 0 11486 11422"/>
              <a:gd name="T27" fmla="*/ 11486 h 374"/>
              <a:gd name="T28" fmla="+- 0 9195 8833"/>
              <a:gd name="T29" fmla="*/ T28 w 1503"/>
              <a:gd name="T30" fmla="+- 0 11483 11422"/>
              <a:gd name="T31" fmla="*/ 11483 h 374"/>
              <a:gd name="T32" fmla="+- 0 9273 8833"/>
              <a:gd name="T33" fmla="*/ T32 w 1503"/>
              <a:gd name="T34" fmla="+- 0 11485 11422"/>
              <a:gd name="T35" fmla="*/ 11485 h 374"/>
              <a:gd name="T36" fmla="+- 0 9350 8833"/>
              <a:gd name="T37" fmla="*/ T36 w 1503"/>
              <a:gd name="T38" fmla="+- 0 11485 11422"/>
              <a:gd name="T39" fmla="*/ 11485 h 374"/>
              <a:gd name="T40" fmla="+- 0 9457 8833"/>
              <a:gd name="T41" fmla="*/ T40 w 1503"/>
              <a:gd name="T42" fmla="+- 0 11485 11422"/>
              <a:gd name="T43" fmla="*/ 11485 h 374"/>
              <a:gd name="T44" fmla="+- 0 9563 8833"/>
              <a:gd name="T45" fmla="*/ T44 w 1503"/>
              <a:gd name="T46" fmla="+- 0 11486 11422"/>
              <a:gd name="T47" fmla="*/ 11486 h 374"/>
              <a:gd name="T48" fmla="+- 0 9670 8833"/>
              <a:gd name="T49" fmla="*/ T48 w 1503"/>
              <a:gd name="T50" fmla="+- 0 11485 11422"/>
              <a:gd name="T51" fmla="*/ 11485 h 374"/>
              <a:gd name="T52" fmla="+- 0 9827 8833"/>
              <a:gd name="T53" fmla="*/ T52 w 1503"/>
              <a:gd name="T54" fmla="+- 0 11484 11422"/>
              <a:gd name="T55" fmla="*/ 11484 h 374"/>
              <a:gd name="T56" fmla="+- 0 9994 8833"/>
              <a:gd name="T57" fmla="*/ T56 w 1503"/>
              <a:gd name="T58" fmla="+- 0 11484 11422"/>
              <a:gd name="T59" fmla="*/ 11484 h 374"/>
              <a:gd name="T60" fmla="+- 0 10148 8833"/>
              <a:gd name="T61" fmla="*/ T60 w 1503"/>
              <a:gd name="T62" fmla="+- 0 11453 11422"/>
              <a:gd name="T63" fmla="*/ 11453 h 374"/>
              <a:gd name="T64" fmla="+- 0 10189 8833"/>
              <a:gd name="T65" fmla="*/ T64 w 1503"/>
              <a:gd name="T66" fmla="+- 0 11445 11422"/>
              <a:gd name="T67" fmla="*/ 11445 h 374"/>
              <a:gd name="T68" fmla="+- 0 10230 8833"/>
              <a:gd name="T69" fmla="*/ T68 w 1503"/>
              <a:gd name="T70" fmla="+- 0 11437 11422"/>
              <a:gd name="T71" fmla="*/ 11437 h 374"/>
              <a:gd name="T72" fmla="+- 0 10272 8833"/>
              <a:gd name="T73" fmla="*/ T72 w 1503"/>
              <a:gd name="T74" fmla="+- 0 11432 11422"/>
              <a:gd name="T75" fmla="*/ 11432 h 374"/>
              <a:gd name="T76" fmla="+- 0 10292 8833"/>
              <a:gd name="T77" fmla="*/ T76 w 1503"/>
              <a:gd name="T78" fmla="+- 0 11429 11422"/>
              <a:gd name="T79" fmla="*/ 11429 h 374"/>
              <a:gd name="T80" fmla="+- 0 10311 8833"/>
              <a:gd name="T81" fmla="*/ T80 w 1503"/>
              <a:gd name="T82" fmla="+- 0 11426 11422"/>
              <a:gd name="T83" fmla="*/ 11426 h 374"/>
              <a:gd name="T84" fmla="+- 0 10330 8833"/>
              <a:gd name="T85" fmla="*/ T84 w 1503"/>
              <a:gd name="T86" fmla="+- 0 11423 11422"/>
              <a:gd name="T87" fmla="*/ 11423 h 374"/>
              <a:gd name="T88" fmla="+- 0 10320 8833"/>
              <a:gd name="T89" fmla="*/ T88 w 1503"/>
              <a:gd name="T90" fmla="+- 0 11425 11422"/>
              <a:gd name="T91" fmla="*/ 11425 h 374"/>
              <a:gd name="T92" fmla="+- 0 10324 8833"/>
              <a:gd name="T93" fmla="*/ T92 w 1503"/>
              <a:gd name="T94" fmla="+- 0 11426 11422"/>
              <a:gd name="T95" fmla="*/ 11426 h 374"/>
              <a:gd name="T96" fmla="+- 0 10314 8833"/>
              <a:gd name="T97" fmla="*/ T96 w 1503"/>
              <a:gd name="T98" fmla="+- 0 11428 11422"/>
              <a:gd name="T99" fmla="*/ 11428 h 374"/>
              <a:gd name="T100" fmla="+- 0 10268 8833"/>
              <a:gd name="T101" fmla="*/ T100 w 1503"/>
              <a:gd name="T102" fmla="+- 0 11437 11422"/>
              <a:gd name="T103" fmla="*/ 11437 h 374"/>
              <a:gd name="T104" fmla="+- 0 10224 8833"/>
              <a:gd name="T105" fmla="*/ T104 w 1503"/>
              <a:gd name="T106" fmla="+- 0 11449 11422"/>
              <a:gd name="T107" fmla="*/ 11449 h 374"/>
              <a:gd name="T108" fmla="+- 0 10178 8833"/>
              <a:gd name="T109" fmla="*/ T108 w 1503"/>
              <a:gd name="T110" fmla="+- 0 11460 11422"/>
              <a:gd name="T111" fmla="*/ 11460 h 374"/>
              <a:gd name="T112" fmla="+- 0 10096 8833"/>
              <a:gd name="T113" fmla="*/ T112 w 1503"/>
              <a:gd name="T114" fmla="+- 0 11479 11422"/>
              <a:gd name="T115" fmla="*/ 11479 h 374"/>
              <a:gd name="T116" fmla="+- 0 10014 8833"/>
              <a:gd name="T117" fmla="*/ T116 w 1503"/>
              <a:gd name="T118" fmla="+- 0 11499 11422"/>
              <a:gd name="T119" fmla="*/ 11499 h 374"/>
              <a:gd name="T120" fmla="+- 0 9932 8833"/>
              <a:gd name="T121" fmla="*/ T120 w 1503"/>
              <a:gd name="T122" fmla="+- 0 11516 11422"/>
              <a:gd name="T123" fmla="*/ 11516 h 374"/>
              <a:gd name="T124" fmla="+- 0 9830 8833"/>
              <a:gd name="T125" fmla="*/ T124 w 1503"/>
              <a:gd name="T126" fmla="+- 0 11537 11422"/>
              <a:gd name="T127" fmla="*/ 11537 h 374"/>
              <a:gd name="T128" fmla="+- 0 9728 8833"/>
              <a:gd name="T129" fmla="*/ T128 w 1503"/>
              <a:gd name="T130" fmla="+- 0 11557 11422"/>
              <a:gd name="T131" fmla="*/ 11557 h 374"/>
              <a:gd name="T132" fmla="+- 0 9627 8833"/>
              <a:gd name="T133" fmla="*/ T132 w 1503"/>
              <a:gd name="T134" fmla="+- 0 11578 11422"/>
              <a:gd name="T135" fmla="*/ 11578 h 374"/>
              <a:gd name="T136" fmla="+- 0 9476 8833"/>
              <a:gd name="T137" fmla="*/ T136 w 1503"/>
              <a:gd name="T138" fmla="+- 0 11610 11422"/>
              <a:gd name="T139" fmla="*/ 11610 h 374"/>
              <a:gd name="T140" fmla="+- 0 9328 8833"/>
              <a:gd name="T141" fmla="*/ T140 w 1503"/>
              <a:gd name="T142" fmla="+- 0 11649 11422"/>
              <a:gd name="T143" fmla="*/ 11649 h 374"/>
              <a:gd name="T144" fmla="+- 0 9181 8833"/>
              <a:gd name="T145" fmla="*/ T144 w 1503"/>
              <a:gd name="T146" fmla="+- 0 11695 11422"/>
              <a:gd name="T147" fmla="*/ 11695 h 374"/>
              <a:gd name="T148" fmla="+- 0 9080 8833"/>
              <a:gd name="T149" fmla="*/ T148 w 1503"/>
              <a:gd name="T150" fmla="+- 0 11726 11422"/>
              <a:gd name="T151" fmla="*/ 11726 h 374"/>
              <a:gd name="T152" fmla="+- 0 8978 8833"/>
              <a:gd name="T153" fmla="*/ T152 w 1503"/>
              <a:gd name="T154" fmla="+- 0 11751 11422"/>
              <a:gd name="T155" fmla="*/ 11751 h 374"/>
              <a:gd name="T156" fmla="+- 0 8877 8833"/>
              <a:gd name="T157" fmla="*/ T156 w 1503"/>
              <a:gd name="T158" fmla="+- 0 11782 11422"/>
              <a:gd name="T159" fmla="*/ 11782 h 374"/>
              <a:gd name="T160" fmla="+- 0 8862 8833"/>
              <a:gd name="T161" fmla="*/ T160 w 1503"/>
              <a:gd name="T162" fmla="+- 0 11787 11422"/>
              <a:gd name="T163" fmla="*/ 11787 h 374"/>
              <a:gd name="T164" fmla="+- 0 8859 8833"/>
              <a:gd name="T165" fmla="*/ T164 w 1503"/>
              <a:gd name="T166" fmla="+- 0 11787 11422"/>
              <a:gd name="T167" fmla="*/ 11787 h 374"/>
              <a:gd name="T168" fmla="+- 0 8851 8833"/>
              <a:gd name="T169" fmla="*/ T168 w 1503"/>
              <a:gd name="T170" fmla="+- 0 11791 11422"/>
              <a:gd name="T171" fmla="*/ 11791 h 374"/>
              <a:gd name="T172" fmla="+- 0 8878 8833"/>
              <a:gd name="T173" fmla="*/ T172 w 1503"/>
              <a:gd name="T174" fmla="+- 0 11792 11422"/>
              <a:gd name="T175" fmla="*/ 11792 h 374"/>
              <a:gd name="T176" fmla="+- 0 8906 8833"/>
              <a:gd name="T177" fmla="*/ T176 w 1503"/>
              <a:gd name="T178" fmla="+- 0 11793 11422"/>
              <a:gd name="T179" fmla="*/ 11793 h 374"/>
              <a:gd name="T180" fmla="+- 0 8935 8833"/>
              <a:gd name="T181" fmla="*/ T180 w 1503"/>
              <a:gd name="T182" fmla="+- 0 11790 11422"/>
              <a:gd name="T183" fmla="*/ 11790 h 374"/>
              <a:gd name="T184" fmla="+- 0 9230 8833"/>
              <a:gd name="T185" fmla="*/ T184 w 1503"/>
              <a:gd name="T186" fmla="+- 0 11759 11422"/>
              <a:gd name="T187" fmla="*/ 11759 h 374"/>
              <a:gd name="T188" fmla="+- 0 9507 8833"/>
              <a:gd name="T189" fmla="*/ T188 w 1503"/>
              <a:gd name="T190" fmla="+- 0 11627 11422"/>
              <a:gd name="T191" fmla="*/ 11627 h 374"/>
              <a:gd name="T192" fmla="+- 0 9798 8833"/>
              <a:gd name="T193" fmla="*/ T192 w 1503"/>
              <a:gd name="T194" fmla="+- 0 11573 11422"/>
              <a:gd name="T195" fmla="*/ 11573 h 374"/>
              <a:gd name="T196" fmla="+- 0 9938 8833"/>
              <a:gd name="T197" fmla="*/ T196 w 1503"/>
              <a:gd name="T198" fmla="+- 0 11547 11422"/>
              <a:gd name="T199" fmla="*/ 11547 h 374"/>
              <a:gd name="T200" fmla="+- 0 10131 8833"/>
              <a:gd name="T201" fmla="*/ T200 w 1503"/>
              <a:gd name="T202" fmla="+- 0 11577 11422"/>
              <a:gd name="T203" fmla="*/ 11577 h 374"/>
              <a:gd name="T204" fmla="+- 0 10263 8833"/>
              <a:gd name="T205" fmla="*/ T204 w 1503"/>
              <a:gd name="T206" fmla="+- 0 11524 11422"/>
              <a:gd name="T207" fmla="*/ 11524 h 374"/>
              <a:gd name="T208" fmla="+- 0 10277 8833"/>
              <a:gd name="T209" fmla="*/ T208 w 1503"/>
              <a:gd name="T210" fmla="+- 0 11519 11422"/>
              <a:gd name="T211" fmla="*/ 11519 h 374"/>
              <a:gd name="T212" fmla="+- 0 10281 8833"/>
              <a:gd name="T213" fmla="*/ T212 w 1503"/>
              <a:gd name="T214" fmla="+- 0 11518 11422"/>
              <a:gd name="T215" fmla="*/ 11518 h 374"/>
              <a:gd name="T216" fmla="+- 0 10286 8833"/>
              <a:gd name="T217" fmla="*/ T216 w 1503"/>
              <a:gd name="T218" fmla="+- 0 11509 11422"/>
              <a:gd name="T219" fmla="*/ 11509 h 374"/>
              <a:gd name="T220" fmla="+- 0 10261 8833"/>
              <a:gd name="T221" fmla="*/ T220 w 1503"/>
              <a:gd name="T222" fmla="+- 0 11492 11422"/>
              <a:gd name="T223" fmla="*/ 11492 h 374"/>
              <a:gd name="T224" fmla="+- 0 10254 8833"/>
              <a:gd name="T225" fmla="*/ T224 w 1503"/>
              <a:gd name="T226" fmla="+- 0 11479 11422"/>
              <a:gd name="T227" fmla="*/ 11479 h 374"/>
              <a:gd name="T228" fmla="+- 0 10216 8833"/>
              <a:gd name="T229" fmla="*/ T228 w 1503"/>
              <a:gd name="T230" fmla="+- 0 11472 11422"/>
              <a:gd name="T231" fmla="*/ 11472 h 374"/>
              <a:gd name="T232" fmla="+- 0 10047 8833"/>
              <a:gd name="T233" fmla="*/ T232 w 1503"/>
              <a:gd name="T234" fmla="+- 0 11439 11422"/>
              <a:gd name="T235" fmla="*/ 11439 h 374"/>
              <a:gd name="T236" fmla="+- 0 9852 8833"/>
              <a:gd name="T237" fmla="*/ T236 w 1503"/>
              <a:gd name="T238" fmla="+- 0 11488 11422"/>
              <a:gd name="T239" fmla="*/ 11488 h 374"/>
              <a:gd name="T240" fmla="+- 0 9686 8833"/>
              <a:gd name="T241" fmla="*/ T240 w 1503"/>
              <a:gd name="T242" fmla="+- 0 11517 11422"/>
              <a:gd name="T243" fmla="*/ 11517 h 374"/>
              <a:gd name="T244" fmla="+- 0 9413 8833"/>
              <a:gd name="T245" fmla="*/ T244 w 1503"/>
              <a:gd name="T246" fmla="+- 0 11564 11422"/>
              <a:gd name="T247" fmla="*/ 11564 h 374"/>
              <a:gd name="T248" fmla="+- 0 9142 8833"/>
              <a:gd name="T249" fmla="*/ T248 w 1503"/>
              <a:gd name="T250" fmla="+- 0 11607 11422"/>
              <a:gd name="T251" fmla="*/ 11607 h 374"/>
              <a:gd name="T252" fmla="+- 0 8866 8833"/>
              <a:gd name="T253" fmla="*/ T252 w 1503"/>
              <a:gd name="T254" fmla="+- 0 11639 11422"/>
              <a:gd name="T255" fmla="*/ 11639 h 37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 ang="0">
                <a:pos x="T253" y="T255"/>
              </a:cxn>
            </a:cxnLst>
            <a:rect l="0" t="0" r="r" b="b"/>
            <a:pathLst>
              <a:path w="1503" h="374" extrusionOk="0">
                <a:moveTo>
                  <a:pt x="111" y="90"/>
                </a:moveTo>
                <a:cubicBezTo>
                  <a:pt x="127" y="84"/>
                  <a:pt x="138" y="79"/>
                  <a:pt x="157" y="76"/>
                </a:cubicBezTo>
                <a:cubicBezTo>
                  <a:pt x="200" y="69"/>
                  <a:pt x="241" y="66"/>
                  <a:pt x="285" y="64"/>
                </a:cubicBezTo>
                <a:cubicBezTo>
                  <a:pt x="362" y="61"/>
                  <a:pt x="440" y="63"/>
                  <a:pt x="517" y="63"/>
                </a:cubicBezTo>
                <a:cubicBezTo>
                  <a:pt x="624" y="63"/>
                  <a:pt x="730" y="64"/>
                  <a:pt x="837" y="63"/>
                </a:cubicBezTo>
                <a:cubicBezTo>
                  <a:pt x="994" y="62"/>
                  <a:pt x="1161" y="62"/>
                  <a:pt x="1315" y="31"/>
                </a:cubicBezTo>
                <a:cubicBezTo>
                  <a:pt x="1356" y="23"/>
                  <a:pt x="1397" y="15"/>
                  <a:pt x="1439" y="10"/>
                </a:cubicBezTo>
                <a:cubicBezTo>
                  <a:pt x="1459" y="7"/>
                  <a:pt x="1478" y="4"/>
                  <a:pt x="1497" y="1"/>
                </a:cubicBezTo>
                <a:cubicBezTo>
                  <a:pt x="1487" y="3"/>
                  <a:pt x="1491" y="4"/>
                  <a:pt x="1481" y="6"/>
                </a:cubicBezTo>
                <a:cubicBezTo>
                  <a:pt x="1435" y="15"/>
                  <a:pt x="1391" y="27"/>
                  <a:pt x="1345" y="38"/>
                </a:cubicBezTo>
                <a:cubicBezTo>
                  <a:pt x="1263" y="57"/>
                  <a:pt x="1181" y="77"/>
                  <a:pt x="1099" y="94"/>
                </a:cubicBezTo>
                <a:cubicBezTo>
                  <a:pt x="997" y="115"/>
                  <a:pt x="895" y="135"/>
                  <a:pt x="794" y="156"/>
                </a:cubicBezTo>
                <a:cubicBezTo>
                  <a:pt x="643" y="188"/>
                  <a:pt x="495" y="227"/>
                  <a:pt x="348" y="273"/>
                </a:cubicBezTo>
                <a:cubicBezTo>
                  <a:pt x="247" y="304"/>
                  <a:pt x="145" y="329"/>
                  <a:pt x="44" y="360"/>
                </a:cubicBezTo>
                <a:cubicBezTo>
                  <a:pt x="29" y="365"/>
                  <a:pt x="26" y="365"/>
                  <a:pt x="18" y="369"/>
                </a:cubicBezTo>
                <a:cubicBezTo>
                  <a:pt x="45" y="370"/>
                  <a:pt x="73" y="371"/>
                  <a:pt x="102" y="368"/>
                </a:cubicBezTo>
                <a:cubicBezTo>
                  <a:pt x="397" y="337"/>
                  <a:pt x="674" y="205"/>
                  <a:pt x="965" y="151"/>
                </a:cubicBezTo>
                <a:cubicBezTo>
                  <a:pt x="1105" y="125"/>
                  <a:pt x="1298" y="155"/>
                  <a:pt x="1430" y="102"/>
                </a:cubicBezTo>
                <a:cubicBezTo>
                  <a:pt x="1444" y="97"/>
                  <a:pt x="1448" y="96"/>
                  <a:pt x="1453" y="87"/>
                </a:cubicBezTo>
                <a:cubicBezTo>
                  <a:pt x="1428" y="70"/>
                  <a:pt x="1421" y="57"/>
                  <a:pt x="1383" y="50"/>
                </a:cubicBezTo>
                <a:cubicBezTo>
                  <a:pt x="1214" y="17"/>
                  <a:pt x="1019" y="66"/>
                  <a:pt x="853" y="95"/>
                </a:cubicBezTo>
                <a:cubicBezTo>
                  <a:pt x="580" y="142"/>
                  <a:pt x="309" y="185"/>
                  <a:pt x="33" y="217"/>
                </a:cubicBezTo>
                <a:cubicBezTo>
                  <a:pt x="14" y="219"/>
                  <a:pt x="11" y="218"/>
                  <a:pt x="0" y="221"/>
                </a:cubicBezTo>
                <a:cubicBezTo>
                  <a:pt x="37" y="224"/>
                  <a:pt x="75" y="229"/>
                  <a:pt x="113" y="230"/>
                </a:cubicBezTo>
                <a:cubicBezTo>
                  <a:pt x="382" y="239"/>
                  <a:pt x="646" y="222"/>
                  <a:pt x="908" y="155"/>
                </a:cubicBezTo>
                <a:cubicBezTo>
                  <a:pt x="974" y="138"/>
                  <a:pt x="1040" y="119"/>
                  <a:pt x="1105" y="96"/>
                </a:cubicBezTo>
                <a:cubicBezTo>
                  <a:pt x="1118" y="91"/>
                  <a:pt x="1119" y="93"/>
                  <a:pt x="1132" y="89"/>
                </a:cubicBezTo>
                <a:cubicBezTo>
                  <a:pt x="1078" y="111"/>
                  <a:pt x="1026" y="133"/>
                  <a:pt x="967" y="140"/>
                </a:cubicBezTo>
                <a:cubicBezTo>
                  <a:pt x="877" y="151"/>
                  <a:pt x="789" y="144"/>
                  <a:pt x="699" y="157"/>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85" name="Comment 29"/>
          <p:cNvSpPr>
            <a:spLocks noRot="1" noChangeAspect="1" noEditPoints="1" noChangeArrowheads="1" noChangeShapeType="1" noTextEdit="1"/>
          </p:cNvSpPr>
          <p:nvPr/>
        </p:nvSpPr>
        <p:spPr bwMode="auto">
          <a:xfrm>
            <a:off x="4157663" y="3127375"/>
            <a:ext cx="615950" cy="927100"/>
          </a:xfrm>
          <a:custGeom>
            <a:avLst/>
            <a:gdLst>
              <a:gd name="T0" fmla="+- 0 11566 11547"/>
              <a:gd name="T1" fmla="*/ T0 w 1714"/>
              <a:gd name="T2" fmla="+- 0 8694 8687"/>
              <a:gd name="T3" fmla="*/ 8694 h 2577"/>
              <a:gd name="T4" fmla="+- 0 11642 11547"/>
              <a:gd name="T5" fmla="*/ T4 w 1714"/>
              <a:gd name="T6" fmla="+- 0 8741 8687"/>
              <a:gd name="T7" fmla="*/ 8741 h 2577"/>
              <a:gd name="T8" fmla="+- 0 11741 11547"/>
              <a:gd name="T9" fmla="*/ T8 w 1714"/>
              <a:gd name="T10" fmla="+- 0 8964 8687"/>
              <a:gd name="T11" fmla="*/ 8964 h 2577"/>
              <a:gd name="T12" fmla="+- 0 12017 11547"/>
              <a:gd name="T13" fmla="*/ T12 w 1714"/>
              <a:gd name="T14" fmla="+- 0 9515 8687"/>
              <a:gd name="T15" fmla="*/ 9515 h 2577"/>
              <a:gd name="T16" fmla="+- 0 12207 11547"/>
              <a:gd name="T17" fmla="*/ T16 w 1714"/>
              <a:gd name="T18" fmla="+- 0 9964 8687"/>
              <a:gd name="T19" fmla="*/ 9964 h 2577"/>
              <a:gd name="T20" fmla="+- 0 12305 11547"/>
              <a:gd name="T21" fmla="*/ T20 w 1714"/>
              <a:gd name="T22" fmla="+- 0 10225 8687"/>
              <a:gd name="T23" fmla="*/ 10225 h 2577"/>
              <a:gd name="T24" fmla="+- 0 12313 11547"/>
              <a:gd name="T25" fmla="*/ T24 w 1714"/>
              <a:gd name="T26" fmla="+- 0 10224 8687"/>
              <a:gd name="T27" fmla="*/ 10224 h 2577"/>
              <a:gd name="T28" fmla="+- 0 12301 11547"/>
              <a:gd name="T29" fmla="*/ T28 w 1714"/>
              <a:gd name="T30" fmla="+- 0 10219 8687"/>
              <a:gd name="T31" fmla="*/ 10219 h 2577"/>
              <a:gd name="T32" fmla="+- 0 12585 11547"/>
              <a:gd name="T33" fmla="*/ T32 w 1714"/>
              <a:gd name="T34" fmla="+- 0 10234 8687"/>
              <a:gd name="T35" fmla="*/ 10234 h 2577"/>
              <a:gd name="T36" fmla="+- 0 12321 11547"/>
              <a:gd name="T37" fmla="*/ T36 w 1714"/>
              <a:gd name="T38" fmla="+- 0 10246 8687"/>
              <a:gd name="T39" fmla="*/ 10246 h 2577"/>
              <a:gd name="T40" fmla="+- 0 12148 11547"/>
              <a:gd name="T41" fmla="*/ T40 w 1714"/>
              <a:gd name="T42" fmla="+- 0 10289 8687"/>
              <a:gd name="T43" fmla="*/ 10289 h 2577"/>
              <a:gd name="T44" fmla="+- 0 11838 11547"/>
              <a:gd name="T45" fmla="*/ T44 w 1714"/>
              <a:gd name="T46" fmla="+- 0 10594 8687"/>
              <a:gd name="T47" fmla="*/ 10594 h 2577"/>
              <a:gd name="T48" fmla="+- 0 12271 11547"/>
              <a:gd name="T49" fmla="*/ T48 w 1714"/>
              <a:gd name="T50" fmla="+- 0 11233 8687"/>
              <a:gd name="T51" fmla="*/ 11233 h 2577"/>
              <a:gd name="T52" fmla="+- 0 12958 11547"/>
              <a:gd name="T53" fmla="*/ T52 w 1714"/>
              <a:gd name="T54" fmla="+- 0 11223 8687"/>
              <a:gd name="T55" fmla="*/ 11223 h 2577"/>
              <a:gd name="T56" fmla="+- 0 13206 11547"/>
              <a:gd name="T57" fmla="*/ T56 w 1714"/>
              <a:gd name="T58" fmla="+- 0 10920 8687"/>
              <a:gd name="T59" fmla="*/ 10920 h 2577"/>
              <a:gd name="T60" fmla="+- 0 13239 11547"/>
              <a:gd name="T61" fmla="*/ T60 w 1714"/>
              <a:gd name="T62" fmla="+- 0 10539 8687"/>
              <a:gd name="T63" fmla="*/ 10539 h 2577"/>
              <a:gd name="T64" fmla="+- 0 13125 11547"/>
              <a:gd name="T65" fmla="*/ T64 w 1714"/>
              <a:gd name="T66" fmla="+- 0 10300 8687"/>
              <a:gd name="T67" fmla="*/ 10300 h 2577"/>
              <a:gd name="T68" fmla="+- 0 12608 11547"/>
              <a:gd name="T69" fmla="*/ T68 w 1714"/>
              <a:gd name="T70" fmla="+- 0 10146 8687"/>
              <a:gd name="T71" fmla="*/ 10146 h 2577"/>
              <a:gd name="T72" fmla="+- 0 12267 11547"/>
              <a:gd name="T73" fmla="*/ T72 w 1714"/>
              <a:gd name="T74" fmla="+- 0 10268 8687"/>
              <a:gd name="T75" fmla="*/ 10268 h 2577"/>
              <a:gd name="T76" fmla="+- 0 12242 11547"/>
              <a:gd name="T77" fmla="*/ T76 w 1714"/>
              <a:gd name="T78" fmla="+- 0 10652 8687"/>
              <a:gd name="T79" fmla="*/ 10652 h 2577"/>
              <a:gd name="T80" fmla="+- 0 12204 11547"/>
              <a:gd name="T81" fmla="*/ T80 w 1714"/>
              <a:gd name="T82" fmla="+- 0 10647 8687"/>
              <a:gd name="T83" fmla="*/ 10647 h 2577"/>
              <a:gd name="T84" fmla="+- 0 12244 11547"/>
              <a:gd name="T85" fmla="*/ T84 w 1714"/>
              <a:gd name="T86" fmla="+- 0 10703 8687"/>
              <a:gd name="T87" fmla="*/ 10703 h 2577"/>
              <a:gd name="T88" fmla="+- 0 12439 11547"/>
              <a:gd name="T89" fmla="*/ T88 w 1714"/>
              <a:gd name="T90" fmla="+- 0 10909 8687"/>
              <a:gd name="T91" fmla="*/ 10909 h 2577"/>
              <a:gd name="T92" fmla="+- 0 12478 11547"/>
              <a:gd name="T93" fmla="*/ T92 w 1714"/>
              <a:gd name="T94" fmla="+- 0 10683 8687"/>
              <a:gd name="T95" fmla="*/ 10683 h 2577"/>
              <a:gd name="T96" fmla="+- 0 12433 11547"/>
              <a:gd name="T97" fmla="*/ T96 w 1714"/>
              <a:gd name="T98" fmla="+- 0 10395 8687"/>
              <a:gd name="T99" fmla="*/ 10395 h 2577"/>
              <a:gd name="T100" fmla="+- 0 12462 11547"/>
              <a:gd name="T101" fmla="*/ T100 w 1714"/>
              <a:gd name="T102" fmla="+- 0 10418 8687"/>
              <a:gd name="T103" fmla="*/ 10418 h 2577"/>
              <a:gd name="T104" fmla="+- 0 12814 11547"/>
              <a:gd name="T105" fmla="*/ T104 w 1714"/>
              <a:gd name="T106" fmla="+- 0 10787 8687"/>
              <a:gd name="T107" fmla="*/ 10787 h 2577"/>
              <a:gd name="T108" fmla="+- 0 12854 11547"/>
              <a:gd name="T109" fmla="*/ T108 w 1714"/>
              <a:gd name="T110" fmla="+- 0 10650 8687"/>
              <a:gd name="T111" fmla="*/ 10650 h 2577"/>
              <a:gd name="T112" fmla="+- 0 12741 11547"/>
              <a:gd name="T113" fmla="*/ T112 w 1714"/>
              <a:gd name="T114" fmla="+- 0 10475 8687"/>
              <a:gd name="T115" fmla="*/ 10475 h 2577"/>
              <a:gd name="T116" fmla="+- 0 12664 11547"/>
              <a:gd name="T117" fmla="*/ T116 w 1714"/>
              <a:gd name="T118" fmla="+- 0 10675 8687"/>
              <a:gd name="T119" fmla="*/ 10675 h 2577"/>
              <a:gd name="T120" fmla="+- 0 12884 11547"/>
              <a:gd name="T121" fmla="*/ T120 w 1714"/>
              <a:gd name="T122" fmla="+- 0 10860 8687"/>
              <a:gd name="T123" fmla="*/ 10860 h 2577"/>
              <a:gd name="T124" fmla="+- 0 13087 11547"/>
              <a:gd name="T125" fmla="*/ T124 w 1714"/>
              <a:gd name="T126" fmla="+- 0 10773 8687"/>
              <a:gd name="T127" fmla="*/ 10773 h 25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714" h="2577" extrusionOk="0">
                <a:moveTo>
                  <a:pt x="0" y="0"/>
                </a:moveTo>
                <a:cubicBezTo>
                  <a:pt x="6" y="2"/>
                  <a:pt x="12" y="4"/>
                  <a:pt x="19" y="7"/>
                </a:cubicBezTo>
                <a:cubicBezTo>
                  <a:pt x="29" y="11"/>
                  <a:pt x="38" y="15"/>
                  <a:pt x="48" y="20"/>
                </a:cubicBezTo>
                <a:cubicBezTo>
                  <a:pt x="67" y="30"/>
                  <a:pt x="80" y="39"/>
                  <a:pt x="95" y="54"/>
                </a:cubicBezTo>
                <a:cubicBezTo>
                  <a:pt x="115" y="73"/>
                  <a:pt x="133" y="101"/>
                  <a:pt x="145" y="125"/>
                </a:cubicBezTo>
                <a:cubicBezTo>
                  <a:pt x="169" y="173"/>
                  <a:pt x="178" y="226"/>
                  <a:pt x="194" y="277"/>
                </a:cubicBezTo>
                <a:cubicBezTo>
                  <a:pt x="220" y="357"/>
                  <a:pt x="259" y="432"/>
                  <a:pt x="303" y="503"/>
                </a:cubicBezTo>
                <a:cubicBezTo>
                  <a:pt x="367" y="607"/>
                  <a:pt x="420" y="716"/>
                  <a:pt x="470" y="828"/>
                </a:cubicBezTo>
                <a:cubicBezTo>
                  <a:pt x="509" y="915"/>
                  <a:pt x="543" y="1005"/>
                  <a:pt x="584" y="1091"/>
                </a:cubicBezTo>
                <a:cubicBezTo>
                  <a:pt x="613" y="1152"/>
                  <a:pt x="635" y="1214"/>
                  <a:pt x="660" y="1277"/>
                </a:cubicBezTo>
                <a:cubicBezTo>
                  <a:pt x="690" y="1354"/>
                  <a:pt x="708" y="1435"/>
                  <a:pt x="743" y="1510"/>
                </a:cubicBezTo>
                <a:cubicBezTo>
                  <a:pt x="748" y="1520"/>
                  <a:pt x="752" y="1530"/>
                  <a:pt x="758" y="1538"/>
                </a:cubicBezTo>
                <a:cubicBezTo>
                  <a:pt x="760" y="1540"/>
                  <a:pt x="761" y="1530"/>
                  <a:pt x="763" y="1532"/>
                </a:cubicBezTo>
                <a:cubicBezTo>
                  <a:pt x="763" y="1533"/>
                  <a:pt x="766" y="1537"/>
                  <a:pt x="766" y="1537"/>
                </a:cubicBezTo>
                <a:cubicBezTo>
                  <a:pt x="763" y="1536"/>
                  <a:pt x="763" y="1535"/>
                  <a:pt x="760" y="1534"/>
                </a:cubicBezTo>
                <a:cubicBezTo>
                  <a:pt x="754" y="1532"/>
                  <a:pt x="760" y="1533"/>
                  <a:pt x="754" y="1532"/>
                </a:cubicBezTo>
                <a:cubicBezTo>
                  <a:pt x="753" y="1533"/>
                  <a:pt x="753" y="1533"/>
                  <a:pt x="752" y="1534"/>
                </a:cubicBezTo>
              </a:path>
              <a:path w="1714" h="2577" extrusionOk="0">
                <a:moveTo>
                  <a:pt x="1038" y="1547"/>
                </a:moveTo>
                <a:cubicBezTo>
                  <a:pt x="975" y="1543"/>
                  <a:pt x="909" y="1540"/>
                  <a:pt x="846" y="1548"/>
                </a:cubicBezTo>
                <a:cubicBezTo>
                  <a:pt x="822" y="1551"/>
                  <a:pt x="797" y="1555"/>
                  <a:pt x="774" y="1559"/>
                </a:cubicBezTo>
                <a:cubicBezTo>
                  <a:pt x="749" y="1563"/>
                  <a:pt x="722" y="1567"/>
                  <a:pt x="697" y="1572"/>
                </a:cubicBezTo>
                <a:cubicBezTo>
                  <a:pt x="665" y="1579"/>
                  <a:pt x="631" y="1589"/>
                  <a:pt x="601" y="1602"/>
                </a:cubicBezTo>
                <a:cubicBezTo>
                  <a:pt x="506" y="1643"/>
                  <a:pt x="412" y="1707"/>
                  <a:pt x="341" y="1783"/>
                </a:cubicBezTo>
                <a:cubicBezTo>
                  <a:pt x="304" y="1823"/>
                  <a:pt x="294" y="1855"/>
                  <a:pt x="291" y="1907"/>
                </a:cubicBezTo>
                <a:cubicBezTo>
                  <a:pt x="285" y="2019"/>
                  <a:pt x="341" y="2128"/>
                  <a:pt x="392" y="2224"/>
                </a:cubicBezTo>
                <a:cubicBezTo>
                  <a:pt x="465" y="2362"/>
                  <a:pt x="573" y="2493"/>
                  <a:pt x="724" y="2546"/>
                </a:cubicBezTo>
                <a:cubicBezTo>
                  <a:pt x="834" y="2585"/>
                  <a:pt x="961" y="2553"/>
                  <a:pt x="1076" y="2564"/>
                </a:cubicBezTo>
                <a:cubicBezTo>
                  <a:pt x="1193" y="2575"/>
                  <a:pt x="1301" y="2586"/>
                  <a:pt x="1411" y="2536"/>
                </a:cubicBezTo>
                <a:cubicBezTo>
                  <a:pt x="1481" y="2504"/>
                  <a:pt x="1540" y="2452"/>
                  <a:pt x="1584" y="2389"/>
                </a:cubicBezTo>
                <a:cubicBezTo>
                  <a:pt x="1617" y="2341"/>
                  <a:pt x="1637" y="2287"/>
                  <a:pt x="1659" y="2233"/>
                </a:cubicBezTo>
                <a:cubicBezTo>
                  <a:pt x="1680" y="2182"/>
                  <a:pt x="1696" y="2134"/>
                  <a:pt x="1705" y="2080"/>
                </a:cubicBezTo>
                <a:cubicBezTo>
                  <a:pt x="1718" y="2005"/>
                  <a:pt x="1714" y="1926"/>
                  <a:pt x="1692" y="1852"/>
                </a:cubicBezTo>
                <a:cubicBezTo>
                  <a:pt x="1678" y="1806"/>
                  <a:pt x="1659" y="1759"/>
                  <a:pt x="1639" y="1715"/>
                </a:cubicBezTo>
                <a:cubicBezTo>
                  <a:pt x="1623" y="1679"/>
                  <a:pt x="1602" y="1644"/>
                  <a:pt x="1578" y="1613"/>
                </a:cubicBezTo>
                <a:cubicBezTo>
                  <a:pt x="1521" y="1539"/>
                  <a:pt x="1433" y="1482"/>
                  <a:pt x="1344" y="1457"/>
                </a:cubicBezTo>
                <a:cubicBezTo>
                  <a:pt x="1252" y="1431"/>
                  <a:pt x="1154" y="1443"/>
                  <a:pt x="1061" y="1459"/>
                </a:cubicBezTo>
                <a:cubicBezTo>
                  <a:pt x="1004" y="1469"/>
                  <a:pt x="938" y="1481"/>
                  <a:pt x="885" y="1504"/>
                </a:cubicBezTo>
                <a:cubicBezTo>
                  <a:pt x="830" y="1528"/>
                  <a:pt x="776" y="1557"/>
                  <a:pt x="720" y="1581"/>
                </a:cubicBezTo>
                <a:cubicBezTo>
                  <a:pt x="704" y="1587"/>
                  <a:pt x="689" y="1593"/>
                  <a:pt x="673" y="1599"/>
                </a:cubicBezTo>
              </a:path>
              <a:path w="1714" h="2577" extrusionOk="0">
                <a:moveTo>
                  <a:pt x="695" y="1965"/>
                </a:moveTo>
                <a:cubicBezTo>
                  <a:pt x="686" y="1962"/>
                  <a:pt x="675" y="1962"/>
                  <a:pt x="672" y="1961"/>
                </a:cubicBezTo>
                <a:cubicBezTo>
                  <a:pt x="666" y="1960"/>
                  <a:pt x="657" y="1960"/>
                  <a:pt x="657" y="1960"/>
                </a:cubicBezTo>
                <a:cubicBezTo>
                  <a:pt x="657" y="1961"/>
                  <a:pt x="657" y="1961"/>
                  <a:pt x="657" y="1962"/>
                </a:cubicBezTo>
                <a:cubicBezTo>
                  <a:pt x="670" y="1980"/>
                  <a:pt x="683" y="1998"/>
                  <a:pt x="697" y="2016"/>
                </a:cubicBezTo>
                <a:cubicBezTo>
                  <a:pt x="734" y="2063"/>
                  <a:pt x="770" y="2110"/>
                  <a:pt x="811" y="2153"/>
                </a:cubicBezTo>
                <a:cubicBezTo>
                  <a:pt x="835" y="2178"/>
                  <a:pt x="860" y="2207"/>
                  <a:pt x="892" y="2222"/>
                </a:cubicBezTo>
                <a:cubicBezTo>
                  <a:pt x="911" y="2231"/>
                  <a:pt x="924" y="2225"/>
                  <a:pt x="933" y="2207"/>
                </a:cubicBezTo>
                <a:cubicBezTo>
                  <a:pt x="959" y="2151"/>
                  <a:pt x="938" y="2053"/>
                  <a:pt x="931" y="1996"/>
                </a:cubicBezTo>
                <a:cubicBezTo>
                  <a:pt x="922" y="1922"/>
                  <a:pt x="907" y="1849"/>
                  <a:pt x="895" y="1775"/>
                </a:cubicBezTo>
                <a:cubicBezTo>
                  <a:pt x="892" y="1754"/>
                  <a:pt x="885" y="1729"/>
                  <a:pt x="886" y="1708"/>
                </a:cubicBezTo>
                <a:cubicBezTo>
                  <a:pt x="887" y="1694"/>
                  <a:pt x="888" y="1698"/>
                  <a:pt x="896" y="1705"/>
                </a:cubicBezTo>
                <a:cubicBezTo>
                  <a:pt x="905" y="1718"/>
                  <a:pt x="908" y="1723"/>
                  <a:pt x="915" y="1731"/>
                </a:cubicBezTo>
              </a:path>
              <a:path w="1714" h="2577" extrusionOk="0">
                <a:moveTo>
                  <a:pt x="1231" y="2110"/>
                </a:moveTo>
                <a:cubicBezTo>
                  <a:pt x="1242" y="2108"/>
                  <a:pt x="1258" y="2109"/>
                  <a:pt x="1267" y="2100"/>
                </a:cubicBezTo>
                <a:cubicBezTo>
                  <a:pt x="1281" y="2087"/>
                  <a:pt x="1294" y="2063"/>
                  <a:pt x="1300" y="2044"/>
                </a:cubicBezTo>
                <a:cubicBezTo>
                  <a:pt x="1308" y="2019"/>
                  <a:pt x="1311" y="1989"/>
                  <a:pt x="1307" y="1963"/>
                </a:cubicBezTo>
                <a:cubicBezTo>
                  <a:pt x="1301" y="1924"/>
                  <a:pt x="1288" y="1886"/>
                  <a:pt x="1265" y="1854"/>
                </a:cubicBezTo>
                <a:cubicBezTo>
                  <a:pt x="1248" y="1830"/>
                  <a:pt x="1226" y="1788"/>
                  <a:pt x="1194" y="1788"/>
                </a:cubicBezTo>
                <a:cubicBezTo>
                  <a:pt x="1160" y="1788"/>
                  <a:pt x="1142" y="1824"/>
                  <a:pt x="1131" y="1850"/>
                </a:cubicBezTo>
                <a:cubicBezTo>
                  <a:pt x="1114" y="1892"/>
                  <a:pt x="1110" y="1944"/>
                  <a:pt x="1117" y="1988"/>
                </a:cubicBezTo>
                <a:cubicBezTo>
                  <a:pt x="1126" y="2043"/>
                  <a:pt x="1151" y="2083"/>
                  <a:pt x="1194" y="2118"/>
                </a:cubicBezTo>
                <a:cubicBezTo>
                  <a:pt x="1235" y="2151"/>
                  <a:pt x="1285" y="2168"/>
                  <a:pt x="1337" y="2173"/>
                </a:cubicBezTo>
                <a:cubicBezTo>
                  <a:pt x="1384" y="2178"/>
                  <a:pt x="1429" y="2170"/>
                  <a:pt x="1471" y="2149"/>
                </a:cubicBezTo>
                <a:cubicBezTo>
                  <a:pt x="1502" y="2134"/>
                  <a:pt x="1523" y="2114"/>
                  <a:pt x="1540" y="2086"/>
                </a:cubicBezTo>
                <a:cubicBezTo>
                  <a:pt x="1558" y="2057"/>
                  <a:pt x="1551" y="2073"/>
                  <a:pt x="1539" y="2071"/>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86" name="Comment 30"/>
          <p:cNvSpPr>
            <a:spLocks noRot="1" noChangeAspect="1" noEditPoints="1" noChangeArrowheads="1" noChangeShapeType="1" noTextEdit="1"/>
          </p:cNvSpPr>
          <p:nvPr/>
        </p:nvSpPr>
        <p:spPr bwMode="auto">
          <a:xfrm>
            <a:off x="601663" y="5187950"/>
            <a:ext cx="673100" cy="293688"/>
          </a:xfrm>
          <a:custGeom>
            <a:avLst/>
            <a:gdLst>
              <a:gd name="T0" fmla="+- 0 1703 1673"/>
              <a:gd name="T1" fmla="*/ T0 w 1870"/>
              <a:gd name="T2" fmla="+- 0 14785 14411"/>
              <a:gd name="T3" fmla="*/ 14785 h 817"/>
              <a:gd name="T4" fmla="+- 0 1712 1673"/>
              <a:gd name="T5" fmla="*/ T4 w 1870"/>
              <a:gd name="T6" fmla="+- 0 14746 14411"/>
              <a:gd name="T7" fmla="*/ 14746 h 817"/>
              <a:gd name="T8" fmla="+- 0 1733 1673"/>
              <a:gd name="T9" fmla="*/ T8 w 1870"/>
              <a:gd name="T10" fmla="+- 0 14746 14411"/>
              <a:gd name="T11" fmla="*/ 14746 h 817"/>
              <a:gd name="T12" fmla="+- 0 1723 1673"/>
              <a:gd name="T13" fmla="*/ T12 w 1870"/>
              <a:gd name="T14" fmla="+- 0 14786 14411"/>
              <a:gd name="T15" fmla="*/ 14786 h 817"/>
              <a:gd name="T16" fmla="+- 0 1693 1673"/>
              <a:gd name="T17" fmla="*/ T16 w 1870"/>
              <a:gd name="T18" fmla="+- 0 14855 14411"/>
              <a:gd name="T19" fmla="*/ 14855 h 817"/>
              <a:gd name="T20" fmla="+- 0 1673 1673"/>
              <a:gd name="T21" fmla="*/ T20 w 1870"/>
              <a:gd name="T22" fmla="+- 0 14930 14411"/>
              <a:gd name="T23" fmla="*/ 14930 h 817"/>
              <a:gd name="T24" fmla="+- 0 1751 1673"/>
              <a:gd name="T25" fmla="*/ T24 w 1870"/>
              <a:gd name="T26" fmla="+- 0 14977 14411"/>
              <a:gd name="T27" fmla="*/ 14977 h 817"/>
              <a:gd name="T28" fmla="+- 0 1954 1673"/>
              <a:gd name="T29" fmla="*/ T28 w 1870"/>
              <a:gd name="T30" fmla="+- 0 14956 14411"/>
              <a:gd name="T31" fmla="*/ 14956 h 817"/>
              <a:gd name="T32" fmla="+- 0 2186 1673"/>
              <a:gd name="T33" fmla="*/ T32 w 1870"/>
              <a:gd name="T34" fmla="+- 0 14910 14411"/>
              <a:gd name="T35" fmla="*/ 14910 h 817"/>
              <a:gd name="T36" fmla="+- 0 2326 1673"/>
              <a:gd name="T37" fmla="*/ T36 w 1870"/>
              <a:gd name="T38" fmla="+- 0 14878 14411"/>
              <a:gd name="T39" fmla="*/ 14878 h 817"/>
              <a:gd name="T40" fmla="+- 0 2339 1673"/>
              <a:gd name="T41" fmla="*/ T40 w 1870"/>
              <a:gd name="T42" fmla="+- 0 14875 14411"/>
              <a:gd name="T43" fmla="*/ 14875 h 817"/>
              <a:gd name="T44" fmla="+- 0 2182 1673"/>
              <a:gd name="T45" fmla="*/ T44 w 1870"/>
              <a:gd name="T46" fmla="+- 0 14562 14411"/>
              <a:gd name="T47" fmla="*/ 14562 h 817"/>
              <a:gd name="T48" fmla="+- 0 2175 1673"/>
              <a:gd name="T49" fmla="*/ T48 w 1870"/>
              <a:gd name="T50" fmla="+- 0 14500 14411"/>
              <a:gd name="T51" fmla="*/ 14500 h 817"/>
              <a:gd name="T52" fmla="+- 0 2157 1673"/>
              <a:gd name="T53" fmla="*/ T52 w 1870"/>
              <a:gd name="T54" fmla="+- 0 14614 14411"/>
              <a:gd name="T55" fmla="*/ 14614 h 817"/>
              <a:gd name="T56" fmla="+- 0 2176 1673"/>
              <a:gd name="T57" fmla="*/ T56 w 1870"/>
              <a:gd name="T58" fmla="+- 0 14961 14411"/>
              <a:gd name="T59" fmla="*/ 14961 h 817"/>
              <a:gd name="T60" fmla="+- 0 2258 1673"/>
              <a:gd name="T61" fmla="*/ T60 w 1870"/>
              <a:gd name="T62" fmla="+- 0 15195 14411"/>
              <a:gd name="T63" fmla="*/ 15195 h 817"/>
              <a:gd name="T64" fmla="+- 0 2331 1673"/>
              <a:gd name="T65" fmla="*/ T64 w 1870"/>
              <a:gd name="T66" fmla="+- 0 15222 14411"/>
              <a:gd name="T67" fmla="*/ 15222 h 817"/>
              <a:gd name="T68" fmla="+- 0 2373 1673"/>
              <a:gd name="T69" fmla="*/ T68 w 1870"/>
              <a:gd name="T70" fmla="+- 0 15182 14411"/>
              <a:gd name="T71" fmla="*/ 15182 h 817"/>
              <a:gd name="T72" fmla="+- 0 2568 1673"/>
              <a:gd name="T73" fmla="*/ T72 w 1870"/>
              <a:gd name="T74" fmla="+- 0 14575 14411"/>
              <a:gd name="T75" fmla="*/ 14575 h 817"/>
              <a:gd name="T76" fmla="+- 0 2530 1673"/>
              <a:gd name="T77" fmla="*/ T76 w 1870"/>
              <a:gd name="T78" fmla="+- 0 14535 14411"/>
              <a:gd name="T79" fmla="*/ 14535 h 817"/>
              <a:gd name="T80" fmla="+- 0 2487 1673"/>
              <a:gd name="T81" fmla="*/ T80 w 1870"/>
              <a:gd name="T82" fmla="+- 0 14564 14411"/>
              <a:gd name="T83" fmla="*/ 14564 h 817"/>
              <a:gd name="T84" fmla="+- 0 2493 1673"/>
              <a:gd name="T85" fmla="*/ T84 w 1870"/>
              <a:gd name="T86" fmla="+- 0 14612 14411"/>
              <a:gd name="T87" fmla="*/ 14612 h 817"/>
              <a:gd name="T88" fmla="+- 0 2559 1673"/>
              <a:gd name="T89" fmla="*/ T88 w 1870"/>
              <a:gd name="T90" fmla="+- 0 14605 14411"/>
              <a:gd name="T91" fmla="*/ 14605 h 817"/>
              <a:gd name="T92" fmla="+- 0 2618 1673"/>
              <a:gd name="T93" fmla="*/ T92 w 1870"/>
              <a:gd name="T94" fmla="+- 0 14509 14411"/>
              <a:gd name="T95" fmla="*/ 14509 h 817"/>
              <a:gd name="T96" fmla="+- 0 2599 1673"/>
              <a:gd name="T97" fmla="*/ T96 w 1870"/>
              <a:gd name="T98" fmla="+- 0 14422 14411"/>
              <a:gd name="T99" fmla="*/ 14422 h 817"/>
              <a:gd name="T100" fmla="+- 0 2522 1673"/>
              <a:gd name="T101" fmla="*/ T100 w 1870"/>
              <a:gd name="T102" fmla="+- 0 14452 14411"/>
              <a:gd name="T103" fmla="*/ 14452 h 817"/>
              <a:gd name="T104" fmla="+- 0 2491 1673"/>
              <a:gd name="T105" fmla="*/ T104 w 1870"/>
              <a:gd name="T106" fmla="+- 0 14535 14411"/>
              <a:gd name="T107" fmla="*/ 14535 h 817"/>
              <a:gd name="T108" fmla="+- 0 3179 1673"/>
              <a:gd name="T109" fmla="*/ T108 w 1870"/>
              <a:gd name="T110" fmla="+- 0 14910 14411"/>
              <a:gd name="T111" fmla="*/ 14910 h 817"/>
              <a:gd name="T112" fmla="+- 0 3189 1673"/>
              <a:gd name="T113" fmla="*/ T112 w 1870"/>
              <a:gd name="T114" fmla="+- 0 14967 14411"/>
              <a:gd name="T115" fmla="*/ 14967 h 817"/>
              <a:gd name="T116" fmla="+- 0 3250 1673"/>
              <a:gd name="T117" fmla="*/ T116 w 1870"/>
              <a:gd name="T118" fmla="+- 0 14962 14411"/>
              <a:gd name="T119" fmla="*/ 14962 h 817"/>
              <a:gd name="T120" fmla="+- 0 3395 1673"/>
              <a:gd name="T121" fmla="*/ T120 w 1870"/>
              <a:gd name="T122" fmla="+- 0 14944 14411"/>
              <a:gd name="T123" fmla="*/ 14944 h 817"/>
              <a:gd name="T124" fmla="+- 0 3542 1673"/>
              <a:gd name="T125" fmla="*/ T124 w 1870"/>
              <a:gd name="T126" fmla="+- 0 14936 14411"/>
              <a:gd name="T127" fmla="*/ 14936 h 8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870" h="817" extrusionOk="0">
                <a:moveTo>
                  <a:pt x="30" y="374"/>
                </a:moveTo>
                <a:cubicBezTo>
                  <a:pt x="30" y="353"/>
                  <a:pt x="27" y="346"/>
                  <a:pt x="39" y="335"/>
                </a:cubicBezTo>
                <a:cubicBezTo>
                  <a:pt x="49" y="326"/>
                  <a:pt x="51" y="334"/>
                  <a:pt x="60" y="335"/>
                </a:cubicBezTo>
                <a:cubicBezTo>
                  <a:pt x="58" y="353"/>
                  <a:pt x="60" y="357"/>
                  <a:pt x="50" y="375"/>
                </a:cubicBezTo>
                <a:cubicBezTo>
                  <a:pt x="38" y="399"/>
                  <a:pt x="31" y="418"/>
                  <a:pt x="20" y="444"/>
                </a:cubicBezTo>
                <a:cubicBezTo>
                  <a:pt x="9" y="469"/>
                  <a:pt x="-1" y="491"/>
                  <a:pt x="0" y="519"/>
                </a:cubicBezTo>
                <a:cubicBezTo>
                  <a:pt x="2" y="560"/>
                  <a:pt x="46" y="565"/>
                  <a:pt x="78" y="566"/>
                </a:cubicBezTo>
                <a:cubicBezTo>
                  <a:pt x="146" y="568"/>
                  <a:pt x="214" y="555"/>
                  <a:pt x="281" y="545"/>
                </a:cubicBezTo>
                <a:cubicBezTo>
                  <a:pt x="359" y="534"/>
                  <a:pt x="435" y="512"/>
                  <a:pt x="513" y="499"/>
                </a:cubicBezTo>
                <a:cubicBezTo>
                  <a:pt x="561" y="491"/>
                  <a:pt x="605" y="477"/>
                  <a:pt x="653" y="467"/>
                </a:cubicBezTo>
                <a:cubicBezTo>
                  <a:pt x="657" y="466"/>
                  <a:pt x="662" y="465"/>
                  <a:pt x="666" y="464"/>
                </a:cubicBezTo>
              </a:path>
              <a:path w="1870" h="817" extrusionOk="0">
                <a:moveTo>
                  <a:pt x="509" y="151"/>
                </a:moveTo>
                <a:cubicBezTo>
                  <a:pt x="507" y="131"/>
                  <a:pt x="505" y="106"/>
                  <a:pt x="502" y="89"/>
                </a:cubicBezTo>
                <a:cubicBezTo>
                  <a:pt x="492" y="125"/>
                  <a:pt x="486" y="163"/>
                  <a:pt x="484" y="203"/>
                </a:cubicBezTo>
                <a:cubicBezTo>
                  <a:pt x="479" y="320"/>
                  <a:pt x="482" y="435"/>
                  <a:pt x="503" y="550"/>
                </a:cubicBezTo>
                <a:cubicBezTo>
                  <a:pt x="517" y="627"/>
                  <a:pt x="535" y="721"/>
                  <a:pt x="585" y="784"/>
                </a:cubicBezTo>
                <a:cubicBezTo>
                  <a:pt x="600" y="803"/>
                  <a:pt x="632" y="827"/>
                  <a:pt x="658" y="811"/>
                </a:cubicBezTo>
                <a:cubicBezTo>
                  <a:pt x="677" y="791"/>
                  <a:pt x="685" y="783"/>
                  <a:pt x="700" y="771"/>
                </a:cubicBezTo>
              </a:path>
              <a:path w="1870" h="817" extrusionOk="0">
                <a:moveTo>
                  <a:pt x="895" y="164"/>
                </a:moveTo>
                <a:cubicBezTo>
                  <a:pt x="885" y="142"/>
                  <a:pt x="882" y="127"/>
                  <a:pt x="857" y="124"/>
                </a:cubicBezTo>
                <a:cubicBezTo>
                  <a:pt x="841" y="122"/>
                  <a:pt x="821" y="139"/>
                  <a:pt x="814" y="153"/>
                </a:cubicBezTo>
                <a:cubicBezTo>
                  <a:pt x="807" y="167"/>
                  <a:pt x="808" y="190"/>
                  <a:pt x="820" y="201"/>
                </a:cubicBezTo>
                <a:cubicBezTo>
                  <a:pt x="838" y="217"/>
                  <a:pt x="869" y="206"/>
                  <a:pt x="886" y="194"/>
                </a:cubicBezTo>
                <a:cubicBezTo>
                  <a:pt x="916" y="172"/>
                  <a:pt x="937" y="133"/>
                  <a:pt x="945" y="98"/>
                </a:cubicBezTo>
                <a:cubicBezTo>
                  <a:pt x="952" y="70"/>
                  <a:pt x="950" y="30"/>
                  <a:pt x="926" y="11"/>
                </a:cubicBezTo>
                <a:cubicBezTo>
                  <a:pt x="892" y="-16"/>
                  <a:pt x="867" y="13"/>
                  <a:pt x="849" y="41"/>
                </a:cubicBezTo>
                <a:cubicBezTo>
                  <a:pt x="830" y="78"/>
                  <a:pt x="823" y="94"/>
                  <a:pt x="818" y="124"/>
                </a:cubicBezTo>
              </a:path>
              <a:path w="1870" h="817" extrusionOk="0">
                <a:moveTo>
                  <a:pt x="1506" y="499"/>
                </a:moveTo>
                <a:cubicBezTo>
                  <a:pt x="1512" y="518"/>
                  <a:pt x="1511" y="538"/>
                  <a:pt x="1516" y="556"/>
                </a:cubicBezTo>
                <a:cubicBezTo>
                  <a:pt x="1537" y="556"/>
                  <a:pt x="1556" y="553"/>
                  <a:pt x="1577" y="551"/>
                </a:cubicBezTo>
                <a:cubicBezTo>
                  <a:pt x="1626" y="545"/>
                  <a:pt x="1674" y="538"/>
                  <a:pt x="1722" y="533"/>
                </a:cubicBezTo>
                <a:cubicBezTo>
                  <a:pt x="1771" y="528"/>
                  <a:pt x="1820" y="527"/>
                  <a:pt x="1869" y="525"/>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87" name="Comment 31"/>
          <p:cNvSpPr>
            <a:spLocks noRot="1" noChangeAspect="1" noEditPoints="1" noChangeArrowheads="1" noChangeShapeType="1" noTextEdit="1"/>
          </p:cNvSpPr>
          <p:nvPr/>
        </p:nvSpPr>
        <p:spPr bwMode="auto">
          <a:xfrm>
            <a:off x="1697038" y="5229225"/>
            <a:ext cx="320675" cy="285750"/>
          </a:xfrm>
          <a:custGeom>
            <a:avLst/>
            <a:gdLst>
              <a:gd name="T0" fmla="+- 0 4922 4716"/>
              <a:gd name="T1" fmla="*/ T0 w 890"/>
              <a:gd name="T2" fmla="+- 0 14564 14527"/>
              <a:gd name="T3" fmla="*/ 14564 h 794"/>
              <a:gd name="T4" fmla="+- 0 4919 4716"/>
              <a:gd name="T5" fmla="*/ T4 w 890"/>
              <a:gd name="T6" fmla="+- 0 14576 14527"/>
              <a:gd name="T7" fmla="*/ 14576 h 794"/>
              <a:gd name="T8" fmla="+- 0 4884 4716"/>
              <a:gd name="T9" fmla="*/ T8 w 890"/>
              <a:gd name="T10" fmla="+- 0 14670 14527"/>
              <a:gd name="T11" fmla="*/ 14670 h 794"/>
              <a:gd name="T12" fmla="+- 0 4854 4716"/>
              <a:gd name="T13" fmla="*/ T12 w 890"/>
              <a:gd name="T14" fmla="+- 0 14882 14527"/>
              <a:gd name="T15" fmla="*/ 14882 h 794"/>
              <a:gd name="T16" fmla="+- 0 4855 4716"/>
              <a:gd name="T17" fmla="*/ T16 w 890"/>
              <a:gd name="T18" fmla="+- 0 15108 14527"/>
              <a:gd name="T19" fmla="*/ 15108 h 794"/>
              <a:gd name="T20" fmla="+- 0 4868 4716"/>
              <a:gd name="T21" fmla="*/ T20 w 890"/>
              <a:gd name="T22" fmla="+- 0 15203 14527"/>
              <a:gd name="T23" fmla="*/ 15203 h 794"/>
              <a:gd name="T24" fmla="+- 0 4879 4716"/>
              <a:gd name="T25" fmla="*/ T24 w 890"/>
              <a:gd name="T26" fmla="+- 0 15147 14527"/>
              <a:gd name="T27" fmla="*/ 15147 h 794"/>
              <a:gd name="T28" fmla="+- 0 4873 4716"/>
              <a:gd name="T29" fmla="*/ T28 w 890"/>
              <a:gd name="T30" fmla="+- 0 15034 14527"/>
              <a:gd name="T31" fmla="*/ 15034 h 794"/>
              <a:gd name="T32" fmla="+- 0 4800 4716"/>
              <a:gd name="T33" fmla="*/ T32 w 890"/>
              <a:gd name="T34" fmla="+- 0 14622 14527"/>
              <a:gd name="T35" fmla="*/ 14622 h 794"/>
              <a:gd name="T36" fmla="+- 0 4783 4716"/>
              <a:gd name="T37" fmla="*/ T36 w 890"/>
              <a:gd name="T38" fmla="+- 0 14527 14527"/>
              <a:gd name="T39" fmla="*/ 14527 h 794"/>
              <a:gd name="T40" fmla="+- 0 4920 4716"/>
              <a:gd name="T41" fmla="*/ T40 w 890"/>
              <a:gd name="T42" fmla="+- 0 14546 14527"/>
              <a:gd name="T43" fmla="*/ 14546 h 794"/>
              <a:gd name="T44" fmla="+- 0 5533 4716"/>
              <a:gd name="T45" fmla="*/ T44 w 890"/>
              <a:gd name="T46" fmla="+- 0 14775 14527"/>
              <a:gd name="T47" fmla="*/ 14775 h 794"/>
              <a:gd name="T48" fmla="+- 0 5594 4716"/>
              <a:gd name="T49" fmla="*/ T48 w 890"/>
              <a:gd name="T50" fmla="+- 0 14934 14527"/>
              <a:gd name="T51" fmla="*/ 14934 h 794"/>
              <a:gd name="T52" fmla="+- 0 5393 4716"/>
              <a:gd name="T53" fmla="*/ T52 w 890"/>
              <a:gd name="T54" fmla="+- 0 15089 14527"/>
              <a:gd name="T55" fmla="*/ 15089 h 794"/>
              <a:gd name="T56" fmla="+- 0 4852 4716"/>
              <a:gd name="T57" fmla="*/ T56 w 890"/>
              <a:gd name="T58" fmla="+- 0 15298 14527"/>
              <a:gd name="T59" fmla="*/ 15298 h 794"/>
              <a:gd name="T60" fmla="+- 0 4730 4716"/>
              <a:gd name="T61" fmla="*/ T60 w 890"/>
              <a:gd name="T62" fmla="+- 0 15315 14527"/>
              <a:gd name="T63" fmla="*/ 15315 h 794"/>
              <a:gd name="T64" fmla="+- 0 4716 4716"/>
              <a:gd name="T65" fmla="*/ T64 w 890"/>
              <a:gd name="T66" fmla="+- 0 15310 14527"/>
              <a:gd name="T67" fmla="*/ 15310 h 7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90" h="794" extrusionOk="0">
                <a:moveTo>
                  <a:pt x="206" y="37"/>
                </a:moveTo>
                <a:cubicBezTo>
                  <a:pt x="201" y="43"/>
                  <a:pt x="207" y="42"/>
                  <a:pt x="203" y="49"/>
                </a:cubicBezTo>
                <a:cubicBezTo>
                  <a:pt x="185" y="78"/>
                  <a:pt x="176" y="109"/>
                  <a:pt x="168" y="143"/>
                </a:cubicBezTo>
                <a:cubicBezTo>
                  <a:pt x="151" y="212"/>
                  <a:pt x="142" y="284"/>
                  <a:pt x="138" y="355"/>
                </a:cubicBezTo>
                <a:cubicBezTo>
                  <a:pt x="134" y="430"/>
                  <a:pt x="133" y="506"/>
                  <a:pt x="139" y="581"/>
                </a:cubicBezTo>
                <a:cubicBezTo>
                  <a:pt x="142" y="614"/>
                  <a:pt x="145" y="644"/>
                  <a:pt x="152" y="676"/>
                </a:cubicBezTo>
                <a:cubicBezTo>
                  <a:pt x="159" y="673"/>
                  <a:pt x="164" y="652"/>
                  <a:pt x="163" y="620"/>
                </a:cubicBezTo>
                <a:cubicBezTo>
                  <a:pt x="158" y="564"/>
                  <a:pt x="156" y="545"/>
                  <a:pt x="157" y="507"/>
                </a:cubicBezTo>
              </a:path>
              <a:path w="890" h="794" extrusionOk="0">
                <a:moveTo>
                  <a:pt x="84" y="95"/>
                </a:moveTo>
                <a:cubicBezTo>
                  <a:pt x="75" y="60"/>
                  <a:pt x="68" y="34"/>
                  <a:pt x="67" y="0"/>
                </a:cubicBezTo>
                <a:cubicBezTo>
                  <a:pt x="114" y="3"/>
                  <a:pt x="157" y="10"/>
                  <a:pt x="204" y="19"/>
                </a:cubicBezTo>
                <a:cubicBezTo>
                  <a:pt x="409" y="60"/>
                  <a:pt x="650" y="115"/>
                  <a:pt x="817" y="248"/>
                </a:cubicBezTo>
                <a:cubicBezTo>
                  <a:pt x="866" y="287"/>
                  <a:pt x="906" y="343"/>
                  <a:pt x="878" y="407"/>
                </a:cubicBezTo>
                <a:cubicBezTo>
                  <a:pt x="845" y="481"/>
                  <a:pt x="743" y="527"/>
                  <a:pt x="677" y="562"/>
                </a:cubicBezTo>
                <a:cubicBezTo>
                  <a:pt x="504" y="653"/>
                  <a:pt x="320" y="711"/>
                  <a:pt x="136" y="771"/>
                </a:cubicBezTo>
                <a:cubicBezTo>
                  <a:pt x="92" y="785"/>
                  <a:pt x="59" y="793"/>
                  <a:pt x="14" y="788"/>
                </a:cubicBezTo>
                <a:cubicBezTo>
                  <a:pt x="9" y="786"/>
                  <a:pt x="5" y="785"/>
                  <a:pt x="0" y="783"/>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88" name="Comment 32"/>
          <p:cNvSpPr>
            <a:spLocks noRot="1" noChangeAspect="1" noEditPoints="1" noChangeArrowheads="1" noChangeShapeType="1" noTextEdit="1"/>
          </p:cNvSpPr>
          <p:nvPr/>
        </p:nvSpPr>
        <p:spPr bwMode="auto">
          <a:xfrm>
            <a:off x="709613" y="5845175"/>
            <a:ext cx="647700" cy="319088"/>
          </a:xfrm>
          <a:custGeom>
            <a:avLst/>
            <a:gdLst>
              <a:gd name="T0" fmla="+- 0 1998 1970"/>
              <a:gd name="T1" fmla="*/ T0 w 1799"/>
              <a:gd name="T2" fmla="+- 0 16469 16238"/>
              <a:gd name="T3" fmla="*/ 16469 h 887"/>
              <a:gd name="T4" fmla="+- 0 1990 1970"/>
              <a:gd name="T5" fmla="*/ T4 w 1799"/>
              <a:gd name="T6" fmla="+- 0 16457 16238"/>
              <a:gd name="T7" fmla="*/ 16457 h 887"/>
              <a:gd name="T8" fmla="+- 0 1988 1970"/>
              <a:gd name="T9" fmla="*/ T8 w 1799"/>
              <a:gd name="T10" fmla="+- 0 16452 16238"/>
              <a:gd name="T11" fmla="*/ 16452 h 887"/>
              <a:gd name="T12" fmla="+- 0 1995 1970"/>
              <a:gd name="T13" fmla="*/ T12 w 1799"/>
              <a:gd name="T14" fmla="+- 0 16449 16238"/>
              <a:gd name="T15" fmla="*/ 16449 h 887"/>
              <a:gd name="T16" fmla="+- 0 2040 1970"/>
              <a:gd name="T17" fmla="*/ T16 w 1799"/>
              <a:gd name="T18" fmla="+- 0 16433 16238"/>
              <a:gd name="T19" fmla="*/ 16433 h 887"/>
              <a:gd name="T20" fmla="+- 0 2159 1970"/>
              <a:gd name="T21" fmla="*/ T20 w 1799"/>
              <a:gd name="T22" fmla="+- 0 16394 16238"/>
              <a:gd name="T23" fmla="*/ 16394 h 887"/>
              <a:gd name="T24" fmla="+- 0 2382 1970"/>
              <a:gd name="T25" fmla="*/ T24 w 1799"/>
              <a:gd name="T26" fmla="+- 0 16321 16238"/>
              <a:gd name="T27" fmla="*/ 16321 h 887"/>
              <a:gd name="T28" fmla="+- 0 2510 1970"/>
              <a:gd name="T29" fmla="*/ T28 w 1799"/>
              <a:gd name="T30" fmla="+- 0 16278 16238"/>
              <a:gd name="T31" fmla="*/ 16278 h 887"/>
              <a:gd name="T32" fmla="+- 0 2526 1970"/>
              <a:gd name="T33" fmla="*/ T32 w 1799"/>
              <a:gd name="T34" fmla="+- 0 16277 16238"/>
              <a:gd name="T35" fmla="*/ 16277 h 887"/>
              <a:gd name="T36" fmla="+- 0 2444 1970"/>
              <a:gd name="T37" fmla="*/ T36 w 1799"/>
              <a:gd name="T38" fmla="+- 0 16332 16238"/>
              <a:gd name="T39" fmla="*/ 16332 h 887"/>
              <a:gd name="T40" fmla="+- 0 1972 1970"/>
              <a:gd name="T41" fmla="*/ T40 w 1799"/>
              <a:gd name="T42" fmla="+- 0 16399 16238"/>
              <a:gd name="T43" fmla="*/ 16399 h 887"/>
              <a:gd name="T44" fmla="+- 0 1978 1970"/>
              <a:gd name="T45" fmla="*/ T44 w 1799"/>
              <a:gd name="T46" fmla="+- 0 16436 16238"/>
              <a:gd name="T47" fmla="*/ 16436 h 887"/>
              <a:gd name="T48" fmla="+- 0 2039 1970"/>
              <a:gd name="T49" fmla="*/ T48 w 1799"/>
              <a:gd name="T50" fmla="+- 0 16711 16238"/>
              <a:gd name="T51" fmla="*/ 16711 h 887"/>
              <a:gd name="T52" fmla="+- 0 2093 1970"/>
              <a:gd name="T53" fmla="*/ T52 w 1799"/>
              <a:gd name="T54" fmla="+- 0 16884 16238"/>
              <a:gd name="T55" fmla="*/ 16884 h 887"/>
              <a:gd name="T56" fmla="+- 0 2157 1970"/>
              <a:gd name="T57" fmla="*/ T56 w 1799"/>
              <a:gd name="T58" fmla="+- 0 16895 16238"/>
              <a:gd name="T59" fmla="*/ 16895 h 887"/>
              <a:gd name="T60" fmla="+- 0 2235 1970"/>
              <a:gd name="T61" fmla="*/ T60 w 1799"/>
              <a:gd name="T62" fmla="+- 0 16790 16238"/>
              <a:gd name="T63" fmla="*/ 16790 h 887"/>
              <a:gd name="T64" fmla="+- 0 2358 1970"/>
              <a:gd name="T65" fmla="*/ T64 w 1799"/>
              <a:gd name="T66" fmla="+- 0 16730 16238"/>
              <a:gd name="T67" fmla="*/ 16730 h 887"/>
              <a:gd name="T68" fmla="+- 0 2469 1970"/>
              <a:gd name="T69" fmla="*/ T68 w 1799"/>
              <a:gd name="T70" fmla="+- 0 16802 16238"/>
              <a:gd name="T71" fmla="*/ 16802 h 887"/>
              <a:gd name="T72" fmla="+- 0 2541 1970"/>
              <a:gd name="T73" fmla="*/ T72 w 1799"/>
              <a:gd name="T74" fmla="+- 0 16897 16238"/>
              <a:gd name="T75" fmla="*/ 16897 h 887"/>
              <a:gd name="T76" fmla="+- 0 2498 1970"/>
              <a:gd name="T77" fmla="*/ T76 w 1799"/>
              <a:gd name="T78" fmla="+- 0 16986 16238"/>
              <a:gd name="T79" fmla="*/ 16986 h 887"/>
              <a:gd name="T80" fmla="+- 0 2353 1970"/>
              <a:gd name="T81" fmla="*/ T80 w 1799"/>
              <a:gd name="T82" fmla="+- 0 17064 16238"/>
              <a:gd name="T83" fmla="*/ 17064 h 887"/>
              <a:gd name="T84" fmla="+- 0 2227 1970"/>
              <a:gd name="T85" fmla="*/ T84 w 1799"/>
              <a:gd name="T86" fmla="+- 0 17115 16238"/>
              <a:gd name="T87" fmla="*/ 17115 h 887"/>
              <a:gd name="T88" fmla="+- 0 2198 1970"/>
              <a:gd name="T89" fmla="*/ T88 w 1799"/>
              <a:gd name="T90" fmla="+- 0 17108 16238"/>
              <a:gd name="T91" fmla="*/ 17108 h 887"/>
              <a:gd name="T92" fmla="+- 0 2711 1970"/>
              <a:gd name="T93" fmla="*/ T92 w 1799"/>
              <a:gd name="T94" fmla="+- 0 16238 16238"/>
              <a:gd name="T95" fmla="*/ 16238 h 887"/>
              <a:gd name="T96" fmla="+- 0 2667 1970"/>
              <a:gd name="T97" fmla="*/ T96 w 1799"/>
              <a:gd name="T98" fmla="+- 0 16373 16238"/>
              <a:gd name="T99" fmla="*/ 16373 h 887"/>
              <a:gd name="T100" fmla="+- 0 2654 1970"/>
              <a:gd name="T101" fmla="*/ T100 w 1799"/>
              <a:gd name="T102" fmla="+- 0 16488 16238"/>
              <a:gd name="T103" fmla="*/ 16488 h 887"/>
              <a:gd name="T104" fmla="+- 0 2718 1970"/>
              <a:gd name="T105" fmla="*/ T104 w 1799"/>
              <a:gd name="T106" fmla="+- 0 16527 16238"/>
              <a:gd name="T107" fmla="*/ 16527 h 887"/>
              <a:gd name="T108" fmla="+- 0 2845 1970"/>
              <a:gd name="T109" fmla="*/ T108 w 1799"/>
              <a:gd name="T110" fmla="+- 0 16468 16238"/>
              <a:gd name="T111" fmla="*/ 16468 h 887"/>
              <a:gd name="T112" fmla="+- 0 2915 1970"/>
              <a:gd name="T113" fmla="*/ T112 w 1799"/>
              <a:gd name="T114" fmla="+- 0 16353 16238"/>
              <a:gd name="T115" fmla="*/ 16353 h 887"/>
              <a:gd name="T116" fmla="+- 0 2837 1970"/>
              <a:gd name="T117" fmla="*/ T116 w 1799"/>
              <a:gd name="T118" fmla="+- 0 16299 16238"/>
              <a:gd name="T119" fmla="*/ 16299 h 887"/>
              <a:gd name="T120" fmla="+- 0 2734 1970"/>
              <a:gd name="T121" fmla="*/ T120 w 1799"/>
              <a:gd name="T122" fmla="+- 0 16350 16238"/>
              <a:gd name="T123" fmla="*/ 16350 h 887"/>
              <a:gd name="T124" fmla="+- 0 3351 1970"/>
              <a:gd name="T125" fmla="*/ T124 w 1799"/>
              <a:gd name="T126" fmla="+- 0 16747 16238"/>
              <a:gd name="T127" fmla="*/ 16747 h 887"/>
              <a:gd name="T128" fmla="+- 0 3360 1970"/>
              <a:gd name="T129" fmla="*/ T128 w 1799"/>
              <a:gd name="T130" fmla="+- 0 16786 16238"/>
              <a:gd name="T131" fmla="*/ 16786 h 887"/>
              <a:gd name="T132" fmla="+- 0 3362 1970"/>
              <a:gd name="T133" fmla="*/ T132 w 1799"/>
              <a:gd name="T134" fmla="+- 0 16789 16238"/>
              <a:gd name="T135" fmla="*/ 16789 h 887"/>
              <a:gd name="T136" fmla="+- 0 3412 1970"/>
              <a:gd name="T137" fmla="*/ T136 w 1799"/>
              <a:gd name="T138" fmla="+- 0 16768 16238"/>
              <a:gd name="T139" fmla="*/ 16768 h 887"/>
              <a:gd name="T140" fmla="+- 0 3572 1970"/>
              <a:gd name="T141" fmla="*/ T140 w 1799"/>
              <a:gd name="T142" fmla="+- 0 16731 16238"/>
              <a:gd name="T143" fmla="*/ 16731 h 887"/>
              <a:gd name="T144" fmla="+- 0 3768 1970"/>
              <a:gd name="T145" fmla="*/ T144 w 1799"/>
              <a:gd name="T146" fmla="+- 0 16712 16238"/>
              <a:gd name="T147" fmla="*/ 16712 h 8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1799" h="887" extrusionOk="0">
                <a:moveTo>
                  <a:pt x="28" y="231"/>
                </a:moveTo>
                <a:cubicBezTo>
                  <a:pt x="25" y="227"/>
                  <a:pt x="22" y="223"/>
                  <a:pt x="20" y="219"/>
                </a:cubicBezTo>
                <a:cubicBezTo>
                  <a:pt x="19" y="217"/>
                  <a:pt x="19" y="216"/>
                  <a:pt x="18" y="214"/>
                </a:cubicBezTo>
                <a:cubicBezTo>
                  <a:pt x="19" y="213"/>
                  <a:pt x="20" y="213"/>
                  <a:pt x="25" y="211"/>
                </a:cubicBezTo>
                <a:cubicBezTo>
                  <a:pt x="39" y="205"/>
                  <a:pt x="55" y="200"/>
                  <a:pt x="70" y="195"/>
                </a:cubicBezTo>
                <a:cubicBezTo>
                  <a:pt x="110" y="182"/>
                  <a:pt x="149" y="169"/>
                  <a:pt x="189" y="156"/>
                </a:cubicBezTo>
                <a:cubicBezTo>
                  <a:pt x="264" y="132"/>
                  <a:pt x="338" y="107"/>
                  <a:pt x="412" y="83"/>
                </a:cubicBezTo>
                <a:cubicBezTo>
                  <a:pt x="451" y="70"/>
                  <a:pt x="499" y="46"/>
                  <a:pt x="540" y="40"/>
                </a:cubicBezTo>
                <a:cubicBezTo>
                  <a:pt x="552" y="41"/>
                  <a:pt x="560" y="47"/>
                  <a:pt x="556" y="39"/>
                </a:cubicBezTo>
                <a:cubicBezTo>
                  <a:pt x="538" y="67"/>
                  <a:pt x="505" y="78"/>
                  <a:pt x="474" y="94"/>
                </a:cubicBezTo>
              </a:path>
              <a:path w="1799" h="887" extrusionOk="0">
                <a:moveTo>
                  <a:pt x="2" y="161"/>
                </a:moveTo>
                <a:cubicBezTo>
                  <a:pt x="3" y="170"/>
                  <a:pt x="5" y="186"/>
                  <a:pt x="8" y="198"/>
                </a:cubicBezTo>
                <a:cubicBezTo>
                  <a:pt x="31" y="289"/>
                  <a:pt x="48" y="381"/>
                  <a:pt x="69" y="473"/>
                </a:cubicBezTo>
                <a:cubicBezTo>
                  <a:pt x="82" y="529"/>
                  <a:pt x="95" y="594"/>
                  <a:pt x="123" y="646"/>
                </a:cubicBezTo>
                <a:cubicBezTo>
                  <a:pt x="142" y="681"/>
                  <a:pt x="161" y="680"/>
                  <a:pt x="187" y="657"/>
                </a:cubicBezTo>
                <a:cubicBezTo>
                  <a:pt x="219" y="629"/>
                  <a:pt x="238" y="584"/>
                  <a:pt x="265" y="552"/>
                </a:cubicBezTo>
                <a:cubicBezTo>
                  <a:pt x="296" y="515"/>
                  <a:pt x="336" y="480"/>
                  <a:pt x="388" y="492"/>
                </a:cubicBezTo>
                <a:cubicBezTo>
                  <a:pt x="431" y="502"/>
                  <a:pt x="467" y="535"/>
                  <a:pt x="499" y="564"/>
                </a:cubicBezTo>
                <a:cubicBezTo>
                  <a:pt x="529" y="591"/>
                  <a:pt x="560" y="619"/>
                  <a:pt x="571" y="659"/>
                </a:cubicBezTo>
                <a:cubicBezTo>
                  <a:pt x="582" y="701"/>
                  <a:pt x="560" y="724"/>
                  <a:pt x="528" y="748"/>
                </a:cubicBezTo>
                <a:cubicBezTo>
                  <a:pt x="485" y="781"/>
                  <a:pt x="434" y="806"/>
                  <a:pt x="383" y="826"/>
                </a:cubicBezTo>
                <a:cubicBezTo>
                  <a:pt x="340" y="842"/>
                  <a:pt x="298" y="860"/>
                  <a:pt x="257" y="877"/>
                </a:cubicBezTo>
                <a:cubicBezTo>
                  <a:pt x="218" y="893"/>
                  <a:pt x="240" y="873"/>
                  <a:pt x="228" y="870"/>
                </a:cubicBezTo>
              </a:path>
              <a:path w="1799" h="887" extrusionOk="0">
                <a:moveTo>
                  <a:pt x="741" y="0"/>
                </a:moveTo>
                <a:cubicBezTo>
                  <a:pt x="724" y="45"/>
                  <a:pt x="710" y="88"/>
                  <a:pt x="697" y="135"/>
                </a:cubicBezTo>
                <a:cubicBezTo>
                  <a:pt x="687" y="172"/>
                  <a:pt x="674" y="211"/>
                  <a:pt x="684" y="250"/>
                </a:cubicBezTo>
                <a:cubicBezTo>
                  <a:pt x="692" y="285"/>
                  <a:pt x="716" y="292"/>
                  <a:pt x="748" y="289"/>
                </a:cubicBezTo>
                <a:cubicBezTo>
                  <a:pt x="795" y="284"/>
                  <a:pt x="840" y="261"/>
                  <a:pt x="875" y="230"/>
                </a:cubicBezTo>
                <a:cubicBezTo>
                  <a:pt x="909" y="200"/>
                  <a:pt x="945" y="164"/>
                  <a:pt x="945" y="115"/>
                </a:cubicBezTo>
                <a:cubicBezTo>
                  <a:pt x="945" y="72"/>
                  <a:pt x="903" y="59"/>
                  <a:pt x="867" y="61"/>
                </a:cubicBezTo>
                <a:cubicBezTo>
                  <a:pt x="824" y="63"/>
                  <a:pt x="798" y="88"/>
                  <a:pt x="764" y="112"/>
                </a:cubicBezTo>
              </a:path>
              <a:path w="1799" h="887" extrusionOk="0">
                <a:moveTo>
                  <a:pt x="1381" y="509"/>
                </a:moveTo>
                <a:cubicBezTo>
                  <a:pt x="1383" y="517"/>
                  <a:pt x="1388" y="542"/>
                  <a:pt x="1390" y="548"/>
                </a:cubicBezTo>
                <a:cubicBezTo>
                  <a:pt x="1391" y="549"/>
                  <a:pt x="1391" y="550"/>
                  <a:pt x="1392" y="551"/>
                </a:cubicBezTo>
                <a:cubicBezTo>
                  <a:pt x="1409" y="544"/>
                  <a:pt x="1425" y="536"/>
                  <a:pt x="1442" y="530"/>
                </a:cubicBezTo>
                <a:cubicBezTo>
                  <a:pt x="1493" y="511"/>
                  <a:pt x="1548" y="501"/>
                  <a:pt x="1602" y="493"/>
                </a:cubicBezTo>
                <a:cubicBezTo>
                  <a:pt x="1667" y="484"/>
                  <a:pt x="1732" y="478"/>
                  <a:pt x="1798" y="474"/>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89" name="Comment 33"/>
          <p:cNvSpPr>
            <a:spLocks noRot="1" noChangeAspect="1" noEditPoints="1" noChangeArrowheads="1" noChangeShapeType="1" noTextEdit="1"/>
          </p:cNvSpPr>
          <p:nvPr/>
        </p:nvSpPr>
        <p:spPr bwMode="auto">
          <a:xfrm>
            <a:off x="1716088" y="5916613"/>
            <a:ext cx="209550" cy="271462"/>
          </a:xfrm>
          <a:custGeom>
            <a:avLst/>
            <a:gdLst>
              <a:gd name="T0" fmla="+- 0 5152 4768"/>
              <a:gd name="T1" fmla="*/ T0 w 583"/>
              <a:gd name="T2" fmla="+- 0 16463 16437"/>
              <a:gd name="T3" fmla="*/ 16463 h 753"/>
              <a:gd name="T4" fmla="+- 0 5116 4768"/>
              <a:gd name="T5" fmla="*/ T4 w 583"/>
              <a:gd name="T6" fmla="+- 0 16452 16437"/>
              <a:gd name="T7" fmla="*/ 16452 h 753"/>
              <a:gd name="T8" fmla="+- 0 5079 4768"/>
              <a:gd name="T9" fmla="*/ T8 w 583"/>
              <a:gd name="T10" fmla="+- 0 16440 16437"/>
              <a:gd name="T11" fmla="*/ 16440 h 753"/>
              <a:gd name="T12" fmla="+- 0 5041 4768"/>
              <a:gd name="T13" fmla="*/ T12 w 583"/>
              <a:gd name="T14" fmla="+- 0 16437 16437"/>
              <a:gd name="T15" fmla="*/ 16437 h 753"/>
              <a:gd name="T16" fmla="+- 0 5004 4768"/>
              <a:gd name="T17" fmla="*/ T16 w 583"/>
              <a:gd name="T18" fmla="+- 0 16434 16437"/>
              <a:gd name="T19" fmla="*/ 16434 h 753"/>
              <a:gd name="T20" fmla="+- 0 4966 4768"/>
              <a:gd name="T21" fmla="*/ T20 w 583"/>
              <a:gd name="T22" fmla="+- 0 16438 16437"/>
              <a:gd name="T23" fmla="*/ 16438 h 753"/>
              <a:gd name="T24" fmla="+- 0 4932 4768"/>
              <a:gd name="T25" fmla="*/ T24 w 583"/>
              <a:gd name="T26" fmla="+- 0 16454 16437"/>
              <a:gd name="T27" fmla="*/ 16454 h 753"/>
              <a:gd name="T28" fmla="+- 0 4894 4768"/>
              <a:gd name="T29" fmla="*/ T28 w 583"/>
              <a:gd name="T30" fmla="+- 0 16472 16437"/>
              <a:gd name="T31" fmla="*/ 16472 h 753"/>
              <a:gd name="T32" fmla="+- 0 4855 4768"/>
              <a:gd name="T33" fmla="*/ T32 w 583"/>
              <a:gd name="T34" fmla="+- 0 16502 16437"/>
              <a:gd name="T35" fmla="*/ 16502 h 753"/>
              <a:gd name="T36" fmla="+- 0 4830 4768"/>
              <a:gd name="T37" fmla="*/ T36 w 583"/>
              <a:gd name="T38" fmla="+- 0 16536 16437"/>
              <a:gd name="T39" fmla="*/ 16536 h 753"/>
              <a:gd name="T40" fmla="+- 0 4771 4768"/>
              <a:gd name="T41" fmla="*/ T40 w 583"/>
              <a:gd name="T42" fmla="+- 0 16617 16437"/>
              <a:gd name="T43" fmla="*/ 16617 h 753"/>
              <a:gd name="T44" fmla="+- 0 4739 4768"/>
              <a:gd name="T45" fmla="*/ T44 w 583"/>
              <a:gd name="T46" fmla="+- 0 16748 16437"/>
              <a:gd name="T47" fmla="*/ 16748 h 753"/>
              <a:gd name="T48" fmla="+- 0 4801 4768"/>
              <a:gd name="T49" fmla="*/ T48 w 583"/>
              <a:gd name="T50" fmla="+- 0 16835 16437"/>
              <a:gd name="T51" fmla="*/ 16835 h 753"/>
              <a:gd name="T52" fmla="+- 0 4829 4768"/>
              <a:gd name="T53" fmla="*/ T52 w 583"/>
              <a:gd name="T54" fmla="+- 0 16874 16437"/>
              <a:gd name="T55" fmla="*/ 16874 h 753"/>
              <a:gd name="T56" fmla="+- 0 4884 4768"/>
              <a:gd name="T57" fmla="*/ T56 w 583"/>
              <a:gd name="T58" fmla="+- 0 16886 16437"/>
              <a:gd name="T59" fmla="*/ 16886 h 753"/>
              <a:gd name="T60" fmla="+- 0 4929 4768"/>
              <a:gd name="T61" fmla="*/ T60 w 583"/>
              <a:gd name="T62" fmla="+- 0 16884 16437"/>
              <a:gd name="T63" fmla="*/ 16884 h 753"/>
              <a:gd name="T64" fmla="+- 0 5011 4768"/>
              <a:gd name="T65" fmla="*/ T64 w 583"/>
              <a:gd name="T66" fmla="+- 0 16880 16437"/>
              <a:gd name="T67" fmla="*/ 16880 h 753"/>
              <a:gd name="T68" fmla="+- 0 5090 4768"/>
              <a:gd name="T69" fmla="*/ T68 w 583"/>
              <a:gd name="T70" fmla="+- 0 16829 16437"/>
              <a:gd name="T71" fmla="*/ 16829 h 753"/>
              <a:gd name="T72" fmla="+- 0 5155 4768"/>
              <a:gd name="T73" fmla="*/ T72 w 583"/>
              <a:gd name="T74" fmla="+- 0 16783 16437"/>
              <a:gd name="T75" fmla="*/ 16783 h 753"/>
              <a:gd name="T76" fmla="+- 0 5173 4768"/>
              <a:gd name="T77" fmla="*/ T76 w 583"/>
              <a:gd name="T78" fmla="+- 0 16770 16437"/>
              <a:gd name="T79" fmla="*/ 16770 h 753"/>
              <a:gd name="T80" fmla="+- 0 5180 4768"/>
              <a:gd name="T81" fmla="*/ T80 w 583"/>
              <a:gd name="T82" fmla="+- 0 16761 16437"/>
              <a:gd name="T83" fmla="*/ 16761 h 753"/>
              <a:gd name="T84" fmla="+- 0 5194 4768"/>
              <a:gd name="T85" fmla="*/ T84 w 583"/>
              <a:gd name="T86" fmla="+- 0 16746 16437"/>
              <a:gd name="T87" fmla="*/ 16746 h 753"/>
              <a:gd name="T88" fmla="+- 0 5176 4768"/>
              <a:gd name="T89" fmla="*/ T88 w 583"/>
              <a:gd name="T90" fmla="+- 0 16751 16437"/>
              <a:gd name="T91" fmla="*/ 16751 h 753"/>
              <a:gd name="T92" fmla="+- 0 5153 4768"/>
              <a:gd name="T93" fmla="*/ T92 w 583"/>
              <a:gd name="T94" fmla="+- 0 16755 16437"/>
              <a:gd name="T95" fmla="*/ 16755 h 753"/>
              <a:gd name="T96" fmla="+- 0 5133 4768"/>
              <a:gd name="T97" fmla="*/ T96 w 583"/>
              <a:gd name="T98" fmla="+- 0 16766 16437"/>
              <a:gd name="T99" fmla="*/ 16766 h 753"/>
              <a:gd name="T100" fmla="+- 0 5084 4768"/>
              <a:gd name="T101" fmla="*/ T100 w 583"/>
              <a:gd name="T102" fmla="+- 0 16793 16437"/>
              <a:gd name="T103" fmla="*/ 16793 h 753"/>
              <a:gd name="T104" fmla="+- 0 5037 4768"/>
              <a:gd name="T105" fmla="*/ T104 w 583"/>
              <a:gd name="T106" fmla="+- 0 16825 16437"/>
              <a:gd name="T107" fmla="*/ 16825 h 753"/>
              <a:gd name="T108" fmla="+- 0 4995 4768"/>
              <a:gd name="T109" fmla="*/ T108 w 583"/>
              <a:gd name="T110" fmla="+- 0 16862 16437"/>
              <a:gd name="T111" fmla="*/ 16862 h 753"/>
              <a:gd name="T112" fmla="+- 0 4946 4768"/>
              <a:gd name="T113" fmla="*/ T112 w 583"/>
              <a:gd name="T114" fmla="+- 0 16905 16437"/>
              <a:gd name="T115" fmla="*/ 16905 h 753"/>
              <a:gd name="T116" fmla="+- 0 4906 4768"/>
              <a:gd name="T117" fmla="*/ T116 w 583"/>
              <a:gd name="T118" fmla="+- 0 16957 16437"/>
              <a:gd name="T119" fmla="*/ 16957 h 753"/>
              <a:gd name="T120" fmla="+- 0 4874 4768"/>
              <a:gd name="T121" fmla="*/ T120 w 583"/>
              <a:gd name="T122" fmla="+- 0 17013 16437"/>
              <a:gd name="T123" fmla="*/ 17013 h 753"/>
              <a:gd name="T124" fmla="+- 0 4854 4768"/>
              <a:gd name="T125" fmla="*/ T124 w 583"/>
              <a:gd name="T126" fmla="+- 0 17048 16437"/>
              <a:gd name="T127" fmla="*/ 17048 h 753"/>
              <a:gd name="T128" fmla="+- 0 4833 4768"/>
              <a:gd name="T129" fmla="*/ T128 w 583"/>
              <a:gd name="T130" fmla="+- 0 17098 16437"/>
              <a:gd name="T131" fmla="*/ 17098 h 753"/>
              <a:gd name="T132" fmla="+- 0 4843 4768"/>
              <a:gd name="T133" fmla="*/ T132 w 583"/>
              <a:gd name="T134" fmla="+- 0 17140 16437"/>
              <a:gd name="T135" fmla="*/ 17140 h 753"/>
              <a:gd name="T136" fmla="+- 0 4856 4768"/>
              <a:gd name="T137" fmla="*/ T136 w 583"/>
              <a:gd name="T138" fmla="+- 0 17193 16437"/>
              <a:gd name="T139" fmla="*/ 17193 h 753"/>
              <a:gd name="T140" fmla="+- 0 4924 4768"/>
              <a:gd name="T141" fmla="*/ T140 w 583"/>
              <a:gd name="T142" fmla="+- 0 17190 16437"/>
              <a:gd name="T143" fmla="*/ 17190 h 753"/>
              <a:gd name="T144" fmla="+- 0 4966 4768"/>
              <a:gd name="T145" fmla="*/ T144 w 583"/>
              <a:gd name="T146" fmla="+- 0 17189 16437"/>
              <a:gd name="T147" fmla="*/ 17189 h 753"/>
              <a:gd name="T148" fmla="+- 0 5027 4768"/>
              <a:gd name="T149" fmla="*/ T148 w 583"/>
              <a:gd name="T150" fmla="+- 0 17187 16437"/>
              <a:gd name="T151" fmla="*/ 17187 h 753"/>
              <a:gd name="T152" fmla="+- 0 5088 4768"/>
              <a:gd name="T153" fmla="*/ T152 w 583"/>
              <a:gd name="T154" fmla="+- 0 17174 16437"/>
              <a:gd name="T155" fmla="*/ 17174 h 753"/>
              <a:gd name="T156" fmla="+- 0 5146 4768"/>
              <a:gd name="T157" fmla="*/ T156 w 583"/>
              <a:gd name="T158" fmla="+- 0 17157 16437"/>
              <a:gd name="T159" fmla="*/ 17157 h 753"/>
              <a:gd name="T160" fmla="+- 0 5218 4768"/>
              <a:gd name="T161" fmla="*/ T160 w 583"/>
              <a:gd name="T162" fmla="+- 0 17137 16437"/>
              <a:gd name="T163" fmla="*/ 17137 h 753"/>
              <a:gd name="T164" fmla="+- 0 5276 4768"/>
              <a:gd name="T165" fmla="*/ T164 w 583"/>
              <a:gd name="T166" fmla="+- 0 17095 16437"/>
              <a:gd name="T167" fmla="*/ 17095 h 753"/>
              <a:gd name="T168" fmla="+- 0 5320 4768"/>
              <a:gd name="T169" fmla="*/ T168 w 583"/>
              <a:gd name="T170" fmla="+- 0 17035 16437"/>
              <a:gd name="T171" fmla="*/ 17035 h 753"/>
              <a:gd name="T172" fmla="+- 0 5321 4768"/>
              <a:gd name="T173" fmla="*/ T172 w 583"/>
              <a:gd name="T174" fmla="+- 0 17034 16437"/>
              <a:gd name="T175" fmla="*/ 17034 h 753"/>
              <a:gd name="T176" fmla="+- 0 5356 4768"/>
              <a:gd name="T177" fmla="*/ T176 w 583"/>
              <a:gd name="T178" fmla="+- 0 16981 16437"/>
              <a:gd name="T179" fmla="*/ 16981 h 753"/>
              <a:gd name="T180" fmla="+- 0 5350 4768"/>
              <a:gd name="T181" fmla="*/ T180 w 583"/>
              <a:gd name="T182" fmla="+- 0 16979 16437"/>
              <a:gd name="T183" fmla="*/ 16979 h 753"/>
              <a:gd name="T184" fmla="+- 0 5341 4768"/>
              <a:gd name="T185" fmla="*/ T184 w 583"/>
              <a:gd name="T186" fmla="+- 0 16976 16437"/>
              <a:gd name="T187" fmla="*/ 16976 h 753"/>
              <a:gd name="T188" fmla="+- 0 5340 4768"/>
              <a:gd name="T189" fmla="*/ T188 w 583"/>
              <a:gd name="T190" fmla="+- 0 16989 16437"/>
              <a:gd name="T191" fmla="*/ 16989 h 753"/>
              <a:gd name="T192" fmla="+- 0 5334 4768"/>
              <a:gd name="T193" fmla="*/ T192 w 583"/>
              <a:gd name="T194" fmla="+- 0 16996 16437"/>
              <a:gd name="T195" fmla="*/ 16996 h 753"/>
              <a:gd name="T196" fmla="+- 0 5328 4768"/>
              <a:gd name="T197" fmla="*/ T196 w 583"/>
              <a:gd name="T198" fmla="+- 0 17007 16437"/>
              <a:gd name="T199" fmla="*/ 17007 h 753"/>
              <a:gd name="T200" fmla="+- 0 5327 4768"/>
              <a:gd name="T201" fmla="*/ T200 w 583"/>
              <a:gd name="T202" fmla="+- 0 17011 16437"/>
              <a:gd name="T203" fmla="*/ 17011 h 753"/>
              <a:gd name="T204" fmla="+- 0 5320 4768"/>
              <a:gd name="T205" fmla="*/ T204 w 583"/>
              <a:gd name="T206" fmla="+- 0 17016 16437"/>
              <a:gd name="T207" fmla="*/ 17016 h 75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583" h="753" extrusionOk="0">
                <a:moveTo>
                  <a:pt x="384" y="26"/>
                </a:moveTo>
                <a:cubicBezTo>
                  <a:pt x="348" y="15"/>
                  <a:pt x="311" y="3"/>
                  <a:pt x="273" y="0"/>
                </a:cubicBezTo>
                <a:cubicBezTo>
                  <a:pt x="236" y="-3"/>
                  <a:pt x="198" y="1"/>
                  <a:pt x="164" y="17"/>
                </a:cubicBezTo>
                <a:cubicBezTo>
                  <a:pt x="126" y="35"/>
                  <a:pt x="87" y="65"/>
                  <a:pt x="62" y="99"/>
                </a:cubicBezTo>
                <a:cubicBezTo>
                  <a:pt x="3" y="180"/>
                  <a:pt x="-29" y="311"/>
                  <a:pt x="33" y="398"/>
                </a:cubicBezTo>
                <a:cubicBezTo>
                  <a:pt x="61" y="437"/>
                  <a:pt x="116" y="449"/>
                  <a:pt x="161" y="447"/>
                </a:cubicBezTo>
                <a:cubicBezTo>
                  <a:pt x="243" y="443"/>
                  <a:pt x="322" y="392"/>
                  <a:pt x="387" y="346"/>
                </a:cubicBezTo>
                <a:cubicBezTo>
                  <a:pt x="405" y="333"/>
                  <a:pt x="412" y="324"/>
                  <a:pt x="426" y="309"/>
                </a:cubicBezTo>
                <a:cubicBezTo>
                  <a:pt x="408" y="314"/>
                  <a:pt x="385" y="318"/>
                  <a:pt x="365" y="329"/>
                </a:cubicBezTo>
                <a:cubicBezTo>
                  <a:pt x="316" y="356"/>
                  <a:pt x="269" y="388"/>
                  <a:pt x="227" y="425"/>
                </a:cubicBezTo>
                <a:cubicBezTo>
                  <a:pt x="178" y="468"/>
                  <a:pt x="138" y="520"/>
                  <a:pt x="106" y="576"/>
                </a:cubicBezTo>
                <a:cubicBezTo>
                  <a:pt x="86" y="611"/>
                  <a:pt x="65" y="661"/>
                  <a:pt x="75" y="703"/>
                </a:cubicBezTo>
                <a:cubicBezTo>
                  <a:pt x="88" y="756"/>
                  <a:pt x="156" y="753"/>
                  <a:pt x="198" y="752"/>
                </a:cubicBezTo>
                <a:cubicBezTo>
                  <a:pt x="259" y="750"/>
                  <a:pt x="320" y="737"/>
                  <a:pt x="378" y="720"/>
                </a:cubicBezTo>
                <a:cubicBezTo>
                  <a:pt x="450" y="700"/>
                  <a:pt x="508" y="658"/>
                  <a:pt x="552" y="598"/>
                </a:cubicBezTo>
                <a:cubicBezTo>
                  <a:pt x="553" y="597"/>
                  <a:pt x="588" y="544"/>
                  <a:pt x="582" y="542"/>
                </a:cubicBezTo>
                <a:cubicBezTo>
                  <a:pt x="573" y="539"/>
                  <a:pt x="572" y="552"/>
                  <a:pt x="566" y="559"/>
                </a:cubicBezTo>
                <a:cubicBezTo>
                  <a:pt x="560" y="570"/>
                  <a:pt x="559" y="574"/>
                  <a:pt x="552" y="579"/>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90" name="Comment 34"/>
          <p:cNvSpPr>
            <a:spLocks noRot="1" noChangeAspect="1" noEditPoints="1" noChangeArrowheads="1" noChangeShapeType="1" noTextEdit="1"/>
          </p:cNvSpPr>
          <p:nvPr/>
        </p:nvSpPr>
        <p:spPr bwMode="auto">
          <a:xfrm>
            <a:off x="3848100" y="3868738"/>
            <a:ext cx="2270125" cy="1389062"/>
          </a:xfrm>
          <a:custGeom>
            <a:avLst/>
            <a:gdLst>
              <a:gd name="T0" fmla="+- 0 12468 10687"/>
              <a:gd name="T1" fmla="*/ T0 w 6308"/>
              <a:gd name="T2" fmla="+- 0 11295 10745"/>
              <a:gd name="T3" fmla="*/ 11295 h 3862"/>
              <a:gd name="T4" fmla="+- 0 12350 10687"/>
              <a:gd name="T5" fmla="*/ T4 w 6308"/>
              <a:gd name="T6" fmla="+- 0 11417 10745"/>
              <a:gd name="T7" fmla="*/ 11417 h 3862"/>
              <a:gd name="T8" fmla="+- 0 11469 10687"/>
              <a:gd name="T9" fmla="*/ T8 w 6308"/>
              <a:gd name="T10" fmla="+- 0 12435 10745"/>
              <a:gd name="T11" fmla="*/ 12435 h 3862"/>
              <a:gd name="T12" fmla="+- 0 11651 10687"/>
              <a:gd name="T13" fmla="*/ T12 w 6308"/>
              <a:gd name="T14" fmla="+- 0 12659 10745"/>
              <a:gd name="T15" fmla="*/ 12659 h 3862"/>
              <a:gd name="T16" fmla="+- 0 11389 10687"/>
              <a:gd name="T17" fmla="*/ T16 w 6308"/>
              <a:gd name="T18" fmla="+- 0 12515 10745"/>
              <a:gd name="T19" fmla="*/ 12515 h 3862"/>
              <a:gd name="T20" fmla="+- 0 10687 10687"/>
              <a:gd name="T21" fmla="*/ T20 w 6308"/>
              <a:gd name="T22" fmla="+- 0 12945 10745"/>
              <a:gd name="T23" fmla="*/ 12945 h 3862"/>
              <a:gd name="T24" fmla="+- 0 11825 10687"/>
              <a:gd name="T25" fmla="*/ T24 w 6308"/>
              <a:gd name="T26" fmla="+- 0 13314 10745"/>
              <a:gd name="T27" fmla="*/ 13314 h 3862"/>
              <a:gd name="T28" fmla="+- 0 11650 10687"/>
              <a:gd name="T29" fmla="*/ T28 w 6308"/>
              <a:gd name="T30" fmla="+- 0 12582 10745"/>
              <a:gd name="T31" fmla="*/ 12582 h 3862"/>
              <a:gd name="T32" fmla="+- 0 10965 10687"/>
              <a:gd name="T33" fmla="*/ T32 w 6308"/>
              <a:gd name="T34" fmla="+- 0 13299 10745"/>
              <a:gd name="T35" fmla="*/ 13299 h 3862"/>
              <a:gd name="T36" fmla="+- 0 11040 10687"/>
              <a:gd name="T37" fmla="*/ T36 w 6308"/>
              <a:gd name="T38" fmla="+- 0 12853 10745"/>
              <a:gd name="T39" fmla="*/ 12853 h 3862"/>
              <a:gd name="T40" fmla="+- 0 11498 10687"/>
              <a:gd name="T41" fmla="*/ T40 w 6308"/>
              <a:gd name="T42" fmla="+- 0 13323 10745"/>
              <a:gd name="T43" fmla="*/ 13323 h 3862"/>
              <a:gd name="T44" fmla="+- 0 10916 10687"/>
              <a:gd name="T45" fmla="*/ T44 w 6308"/>
              <a:gd name="T46" fmla="+- 0 13244 10745"/>
              <a:gd name="T47" fmla="*/ 13244 h 3862"/>
              <a:gd name="T48" fmla="+- 0 11296 10687"/>
              <a:gd name="T49" fmla="*/ T48 w 6308"/>
              <a:gd name="T50" fmla="+- 0 13018 10745"/>
              <a:gd name="T51" fmla="*/ 13018 h 3862"/>
              <a:gd name="T52" fmla="+- 0 11526 10687"/>
              <a:gd name="T53" fmla="*/ T52 w 6308"/>
              <a:gd name="T54" fmla="+- 0 13147 10745"/>
              <a:gd name="T55" fmla="*/ 13147 h 3862"/>
              <a:gd name="T56" fmla="+- 0 11538 10687"/>
              <a:gd name="T57" fmla="*/ T56 w 6308"/>
              <a:gd name="T58" fmla="+- 0 12977 10745"/>
              <a:gd name="T59" fmla="*/ 12977 h 3862"/>
              <a:gd name="T60" fmla="+- 0 11735 10687"/>
              <a:gd name="T61" fmla="*/ T60 w 6308"/>
              <a:gd name="T62" fmla="+- 0 13093 10745"/>
              <a:gd name="T63" fmla="*/ 13093 h 3862"/>
              <a:gd name="T64" fmla="+- 0 11791 10687"/>
              <a:gd name="T65" fmla="*/ T64 w 6308"/>
              <a:gd name="T66" fmla="+- 0 12933 10745"/>
              <a:gd name="T67" fmla="*/ 12933 h 3862"/>
              <a:gd name="T68" fmla="+- 0 11963 10687"/>
              <a:gd name="T69" fmla="*/ T68 w 6308"/>
              <a:gd name="T70" fmla="+- 0 13156 10745"/>
              <a:gd name="T71" fmla="*/ 13156 h 3862"/>
              <a:gd name="T72" fmla="+- 0 12760 10687"/>
              <a:gd name="T73" fmla="*/ T72 w 6308"/>
              <a:gd name="T74" fmla="+- 0 11261 10745"/>
              <a:gd name="T75" fmla="*/ 11261 h 3862"/>
              <a:gd name="T76" fmla="+- 0 13445 10687"/>
              <a:gd name="T77" fmla="*/ T76 w 6308"/>
              <a:gd name="T78" fmla="+- 0 12255 10745"/>
              <a:gd name="T79" fmla="*/ 12255 h 3862"/>
              <a:gd name="T80" fmla="+- 0 13677 10687"/>
              <a:gd name="T81" fmla="*/ T80 w 6308"/>
              <a:gd name="T82" fmla="+- 0 12604 10745"/>
              <a:gd name="T83" fmla="*/ 12604 h 3862"/>
              <a:gd name="T84" fmla="+- 0 13890 10687"/>
              <a:gd name="T85" fmla="*/ T84 w 6308"/>
              <a:gd name="T86" fmla="+- 0 12548 10745"/>
              <a:gd name="T87" fmla="*/ 12548 h 3862"/>
              <a:gd name="T88" fmla="+- 0 13367 10687"/>
              <a:gd name="T89" fmla="*/ T88 w 6308"/>
              <a:gd name="T90" fmla="+- 0 12855 10745"/>
              <a:gd name="T91" fmla="*/ 12855 h 3862"/>
              <a:gd name="T92" fmla="+- 0 14705 10687"/>
              <a:gd name="T93" fmla="*/ T92 w 6308"/>
              <a:gd name="T94" fmla="+- 0 12994 10745"/>
              <a:gd name="T95" fmla="*/ 12994 h 3862"/>
              <a:gd name="T96" fmla="+- 0 13903 10687"/>
              <a:gd name="T97" fmla="*/ T96 w 6308"/>
              <a:gd name="T98" fmla="+- 0 12368 10745"/>
              <a:gd name="T99" fmla="*/ 12368 h 3862"/>
              <a:gd name="T100" fmla="+- 0 13742 10687"/>
              <a:gd name="T101" fmla="*/ T100 w 6308"/>
              <a:gd name="T102" fmla="+- 0 12931 10745"/>
              <a:gd name="T103" fmla="*/ 12931 h 3862"/>
              <a:gd name="T104" fmla="+- 0 14096 10687"/>
              <a:gd name="T105" fmla="*/ T104 w 6308"/>
              <a:gd name="T106" fmla="+- 0 13232 10745"/>
              <a:gd name="T107" fmla="*/ 13232 h 3862"/>
              <a:gd name="T108" fmla="+- 0 14092 10687"/>
              <a:gd name="T109" fmla="*/ T108 w 6308"/>
              <a:gd name="T110" fmla="+- 0 12738 10745"/>
              <a:gd name="T111" fmla="*/ 12738 h 3862"/>
              <a:gd name="T112" fmla="+- 0 14345 10687"/>
              <a:gd name="T113" fmla="*/ T112 w 6308"/>
              <a:gd name="T114" fmla="+- 0 12964 10745"/>
              <a:gd name="T115" fmla="*/ 12964 h 3862"/>
              <a:gd name="T116" fmla="+- 0 14213 10687"/>
              <a:gd name="T117" fmla="*/ T116 w 6308"/>
              <a:gd name="T118" fmla="+- 0 12797 10745"/>
              <a:gd name="T119" fmla="*/ 12797 h 3862"/>
              <a:gd name="T120" fmla="+- 0 14537 10687"/>
              <a:gd name="T121" fmla="*/ T120 w 6308"/>
              <a:gd name="T122" fmla="+- 0 13097 10745"/>
              <a:gd name="T123" fmla="*/ 13097 h 3862"/>
              <a:gd name="T124" fmla="+- 0 13291 10687"/>
              <a:gd name="T125" fmla="*/ T124 w 6308"/>
              <a:gd name="T126" fmla="+- 0 10745 10745"/>
              <a:gd name="T127" fmla="*/ 10745 h 3862"/>
              <a:gd name="T128" fmla="+- 0 15722 10687"/>
              <a:gd name="T129" fmla="*/ T128 w 6308"/>
              <a:gd name="T130" fmla="+- 0 12812 10745"/>
              <a:gd name="T131" fmla="*/ 12812 h 3862"/>
              <a:gd name="T132" fmla="+- 0 16032 10687"/>
              <a:gd name="T133" fmla="*/ T132 w 6308"/>
              <a:gd name="T134" fmla="+- 0 12763 10745"/>
              <a:gd name="T135" fmla="*/ 12763 h 3862"/>
              <a:gd name="T136" fmla="+- 0 16125 10687"/>
              <a:gd name="T137" fmla="*/ T136 w 6308"/>
              <a:gd name="T138" fmla="+- 0 13515 10745"/>
              <a:gd name="T139" fmla="*/ 13515 h 3862"/>
              <a:gd name="T140" fmla="+- 0 16915 10687"/>
              <a:gd name="T141" fmla="*/ T140 w 6308"/>
              <a:gd name="T142" fmla="+- 0 12698 10745"/>
              <a:gd name="T143" fmla="*/ 12698 h 3862"/>
              <a:gd name="T144" fmla="+- 0 16093 10687"/>
              <a:gd name="T145" fmla="*/ T144 w 6308"/>
              <a:gd name="T146" fmla="+- 0 13130 10745"/>
              <a:gd name="T147" fmla="*/ 13130 h 3862"/>
              <a:gd name="T148" fmla="+- 0 16024 10687"/>
              <a:gd name="T149" fmla="*/ T148 w 6308"/>
              <a:gd name="T150" fmla="+- 0 13114 10745"/>
              <a:gd name="T151" fmla="*/ 13114 h 3862"/>
              <a:gd name="T152" fmla="+- 0 15978 10687"/>
              <a:gd name="T153" fmla="*/ T152 w 6308"/>
              <a:gd name="T154" fmla="+- 0 13045 10745"/>
              <a:gd name="T155" fmla="*/ 13045 h 3862"/>
              <a:gd name="T156" fmla="+- 0 16178 10687"/>
              <a:gd name="T157" fmla="*/ T156 w 6308"/>
              <a:gd name="T158" fmla="+- 0 13211 10745"/>
              <a:gd name="T159" fmla="*/ 13211 h 3862"/>
              <a:gd name="T160" fmla="+- 0 16448 10687"/>
              <a:gd name="T161" fmla="*/ T160 w 6308"/>
              <a:gd name="T162" fmla="+- 0 13136 10745"/>
              <a:gd name="T163" fmla="*/ 13136 h 3862"/>
              <a:gd name="T164" fmla="+- 0 16414 10687"/>
              <a:gd name="T165" fmla="*/ T164 w 6308"/>
              <a:gd name="T166" fmla="+- 0 13025 10745"/>
              <a:gd name="T167" fmla="*/ 13025 h 3862"/>
              <a:gd name="T168" fmla="+- 0 16538 10687"/>
              <a:gd name="T169" fmla="*/ T168 w 6308"/>
              <a:gd name="T170" fmla="+- 0 12897 10745"/>
              <a:gd name="T171" fmla="*/ 12897 h 3862"/>
              <a:gd name="T172" fmla="+- 0 10860 10687"/>
              <a:gd name="T173" fmla="*/ T172 w 6308"/>
              <a:gd name="T174" fmla="+- 0 13670 10745"/>
              <a:gd name="T175" fmla="*/ 13670 h 3862"/>
              <a:gd name="T176" fmla="+- 0 11725 10687"/>
              <a:gd name="T177" fmla="*/ T176 w 6308"/>
              <a:gd name="T178" fmla="+- 0 13901 10745"/>
              <a:gd name="T179" fmla="*/ 13901 h 3862"/>
              <a:gd name="T180" fmla="+- 0 11065 10687"/>
              <a:gd name="T181" fmla="*/ T180 w 6308"/>
              <a:gd name="T182" fmla="+- 0 13864 10745"/>
              <a:gd name="T183" fmla="*/ 13864 h 3862"/>
              <a:gd name="T184" fmla="+- 0 10918 10687"/>
              <a:gd name="T185" fmla="*/ T184 w 6308"/>
              <a:gd name="T186" fmla="+- 0 13819 10745"/>
              <a:gd name="T187" fmla="*/ 13819 h 3862"/>
              <a:gd name="T188" fmla="+- 0 11685 10687"/>
              <a:gd name="T189" fmla="*/ T188 w 6308"/>
              <a:gd name="T190" fmla="+- 0 13787 10745"/>
              <a:gd name="T191" fmla="*/ 13787 h 3862"/>
              <a:gd name="T192" fmla="+- 0 13444 10687"/>
              <a:gd name="T193" fmla="*/ T192 w 6308"/>
              <a:gd name="T194" fmla="+- 0 13573 10745"/>
              <a:gd name="T195" fmla="*/ 13573 h 3862"/>
              <a:gd name="T196" fmla="+- 0 14270 10687"/>
              <a:gd name="T197" fmla="*/ T196 w 6308"/>
              <a:gd name="T198" fmla="+- 0 13746 10745"/>
              <a:gd name="T199" fmla="*/ 13746 h 3862"/>
              <a:gd name="T200" fmla="+- 0 14226 10687"/>
              <a:gd name="T201" fmla="*/ T200 w 6308"/>
              <a:gd name="T202" fmla="+- 0 13798 10745"/>
              <a:gd name="T203" fmla="*/ 13798 h 3862"/>
              <a:gd name="T204" fmla="+- 0 13319 10687"/>
              <a:gd name="T205" fmla="*/ T204 w 6308"/>
              <a:gd name="T206" fmla="+- 0 13807 10745"/>
              <a:gd name="T207" fmla="*/ 13807 h 3862"/>
              <a:gd name="T208" fmla="+- 0 14166 10687"/>
              <a:gd name="T209" fmla="*/ T208 w 6308"/>
              <a:gd name="T210" fmla="+- 0 13724 10745"/>
              <a:gd name="T211" fmla="*/ 13724 h 3862"/>
              <a:gd name="T212" fmla="+- 0 16119 10687"/>
              <a:gd name="T213" fmla="*/ T212 w 6308"/>
              <a:gd name="T214" fmla="+- 0 13387 10745"/>
              <a:gd name="T215" fmla="*/ 13387 h 3862"/>
              <a:gd name="T216" fmla="+- 0 16082 10687"/>
              <a:gd name="T217" fmla="*/ T216 w 6308"/>
              <a:gd name="T218" fmla="+- 0 13397 10745"/>
              <a:gd name="T219" fmla="*/ 13397 h 3862"/>
              <a:gd name="T220" fmla="+- 0 15596 10687"/>
              <a:gd name="T221" fmla="*/ T220 w 6308"/>
              <a:gd name="T222" fmla="+- 0 14177 10745"/>
              <a:gd name="T223" fmla="*/ 14177 h 3862"/>
              <a:gd name="T224" fmla="+- 0 15428 10687"/>
              <a:gd name="T225" fmla="*/ T224 w 6308"/>
              <a:gd name="T226" fmla="+- 0 14549 10745"/>
              <a:gd name="T227" fmla="*/ 14549 h 386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Lst>
            <a:rect l="0" t="0" r="r" b="b"/>
            <a:pathLst>
              <a:path w="6308" h="3862" extrusionOk="0">
                <a:moveTo>
                  <a:pt x="1809" y="574"/>
                </a:moveTo>
                <a:cubicBezTo>
                  <a:pt x="1801" y="567"/>
                  <a:pt x="1785" y="552"/>
                  <a:pt x="1783" y="550"/>
                </a:cubicBezTo>
                <a:cubicBezTo>
                  <a:pt x="1777" y="545"/>
                  <a:pt x="1787" y="556"/>
                  <a:pt x="1780" y="550"/>
                </a:cubicBezTo>
                <a:cubicBezTo>
                  <a:pt x="1778" y="554"/>
                  <a:pt x="1783" y="546"/>
                  <a:pt x="1781" y="550"/>
                </a:cubicBezTo>
                <a:cubicBezTo>
                  <a:pt x="1781" y="550"/>
                  <a:pt x="1781" y="553"/>
                  <a:pt x="1780" y="555"/>
                </a:cubicBezTo>
                <a:cubicBezTo>
                  <a:pt x="1776" y="561"/>
                  <a:pt x="1772" y="566"/>
                  <a:pt x="1768" y="572"/>
                </a:cubicBezTo>
                <a:cubicBezTo>
                  <a:pt x="1756" y="587"/>
                  <a:pt x="1744" y="600"/>
                  <a:pt x="1730" y="613"/>
                </a:cubicBezTo>
                <a:cubicBezTo>
                  <a:pt x="1708" y="633"/>
                  <a:pt x="1685" y="651"/>
                  <a:pt x="1663" y="672"/>
                </a:cubicBezTo>
                <a:cubicBezTo>
                  <a:pt x="1543" y="782"/>
                  <a:pt x="1441" y="910"/>
                  <a:pt x="1328" y="1027"/>
                </a:cubicBezTo>
                <a:cubicBezTo>
                  <a:pt x="1225" y="1135"/>
                  <a:pt x="1114" y="1235"/>
                  <a:pt x="1011" y="1343"/>
                </a:cubicBezTo>
                <a:cubicBezTo>
                  <a:pt x="942" y="1415"/>
                  <a:pt x="876" y="1495"/>
                  <a:pt x="830" y="1584"/>
                </a:cubicBezTo>
                <a:cubicBezTo>
                  <a:pt x="812" y="1618"/>
                  <a:pt x="797" y="1654"/>
                  <a:pt x="782" y="1690"/>
                </a:cubicBezTo>
                <a:cubicBezTo>
                  <a:pt x="759" y="1747"/>
                  <a:pt x="738" y="1802"/>
                  <a:pt x="708" y="1854"/>
                </a:cubicBezTo>
                <a:cubicBezTo>
                  <a:pt x="707" y="1853"/>
                  <a:pt x="694" y="1840"/>
                  <a:pt x="689" y="1833"/>
                </a:cubicBezTo>
                <a:cubicBezTo>
                  <a:pt x="688" y="1831"/>
                  <a:pt x="684" y="1825"/>
                  <a:pt x="682" y="1822"/>
                </a:cubicBezTo>
              </a:path>
              <a:path w="6308" h="3862" extrusionOk="0">
                <a:moveTo>
                  <a:pt x="964" y="1914"/>
                </a:moveTo>
                <a:cubicBezTo>
                  <a:pt x="955" y="1900"/>
                  <a:pt x="951" y="1879"/>
                  <a:pt x="934" y="1864"/>
                </a:cubicBezTo>
                <a:cubicBezTo>
                  <a:pt x="921" y="1853"/>
                  <a:pt x="907" y="1844"/>
                  <a:pt x="892" y="1834"/>
                </a:cubicBezTo>
                <a:cubicBezTo>
                  <a:pt x="877" y="1824"/>
                  <a:pt x="862" y="1812"/>
                  <a:pt x="846" y="1804"/>
                </a:cubicBezTo>
                <a:cubicBezTo>
                  <a:pt x="800" y="1781"/>
                  <a:pt x="753" y="1770"/>
                  <a:pt x="702" y="1770"/>
                </a:cubicBezTo>
                <a:cubicBezTo>
                  <a:pt x="663" y="1770"/>
                  <a:pt x="624" y="1776"/>
                  <a:pt x="586" y="1784"/>
                </a:cubicBezTo>
                <a:cubicBezTo>
                  <a:pt x="470" y="1810"/>
                  <a:pt x="354" y="1858"/>
                  <a:pt x="249" y="1913"/>
                </a:cubicBezTo>
                <a:cubicBezTo>
                  <a:pt x="162" y="1958"/>
                  <a:pt x="65" y="2006"/>
                  <a:pt x="22" y="2099"/>
                </a:cubicBezTo>
                <a:cubicBezTo>
                  <a:pt x="8" y="2129"/>
                  <a:pt x="0" y="2167"/>
                  <a:pt x="0" y="2200"/>
                </a:cubicBezTo>
                <a:cubicBezTo>
                  <a:pt x="2" y="2334"/>
                  <a:pt x="81" y="2498"/>
                  <a:pt x="167" y="2597"/>
                </a:cubicBezTo>
                <a:cubicBezTo>
                  <a:pt x="249" y="2691"/>
                  <a:pt x="360" y="2730"/>
                  <a:pt x="481" y="2745"/>
                </a:cubicBezTo>
                <a:cubicBezTo>
                  <a:pt x="621" y="2762"/>
                  <a:pt x="778" y="2747"/>
                  <a:pt x="912" y="2701"/>
                </a:cubicBezTo>
                <a:cubicBezTo>
                  <a:pt x="992" y="2673"/>
                  <a:pt x="1078" y="2630"/>
                  <a:pt x="1138" y="2569"/>
                </a:cubicBezTo>
                <a:cubicBezTo>
                  <a:pt x="1219" y="2486"/>
                  <a:pt x="1246" y="2382"/>
                  <a:pt x="1269" y="2272"/>
                </a:cubicBezTo>
                <a:cubicBezTo>
                  <a:pt x="1276" y="2237"/>
                  <a:pt x="1283" y="2203"/>
                  <a:pt x="1285" y="2167"/>
                </a:cubicBezTo>
                <a:cubicBezTo>
                  <a:pt x="1287" y="2135"/>
                  <a:pt x="1283" y="2103"/>
                  <a:pt x="1268" y="2074"/>
                </a:cubicBezTo>
                <a:cubicBezTo>
                  <a:pt x="1211" y="1964"/>
                  <a:pt x="1072" y="1885"/>
                  <a:pt x="963" y="1837"/>
                </a:cubicBezTo>
                <a:cubicBezTo>
                  <a:pt x="932" y="1823"/>
                  <a:pt x="902" y="1815"/>
                  <a:pt x="869" y="1803"/>
                </a:cubicBezTo>
                <a:cubicBezTo>
                  <a:pt x="852" y="1796"/>
                  <a:pt x="846" y="1794"/>
                  <a:pt x="834" y="1790"/>
                </a:cubicBezTo>
              </a:path>
              <a:path w="6308" h="3862" extrusionOk="0">
                <a:moveTo>
                  <a:pt x="283" y="2545"/>
                </a:moveTo>
                <a:cubicBezTo>
                  <a:pt x="278" y="2547"/>
                  <a:pt x="277" y="2549"/>
                  <a:pt x="278" y="2554"/>
                </a:cubicBezTo>
                <a:cubicBezTo>
                  <a:pt x="274" y="2546"/>
                  <a:pt x="274" y="2557"/>
                  <a:pt x="274" y="2540"/>
                </a:cubicBezTo>
                <a:cubicBezTo>
                  <a:pt x="274" y="2514"/>
                  <a:pt x="283" y="2486"/>
                  <a:pt x="287" y="2460"/>
                </a:cubicBezTo>
                <a:cubicBezTo>
                  <a:pt x="300" y="2377"/>
                  <a:pt x="302" y="2294"/>
                  <a:pt x="315" y="2211"/>
                </a:cubicBezTo>
                <a:cubicBezTo>
                  <a:pt x="319" y="2186"/>
                  <a:pt x="323" y="2120"/>
                  <a:pt x="353" y="2108"/>
                </a:cubicBezTo>
                <a:cubicBezTo>
                  <a:pt x="378" y="2098"/>
                  <a:pt x="403" y="2123"/>
                  <a:pt x="421" y="2137"/>
                </a:cubicBezTo>
                <a:cubicBezTo>
                  <a:pt x="482" y="2186"/>
                  <a:pt x="531" y="2247"/>
                  <a:pt x="585" y="2303"/>
                </a:cubicBezTo>
                <a:cubicBezTo>
                  <a:pt x="637" y="2357"/>
                  <a:pt x="685" y="2411"/>
                  <a:pt x="730" y="2470"/>
                </a:cubicBezTo>
                <a:cubicBezTo>
                  <a:pt x="757" y="2506"/>
                  <a:pt x="785" y="2542"/>
                  <a:pt x="811" y="2578"/>
                </a:cubicBezTo>
                <a:cubicBezTo>
                  <a:pt x="819" y="2588"/>
                  <a:pt x="818" y="2592"/>
                  <a:pt x="824" y="2601"/>
                </a:cubicBezTo>
                <a:cubicBezTo>
                  <a:pt x="812" y="2591"/>
                  <a:pt x="808" y="2587"/>
                  <a:pt x="793" y="2577"/>
                </a:cubicBezTo>
                <a:cubicBezTo>
                  <a:pt x="775" y="2566"/>
                  <a:pt x="767" y="2562"/>
                  <a:pt x="753" y="2558"/>
                </a:cubicBezTo>
              </a:path>
              <a:path w="6308" h="3862" extrusionOk="0">
                <a:moveTo>
                  <a:pt x="229" y="2499"/>
                </a:moveTo>
                <a:cubicBezTo>
                  <a:pt x="240" y="2463"/>
                  <a:pt x="258" y="2436"/>
                  <a:pt x="284" y="2409"/>
                </a:cubicBezTo>
                <a:cubicBezTo>
                  <a:pt x="321" y="2371"/>
                  <a:pt x="373" y="2330"/>
                  <a:pt x="423" y="2310"/>
                </a:cubicBezTo>
                <a:cubicBezTo>
                  <a:pt x="470" y="2291"/>
                  <a:pt x="523" y="2276"/>
                  <a:pt x="574" y="2273"/>
                </a:cubicBezTo>
                <a:cubicBezTo>
                  <a:pt x="586" y="2273"/>
                  <a:pt x="597" y="2273"/>
                  <a:pt x="609" y="2273"/>
                </a:cubicBezTo>
              </a:path>
              <a:path w="6308" h="3862" extrusionOk="0">
                <a:moveTo>
                  <a:pt x="797" y="2226"/>
                </a:moveTo>
                <a:cubicBezTo>
                  <a:pt x="789" y="2236"/>
                  <a:pt x="784" y="2239"/>
                  <a:pt x="781" y="2253"/>
                </a:cubicBezTo>
                <a:cubicBezTo>
                  <a:pt x="777" y="2271"/>
                  <a:pt x="788" y="2304"/>
                  <a:pt x="794" y="2321"/>
                </a:cubicBezTo>
                <a:cubicBezTo>
                  <a:pt x="805" y="2351"/>
                  <a:pt x="822" y="2376"/>
                  <a:pt x="839" y="2402"/>
                </a:cubicBezTo>
                <a:cubicBezTo>
                  <a:pt x="850" y="2418"/>
                  <a:pt x="859" y="2426"/>
                  <a:pt x="875" y="2436"/>
                </a:cubicBezTo>
                <a:cubicBezTo>
                  <a:pt x="875" y="2422"/>
                  <a:pt x="875" y="2414"/>
                  <a:pt x="871" y="2398"/>
                </a:cubicBezTo>
                <a:cubicBezTo>
                  <a:pt x="864" y="2368"/>
                  <a:pt x="853" y="2339"/>
                  <a:pt x="847" y="2309"/>
                </a:cubicBezTo>
                <a:cubicBezTo>
                  <a:pt x="841" y="2278"/>
                  <a:pt x="840" y="2259"/>
                  <a:pt x="851" y="2232"/>
                </a:cubicBezTo>
                <a:cubicBezTo>
                  <a:pt x="870" y="2239"/>
                  <a:pt x="879" y="2246"/>
                  <a:pt x="896" y="2259"/>
                </a:cubicBezTo>
                <a:cubicBezTo>
                  <a:pt x="922" y="2279"/>
                  <a:pt x="948" y="2299"/>
                  <a:pt x="975" y="2317"/>
                </a:cubicBezTo>
                <a:cubicBezTo>
                  <a:pt x="994" y="2330"/>
                  <a:pt x="1015" y="2343"/>
                  <a:pt x="1038" y="2349"/>
                </a:cubicBezTo>
                <a:cubicBezTo>
                  <a:pt x="1044" y="2350"/>
                  <a:pt x="1046" y="2351"/>
                  <a:pt x="1048" y="2348"/>
                </a:cubicBezTo>
                <a:cubicBezTo>
                  <a:pt x="1044" y="2338"/>
                  <a:pt x="1040" y="2327"/>
                  <a:pt x="1035" y="2316"/>
                </a:cubicBezTo>
                <a:cubicBezTo>
                  <a:pt x="1025" y="2295"/>
                  <a:pt x="1018" y="2272"/>
                  <a:pt x="1017" y="2248"/>
                </a:cubicBezTo>
                <a:cubicBezTo>
                  <a:pt x="1016" y="2229"/>
                  <a:pt x="1021" y="2205"/>
                  <a:pt x="1038" y="2193"/>
                </a:cubicBezTo>
                <a:cubicBezTo>
                  <a:pt x="1056" y="2181"/>
                  <a:pt x="1084" y="2183"/>
                  <a:pt x="1104" y="2188"/>
                </a:cubicBezTo>
                <a:cubicBezTo>
                  <a:pt x="1131" y="2194"/>
                  <a:pt x="1162" y="2202"/>
                  <a:pt x="1187" y="2214"/>
                </a:cubicBezTo>
                <a:cubicBezTo>
                  <a:pt x="1212" y="2226"/>
                  <a:pt x="1238" y="2242"/>
                  <a:pt x="1260" y="2259"/>
                </a:cubicBezTo>
                <a:cubicBezTo>
                  <a:pt x="1275" y="2271"/>
                  <a:pt x="1297" y="2299"/>
                  <a:pt x="1298" y="2319"/>
                </a:cubicBezTo>
                <a:cubicBezTo>
                  <a:pt x="1299" y="2349"/>
                  <a:pt x="1286" y="2383"/>
                  <a:pt x="1276" y="2411"/>
                </a:cubicBezTo>
              </a:path>
              <a:path w="6308" h="3862" extrusionOk="0">
                <a:moveTo>
                  <a:pt x="2074" y="588"/>
                </a:moveTo>
                <a:cubicBezTo>
                  <a:pt x="2072" y="571"/>
                  <a:pt x="2071" y="554"/>
                  <a:pt x="2072" y="536"/>
                </a:cubicBezTo>
                <a:cubicBezTo>
                  <a:pt x="2072" y="529"/>
                  <a:pt x="2073" y="520"/>
                  <a:pt x="2073" y="518"/>
                </a:cubicBezTo>
                <a:cubicBezTo>
                  <a:pt x="2069" y="515"/>
                  <a:pt x="2068" y="514"/>
                  <a:pt x="2073" y="516"/>
                </a:cubicBezTo>
                <a:cubicBezTo>
                  <a:pt x="2083" y="525"/>
                  <a:pt x="2095" y="536"/>
                  <a:pt x="2105" y="546"/>
                </a:cubicBezTo>
                <a:cubicBezTo>
                  <a:pt x="2153" y="595"/>
                  <a:pt x="2194" y="647"/>
                  <a:pt x="2234" y="703"/>
                </a:cubicBezTo>
                <a:cubicBezTo>
                  <a:pt x="2294" y="787"/>
                  <a:pt x="2346" y="875"/>
                  <a:pt x="2400" y="963"/>
                </a:cubicBezTo>
                <a:cubicBezTo>
                  <a:pt x="2515" y="1149"/>
                  <a:pt x="2630" y="1332"/>
                  <a:pt x="2758" y="1510"/>
                </a:cubicBezTo>
                <a:cubicBezTo>
                  <a:pt x="2832" y="1613"/>
                  <a:pt x="2909" y="1713"/>
                  <a:pt x="2984" y="1816"/>
                </a:cubicBezTo>
                <a:cubicBezTo>
                  <a:pt x="2997" y="1833"/>
                  <a:pt x="3008" y="1851"/>
                  <a:pt x="3020" y="1869"/>
                </a:cubicBezTo>
                <a:cubicBezTo>
                  <a:pt x="3016" y="1868"/>
                  <a:pt x="3015" y="1866"/>
                  <a:pt x="3010" y="1865"/>
                </a:cubicBezTo>
                <a:cubicBezTo>
                  <a:pt x="3001" y="1864"/>
                  <a:pt x="2994" y="1858"/>
                  <a:pt x="2990" y="1859"/>
                </a:cubicBezTo>
                <a:cubicBezTo>
                  <a:pt x="2984" y="1861"/>
                  <a:pt x="2991" y="1856"/>
                  <a:pt x="2986" y="1860"/>
                </a:cubicBezTo>
                <a:cubicBezTo>
                  <a:pt x="2986" y="1865"/>
                  <a:pt x="2986" y="1867"/>
                  <a:pt x="2988" y="1870"/>
                </a:cubicBezTo>
              </a:path>
              <a:path w="6308" h="3862" extrusionOk="0">
                <a:moveTo>
                  <a:pt x="3281" y="1859"/>
                </a:moveTo>
                <a:cubicBezTo>
                  <a:pt x="3256" y="1840"/>
                  <a:pt x="3231" y="1819"/>
                  <a:pt x="3203" y="1803"/>
                </a:cubicBezTo>
                <a:cubicBezTo>
                  <a:pt x="3178" y="1788"/>
                  <a:pt x="3147" y="1774"/>
                  <a:pt x="3117" y="1770"/>
                </a:cubicBezTo>
                <a:cubicBezTo>
                  <a:pt x="3033" y="1759"/>
                  <a:pt x="2929" y="1807"/>
                  <a:pt x="2856" y="1843"/>
                </a:cubicBezTo>
                <a:cubicBezTo>
                  <a:pt x="2804" y="1869"/>
                  <a:pt x="2759" y="1903"/>
                  <a:pt x="2727" y="1953"/>
                </a:cubicBezTo>
                <a:cubicBezTo>
                  <a:pt x="2698" y="1999"/>
                  <a:pt x="2681" y="2055"/>
                  <a:pt x="2680" y="2110"/>
                </a:cubicBezTo>
                <a:cubicBezTo>
                  <a:pt x="2679" y="2213"/>
                  <a:pt x="2742" y="2333"/>
                  <a:pt x="2797" y="2415"/>
                </a:cubicBezTo>
                <a:cubicBezTo>
                  <a:pt x="2879" y="2537"/>
                  <a:pt x="2994" y="2666"/>
                  <a:pt x="3145" y="2696"/>
                </a:cubicBezTo>
                <a:cubicBezTo>
                  <a:pt x="3283" y="2724"/>
                  <a:pt x="3425" y="2667"/>
                  <a:pt x="3550" y="2615"/>
                </a:cubicBezTo>
                <a:cubicBezTo>
                  <a:pt x="3731" y="2540"/>
                  <a:pt x="3924" y="2430"/>
                  <a:pt x="4018" y="2249"/>
                </a:cubicBezTo>
                <a:cubicBezTo>
                  <a:pt x="4080" y="2130"/>
                  <a:pt x="4030" y="1996"/>
                  <a:pt x="3959" y="1894"/>
                </a:cubicBezTo>
                <a:cubicBezTo>
                  <a:pt x="3904" y="1815"/>
                  <a:pt x="3833" y="1754"/>
                  <a:pt x="3745" y="1714"/>
                </a:cubicBezTo>
                <a:cubicBezTo>
                  <a:pt x="3678" y="1683"/>
                  <a:pt x="3606" y="1662"/>
                  <a:pt x="3534" y="1649"/>
                </a:cubicBezTo>
                <a:cubicBezTo>
                  <a:pt x="3435" y="1631"/>
                  <a:pt x="3316" y="1617"/>
                  <a:pt x="3216" y="1623"/>
                </a:cubicBezTo>
                <a:cubicBezTo>
                  <a:pt x="3185" y="1625"/>
                  <a:pt x="3164" y="1638"/>
                  <a:pt x="3136" y="1645"/>
                </a:cubicBezTo>
              </a:path>
              <a:path w="6308" h="3862" extrusionOk="0">
                <a:moveTo>
                  <a:pt x="3110" y="2330"/>
                </a:moveTo>
                <a:cubicBezTo>
                  <a:pt x="3094" y="2297"/>
                  <a:pt x="3078" y="2264"/>
                  <a:pt x="3065" y="2231"/>
                </a:cubicBezTo>
                <a:cubicBezTo>
                  <a:pt x="3057" y="2212"/>
                  <a:pt x="3058" y="2203"/>
                  <a:pt x="3055" y="2186"/>
                </a:cubicBezTo>
                <a:cubicBezTo>
                  <a:pt x="3064" y="2200"/>
                  <a:pt x="3077" y="2220"/>
                  <a:pt x="3086" y="2235"/>
                </a:cubicBezTo>
                <a:cubicBezTo>
                  <a:pt x="3116" y="2284"/>
                  <a:pt x="3150" y="2332"/>
                  <a:pt x="3187" y="2377"/>
                </a:cubicBezTo>
                <a:cubicBezTo>
                  <a:pt x="3224" y="2423"/>
                  <a:pt x="3267" y="2472"/>
                  <a:pt x="3319" y="2502"/>
                </a:cubicBezTo>
                <a:cubicBezTo>
                  <a:pt x="3353" y="2522"/>
                  <a:pt x="3387" y="2524"/>
                  <a:pt x="3409" y="2487"/>
                </a:cubicBezTo>
                <a:cubicBezTo>
                  <a:pt x="3439" y="2437"/>
                  <a:pt x="3438" y="2365"/>
                  <a:pt x="3437" y="2309"/>
                </a:cubicBezTo>
                <a:cubicBezTo>
                  <a:pt x="3436" y="2230"/>
                  <a:pt x="3424" y="2151"/>
                  <a:pt x="3411" y="2073"/>
                </a:cubicBezTo>
                <a:cubicBezTo>
                  <a:pt x="3404" y="2033"/>
                  <a:pt x="3394" y="1995"/>
                  <a:pt x="3385" y="1956"/>
                </a:cubicBezTo>
                <a:cubicBezTo>
                  <a:pt x="3389" y="1963"/>
                  <a:pt x="3399" y="1983"/>
                  <a:pt x="3405" y="1993"/>
                </a:cubicBezTo>
                <a:cubicBezTo>
                  <a:pt x="3425" y="2027"/>
                  <a:pt x="3447" y="2060"/>
                  <a:pt x="3470" y="2092"/>
                </a:cubicBezTo>
              </a:path>
              <a:path w="6308" h="3862" extrusionOk="0">
                <a:moveTo>
                  <a:pt x="3645" y="2179"/>
                </a:moveTo>
                <a:cubicBezTo>
                  <a:pt x="3648" y="2190"/>
                  <a:pt x="3647" y="2197"/>
                  <a:pt x="3650" y="2206"/>
                </a:cubicBezTo>
                <a:cubicBezTo>
                  <a:pt x="3651" y="2209"/>
                  <a:pt x="3655" y="2214"/>
                  <a:pt x="3658" y="2219"/>
                </a:cubicBezTo>
                <a:cubicBezTo>
                  <a:pt x="3662" y="2209"/>
                  <a:pt x="3670" y="2206"/>
                  <a:pt x="3672" y="2193"/>
                </a:cubicBezTo>
                <a:cubicBezTo>
                  <a:pt x="3675" y="2170"/>
                  <a:pt x="3666" y="2139"/>
                  <a:pt x="3657" y="2118"/>
                </a:cubicBezTo>
                <a:cubicBezTo>
                  <a:pt x="3645" y="2091"/>
                  <a:pt x="3626" y="2060"/>
                  <a:pt x="3600" y="2045"/>
                </a:cubicBezTo>
                <a:cubicBezTo>
                  <a:pt x="3575" y="2030"/>
                  <a:pt x="3546" y="2030"/>
                  <a:pt x="3526" y="2052"/>
                </a:cubicBezTo>
                <a:cubicBezTo>
                  <a:pt x="3502" y="2079"/>
                  <a:pt x="3497" y="2112"/>
                  <a:pt x="3497" y="2147"/>
                </a:cubicBezTo>
                <a:cubicBezTo>
                  <a:pt x="3497" y="2197"/>
                  <a:pt x="3520" y="2238"/>
                  <a:pt x="3551" y="2275"/>
                </a:cubicBezTo>
                <a:cubicBezTo>
                  <a:pt x="3588" y="2318"/>
                  <a:pt x="3633" y="2352"/>
                  <a:pt x="3688" y="2367"/>
                </a:cubicBezTo>
                <a:cubicBezTo>
                  <a:pt x="3743" y="2382"/>
                  <a:pt x="3799" y="2374"/>
                  <a:pt x="3850" y="2352"/>
                </a:cubicBezTo>
                <a:cubicBezTo>
                  <a:pt x="3893" y="2333"/>
                  <a:pt x="3932" y="2298"/>
                  <a:pt x="3962" y="2261"/>
                </a:cubicBezTo>
                <a:cubicBezTo>
                  <a:pt x="3973" y="2247"/>
                  <a:pt x="3984" y="2210"/>
                  <a:pt x="4003" y="2204"/>
                </a:cubicBezTo>
                <a:cubicBezTo>
                  <a:pt x="4003" y="2208"/>
                  <a:pt x="4001" y="2211"/>
                  <a:pt x="3998" y="2214"/>
                </a:cubicBezTo>
              </a:path>
              <a:path w="6308" h="3862" extrusionOk="0">
                <a:moveTo>
                  <a:pt x="2604" y="0"/>
                </a:moveTo>
                <a:cubicBezTo>
                  <a:pt x="2722" y="60"/>
                  <a:pt x="2825" y="121"/>
                  <a:pt x="2919" y="218"/>
                </a:cubicBezTo>
                <a:cubicBezTo>
                  <a:pt x="3129" y="435"/>
                  <a:pt x="3304" y="630"/>
                  <a:pt x="3557" y="799"/>
                </a:cubicBezTo>
                <a:cubicBezTo>
                  <a:pt x="3809" y="968"/>
                  <a:pt x="4072" y="1134"/>
                  <a:pt x="4296" y="1339"/>
                </a:cubicBezTo>
                <a:cubicBezTo>
                  <a:pt x="4544" y="1566"/>
                  <a:pt x="4752" y="1882"/>
                  <a:pt x="5035" y="2067"/>
                </a:cubicBezTo>
                <a:cubicBezTo>
                  <a:pt x="5107" y="2114"/>
                  <a:pt x="5201" y="2123"/>
                  <a:pt x="5272" y="2155"/>
                </a:cubicBezTo>
                <a:cubicBezTo>
                  <a:pt x="5280" y="2158"/>
                  <a:pt x="5254" y="2158"/>
                  <a:pt x="5262" y="2161"/>
                </a:cubicBezTo>
              </a:path>
              <a:path w="6308" h="3862" extrusionOk="0">
                <a:moveTo>
                  <a:pt x="5505" y="2095"/>
                </a:moveTo>
                <a:cubicBezTo>
                  <a:pt x="5455" y="2047"/>
                  <a:pt x="5420" y="2014"/>
                  <a:pt x="5345" y="2018"/>
                </a:cubicBezTo>
                <a:cubicBezTo>
                  <a:pt x="5297" y="2021"/>
                  <a:pt x="5250" y="2039"/>
                  <a:pt x="5206" y="2057"/>
                </a:cubicBezTo>
                <a:cubicBezTo>
                  <a:pt x="5101" y="2099"/>
                  <a:pt x="4976" y="2171"/>
                  <a:pt x="4937" y="2284"/>
                </a:cubicBezTo>
                <a:cubicBezTo>
                  <a:pt x="4913" y="2353"/>
                  <a:pt x="4947" y="2432"/>
                  <a:pt x="4986" y="2489"/>
                </a:cubicBezTo>
                <a:cubicBezTo>
                  <a:pt x="5084" y="2634"/>
                  <a:pt x="5268" y="2737"/>
                  <a:pt x="5438" y="2770"/>
                </a:cubicBezTo>
                <a:cubicBezTo>
                  <a:pt x="5496" y="2781"/>
                  <a:pt x="5556" y="2782"/>
                  <a:pt x="5614" y="2776"/>
                </a:cubicBezTo>
                <a:cubicBezTo>
                  <a:pt x="5795" y="2757"/>
                  <a:pt x="6003" y="2685"/>
                  <a:pt x="6136" y="2558"/>
                </a:cubicBezTo>
                <a:cubicBezTo>
                  <a:pt x="6225" y="2474"/>
                  <a:pt x="6285" y="2351"/>
                  <a:pt x="6304" y="2230"/>
                </a:cubicBezTo>
                <a:cubicBezTo>
                  <a:pt x="6320" y="2127"/>
                  <a:pt x="6284" y="2037"/>
                  <a:pt x="6228" y="1953"/>
                </a:cubicBezTo>
                <a:cubicBezTo>
                  <a:pt x="6114" y="1784"/>
                  <a:pt x="5928" y="1659"/>
                  <a:pt x="5727" y="1626"/>
                </a:cubicBezTo>
                <a:cubicBezTo>
                  <a:pt x="5643" y="1612"/>
                  <a:pt x="5575" y="1622"/>
                  <a:pt x="5493" y="1639"/>
                </a:cubicBezTo>
                <a:cubicBezTo>
                  <a:pt x="5382" y="1662"/>
                  <a:pt x="5305" y="1704"/>
                  <a:pt x="5210" y="1765"/>
                </a:cubicBezTo>
              </a:path>
              <a:path w="6308" h="3862" extrusionOk="0">
                <a:moveTo>
                  <a:pt x="5406" y="2385"/>
                </a:moveTo>
                <a:cubicBezTo>
                  <a:pt x="5383" y="2368"/>
                  <a:pt x="5358" y="2355"/>
                  <a:pt x="5335" y="2340"/>
                </a:cubicBezTo>
                <a:cubicBezTo>
                  <a:pt x="5320" y="2330"/>
                  <a:pt x="5307" y="2323"/>
                  <a:pt x="5291" y="2315"/>
                </a:cubicBezTo>
                <a:cubicBezTo>
                  <a:pt x="5291" y="2315"/>
                  <a:pt x="5290" y="2315"/>
                  <a:pt x="5290" y="2315"/>
                </a:cubicBezTo>
                <a:cubicBezTo>
                  <a:pt x="5305" y="2333"/>
                  <a:pt x="5321" y="2351"/>
                  <a:pt x="5337" y="2369"/>
                </a:cubicBezTo>
                <a:cubicBezTo>
                  <a:pt x="5388" y="2427"/>
                  <a:pt x="5440" y="2486"/>
                  <a:pt x="5487" y="2548"/>
                </a:cubicBezTo>
                <a:cubicBezTo>
                  <a:pt x="5492" y="2554"/>
                  <a:pt x="5489" y="2556"/>
                  <a:pt x="5493" y="2563"/>
                </a:cubicBezTo>
                <a:cubicBezTo>
                  <a:pt x="5461" y="2533"/>
                  <a:pt x="5432" y="2501"/>
                  <a:pt x="5404" y="2467"/>
                </a:cubicBezTo>
                <a:cubicBezTo>
                  <a:pt x="5361" y="2415"/>
                  <a:pt x="5319" y="2361"/>
                  <a:pt x="5291" y="2300"/>
                </a:cubicBezTo>
                <a:cubicBezTo>
                  <a:pt x="5278" y="2271"/>
                  <a:pt x="5268" y="2240"/>
                  <a:pt x="5286" y="2211"/>
                </a:cubicBezTo>
                <a:cubicBezTo>
                  <a:pt x="5313" y="2169"/>
                  <a:pt x="5365" y="2175"/>
                  <a:pt x="5403" y="2195"/>
                </a:cubicBezTo>
                <a:cubicBezTo>
                  <a:pt x="5438" y="2213"/>
                  <a:pt x="5462" y="2243"/>
                  <a:pt x="5475" y="2280"/>
                </a:cubicBezTo>
                <a:cubicBezTo>
                  <a:pt x="5497" y="2340"/>
                  <a:pt x="5481" y="2404"/>
                  <a:pt x="5491" y="2466"/>
                </a:cubicBezTo>
                <a:cubicBezTo>
                  <a:pt x="5495" y="2490"/>
                  <a:pt x="5500" y="2507"/>
                  <a:pt x="5522" y="2518"/>
                </a:cubicBezTo>
                <a:cubicBezTo>
                  <a:pt x="5544" y="2529"/>
                  <a:pt x="5575" y="2517"/>
                  <a:pt x="5596" y="2509"/>
                </a:cubicBezTo>
                <a:cubicBezTo>
                  <a:pt x="5631" y="2496"/>
                  <a:pt x="5658" y="2474"/>
                  <a:pt x="5689" y="2455"/>
                </a:cubicBezTo>
                <a:cubicBezTo>
                  <a:pt x="5719" y="2436"/>
                  <a:pt x="5737" y="2415"/>
                  <a:pt x="5761" y="2391"/>
                </a:cubicBezTo>
                <a:cubicBezTo>
                  <a:pt x="5778" y="2374"/>
                  <a:pt x="5786" y="2364"/>
                  <a:pt x="5798" y="2342"/>
                </a:cubicBezTo>
              </a:path>
              <a:path w="6308" h="3862" extrusionOk="0">
                <a:moveTo>
                  <a:pt x="5803" y="2139"/>
                </a:moveTo>
                <a:cubicBezTo>
                  <a:pt x="5780" y="2145"/>
                  <a:pt x="5766" y="2158"/>
                  <a:pt x="5755" y="2181"/>
                </a:cubicBezTo>
                <a:cubicBezTo>
                  <a:pt x="5741" y="2211"/>
                  <a:pt x="5730" y="2247"/>
                  <a:pt x="5727" y="2280"/>
                </a:cubicBezTo>
                <a:cubicBezTo>
                  <a:pt x="5724" y="2310"/>
                  <a:pt x="5727" y="2358"/>
                  <a:pt x="5760" y="2371"/>
                </a:cubicBezTo>
                <a:cubicBezTo>
                  <a:pt x="5782" y="2380"/>
                  <a:pt x="5815" y="2361"/>
                  <a:pt x="5830" y="2348"/>
                </a:cubicBezTo>
                <a:cubicBezTo>
                  <a:pt x="5862" y="2321"/>
                  <a:pt x="5886" y="2271"/>
                  <a:pt x="5889" y="2229"/>
                </a:cubicBezTo>
                <a:cubicBezTo>
                  <a:pt x="5891" y="2204"/>
                  <a:pt x="5875" y="2164"/>
                  <a:pt x="5851" y="2152"/>
                </a:cubicBezTo>
                <a:cubicBezTo>
                  <a:pt x="5816" y="2136"/>
                  <a:pt x="5769" y="2154"/>
                  <a:pt x="5743" y="2175"/>
                </a:cubicBezTo>
                <a:cubicBezTo>
                  <a:pt x="5704" y="2213"/>
                  <a:pt x="5690" y="2228"/>
                  <a:pt x="5669" y="2259"/>
                </a:cubicBezTo>
              </a:path>
              <a:path w="6308" h="3862" extrusionOk="0">
                <a:moveTo>
                  <a:pt x="170" y="2926"/>
                </a:moveTo>
                <a:cubicBezTo>
                  <a:pt x="173" y="2929"/>
                  <a:pt x="170" y="2922"/>
                  <a:pt x="173" y="2925"/>
                </a:cubicBezTo>
                <a:cubicBezTo>
                  <a:pt x="185" y="2938"/>
                  <a:pt x="194" y="2949"/>
                  <a:pt x="210" y="2960"/>
                </a:cubicBezTo>
                <a:cubicBezTo>
                  <a:pt x="299" y="3022"/>
                  <a:pt x="421" y="3051"/>
                  <a:pt x="524" y="3078"/>
                </a:cubicBezTo>
                <a:cubicBezTo>
                  <a:pt x="648" y="3111"/>
                  <a:pt x="774" y="3133"/>
                  <a:pt x="901" y="3149"/>
                </a:cubicBezTo>
                <a:cubicBezTo>
                  <a:pt x="946" y="3155"/>
                  <a:pt x="992" y="3158"/>
                  <a:pt x="1038" y="3156"/>
                </a:cubicBezTo>
                <a:cubicBezTo>
                  <a:pt x="1050" y="3156"/>
                  <a:pt x="1070" y="3152"/>
                  <a:pt x="1058" y="3153"/>
                </a:cubicBezTo>
                <a:cubicBezTo>
                  <a:pt x="1051" y="3154"/>
                  <a:pt x="1045" y="3154"/>
                  <a:pt x="1038" y="3155"/>
                </a:cubicBezTo>
                <a:cubicBezTo>
                  <a:pt x="911" y="3164"/>
                  <a:pt x="780" y="3159"/>
                  <a:pt x="653" y="3148"/>
                </a:cubicBezTo>
                <a:cubicBezTo>
                  <a:pt x="561" y="3140"/>
                  <a:pt x="469" y="3130"/>
                  <a:pt x="378" y="3119"/>
                </a:cubicBezTo>
                <a:cubicBezTo>
                  <a:pt x="305" y="3110"/>
                  <a:pt x="234" y="3097"/>
                  <a:pt x="163" y="3081"/>
                </a:cubicBezTo>
                <a:cubicBezTo>
                  <a:pt x="134" y="3074"/>
                  <a:pt x="104" y="3069"/>
                  <a:pt x="77" y="3056"/>
                </a:cubicBezTo>
                <a:cubicBezTo>
                  <a:pt x="77" y="3055"/>
                  <a:pt x="78" y="3055"/>
                  <a:pt x="78" y="3054"/>
                </a:cubicBezTo>
                <a:cubicBezTo>
                  <a:pt x="129" y="3059"/>
                  <a:pt x="180" y="3067"/>
                  <a:pt x="231" y="3074"/>
                </a:cubicBezTo>
                <a:cubicBezTo>
                  <a:pt x="418" y="3101"/>
                  <a:pt x="608" y="3117"/>
                  <a:pt x="797" y="3111"/>
                </a:cubicBezTo>
                <a:cubicBezTo>
                  <a:pt x="870" y="3109"/>
                  <a:pt x="946" y="3103"/>
                  <a:pt x="1017" y="3087"/>
                </a:cubicBezTo>
                <a:cubicBezTo>
                  <a:pt x="1040" y="3080"/>
                  <a:pt x="1046" y="3078"/>
                  <a:pt x="1060" y="3072"/>
                </a:cubicBezTo>
                <a:cubicBezTo>
                  <a:pt x="1045" y="3050"/>
                  <a:pt x="1037" y="3045"/>
                  <a:pt x="998" y="3042"/>
                </a:cubicBezTo>
                <a:cubicBezTo>
                  <a:pt x="924" y="3036"/>
                  <a:pt x="851" y="3041"/>
                  <a:pt x="778" y="3054"/>
                </a:cubicBezTo>
                <a:cubicBezTo>
                  <a:pt x="690" y="3070"/>
                  <a:pt x="609" y="3090"/>
                  <a:pt x="528" y="3129"/>
                </a:cubicBezTo>
                <a:cubicBezTo>
                  <a:pt x="484" y="3152"/>
                  <a:pt x="470" y="3159"/>
                  <a:pt x="442" y="3175"/>
                </a:cubicBezTo>
              </a:path>
              <a:path w="6308" h="3862" extrusionOk="0">
                <a:moveTo>
                  <a:pt x="2757" y="2828"/>
                </a:moveTo>
                <a:cubicBezTo>
                  <a:pt x="2761" y="2842"/>
                  <a:pt x="2757" y="2852"/>
                  <a:pt x="2768" y="2868"/>
                </a:cubicBezTo>
                <a:cubicBezTo>
                  <a:pt x="2806" y="2924"/>
                  <a:pt x="2889" y="2955"/>
                  <a:pt x="2952" y="2968"/>
                </a:cubicBezTo>
                <a:cubicBezTo>
                  <a:pt x="3085" y="2995"/>
                  <a:pt x="3225" y="3000"/>
                  <a:pt x="3360" y="3000"/>
                </a:cubicBezTo>
                <a:cubicBezTo>
                  <a:pt x="3434" y="3000"/>
                  <a:pt x="3509" y="3000"/>
                  <a:pt x="3583" y="3001"/>
                </a:cubicBezTo>
                <a:cubicBezTo>
                  <a:pt x="3627" y="3002"/>
                  <a:pt x="3682" y="2996"/>
                  <a:pt x="3725" y="3008"/>
                </a:cubicBezTo>
                <a:cubicBezTo>
                  <a:pt x="3740" y="3012"/>
                  <a:pt x="3744" y="3013"/>
                  <a:pt x="3752" y="3019"/>
                </a:cubicBezTo>
                <a:cubicBezTo>
                  <a:pt x="3736" y="3030"/>
                  <a:pt x="3727" y="3042"/>
                  <a:pt x="3702" y="3048"/>
                </a:cubicBezTo>
                <a:cubicBezTo>
                  <a:pt x="3650" y="3060"/>
                  <a:pt x="3592" y="3057"/>
                  <a:pt x="3539" y="3053"/>
                </a:cubicBezTo>
                <a:cubicBezTo>
                  <a:pt x="3464" y="3047"/>
                  <a:pt x="3391" y="3032"/>
                  <a:pt x="3316" y="3023"/>
                </a:cubicBezTo>
                <a:cubicBezTo>
                  <a:pt x="3232" y="3013"/>
                  <a:pt x="3146" y="3006"/>
                  <a:pt x="3061" y="3007"/>
                </a:cubicBezTo>
                <a:cubicBezTo>
                  <a:pt x="2972" y="3008"/>
                  <a:pt x="2885" y="3018"/>
                  <a:pt x="2797" y="3030"/>
                </a:cubicBezTo>
                <a:cubicBezTo>
                  <a:pt x="2743" y="3037"/>
                  <a:pt x="2684" y="3045"/>
                  <a:pt x="2632" y="3062"/>
                </a:cubicBezTo>
                <a:cubicBezTo>
                  <a:pt x="2628" y="3064"/>
                  <a:pt x="2624" y="3066"/>
                  <a:pt x="2620" y="3068"/>
                </a:cubicBezTo>
                <a:cubicBezTo>
                  <a:pt x="2649" y="3070"/>
                  <a:pt x="2687" y="3074"/>
                  <a:pt x="2720" y="3072"/>
                </a:cubicBezTo>
                <a:cubicBezTo>
                  <a:pt x="2927" y="3060"/>
                  <a:pt x="3134" y="3031"/>
                  <a:pt x="3339" y="3001"/>
                </a:cubicBezTo>
                <a:cubicBezTo>
                  <a:pt x="3386" y="2994"/>
                  <a:pt x="3433" y="2991"/>
                  <a:pt x="3479" y="2979"/>
                </a:cubicBezTo>
                <a:cubicBezTo>
                  <a:pt x="3478" y="2978"/>
                  <a:pt x="3478" y="2978"/>
                  <a:pt x="3477" y="2977"/>
                </a:cubicBezTo>
                <a:cubicBezTo>
                  <a:pt x="3435" y="2981"/>
                  <a:pt x="3397" y="2987"/>
                  <a:pt x="3356" y="2998"/>
                </a:cubicBezTo>
                <a:cubicBezTo>
                  <a:pt x="3306" y="3014"/>
                  <a:pt x="3287" y="3020"/>
                  <a:pt x="3254" y="3033"/>
                </a:cubicBezTo>
              </a:path>
              <a:path w="6308" h="3862" extrusionOk="0">
                <a:moveTo>
                  <a:pt x="5432" y="2642"/>
                </a:moveTo>
                <a:cubicBezTo>
                  <a:pt x="5428" y="2643"/>
                  <a:pt x="5434" y="2640"/>
                  <a:pt x="5430" y="2641"/>
                </a:cubicBezTo>
                <a:cubicBezTo>
                  <a:pt x="5427" y="2642"/>
                  <a:pt x="5427" y="2642"/>
                  <a:pt x="5425" y="2642"/>
                </a:cubicBezTo>
                <a:cubicBezTo>
                  <a:pt x="5419" y="2643"/>
                  <a:pt x="5418" y="2644"/>
                  <a:pt x="5413" y="2646"/>
                </a:cubicBezTo>
                <a:cubicBezTo>
                  <a:pt x="5407" y="2649"/>
                  <a:pt x="5402" y="2648"/>
                  <a:pt x="5395" y="2652"/>
                </a:cubicBezTo>
                <a:cubicBezTo>
                  <a:pt x="5377" y="2662"/>
                  <a:pt x="5361" y="2677"/>
                  <a:pt x="5345" y="2690"/>
                </a:cubicBezTo>
                <a:cubicBezTo>
                  <a:pt x="5329" y="2703"/>
                  <a:pt x="5314" y="2718"/>
                  <a:pt x="5299" y="2732"/>
                </a:cubicBezTo>
                <a:cubicBezTo>
                  <a:pt x="5247" y="2780"/>
                  <a:pt x="5196" y="2830"/>
                  <a:pt x="5152" y="2886"/>
                </a:cubicBezTo>
                <a:cubicBezTo>
                  <a:pt x="5026" y="3045"/>
                  <a:pt x="4967" y="3241"/>
                  <a:pt x="4909" y="3432"/>
                </a:cubicBezTo>
                <a:cubicBezTo>
                  <a:pt x="4888" y="3501"/>
                  <a:pt x="4868" y="3568"/>
                  <a:pt x="4835" y="3632"/>
                </a:cubicBezTo>
                <a:cubicBezTo>
                  <a:pt x="4825" y="3652"/>
                  <a:pt x="4810" y="3666"/>
                  <a:pt x="4799" y="3683"/>
                </a:cubicBezTo>
                <a:cubicBezTo>
                  <a:pt x="4788" y="3700"/>
                  <a:pt x="4778" y="3719"/>
                  <a:pt x="4768" y="3737"/>
                </a:cubicBezTo>
                <a:cubicBezTo>
                  <a:pt x="4756" y="3759"/>
                  <a:pt x="4749" y="3781"/>
                  <a:pt x="4741" y="3804"/>
                </a:cubicBezTo>
                <a:cubicBezTo>
                  <a:pt x="4734" y="3823"/>
                  <a:pt x="4728" y="3842"/>
                  <a:pt x="4722" y="3861"/>
                </a:cubicBezTo>
                <a:cubicBezTo>
                  <a:pt x="4721" y="3858"/>
                  <a:pt x="4717" y="3851"/>
                  <a:pt x="4714" y="3845"/>
                </a:cubicBezTo>
                <a:cubicBezTo>
                  <a:pt x="4707" y="3832"/>
                  <a:pt x="4700" y="3819"/>
                  <a:pt x="4693" y="3806"/>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91" name="Comment 35"/>
          <p:cNvSpPr>
            <a:spLocks noRot="1" noChangeAspect="1" noEditPoints="1" noChangeArrowheads="1" noChangeShapeType="1" noTextEdit="1"/>
          </p:cNvSpPr>
          <p:nvPr/>
        </p:nvSpPr>
        <p:spPr bwMode="auto">
          <a:xfrm>
            <a:off x="5284788" y="4830763"/>
            <a:ext cx="1166812" cy="833437"/>
          </a:xfrm>
          <a:custGeom>
            <a:avLst/>
            <a:gdLst>
              <a:gd name="T0" fmla="+- 0 15435 14679"/>
              <a:gd name="T1" fmla="*/ T0 w 3243"/>
              <a:gd name="T2" fmla="+- 0 14622 13418"/>
              <a:gd name="T3" fmla="*/ 14622 h 2314"/>
              <a:gd name="T4" fmla="+- 0 15308 14679"/>
              <a:gd name="T5" fmla="*/ T4 w 3243"/>
              <a:gd name="T6" fmla="+- 0 14611 13418"/>
              <a:gd name="T7" fmla="*/ 14611 h 2314"/>
              <a:gd name="T8" fmla="+- 0 15045 14679"/>
              <a:gd name="T9" fmla="*/ T8 w 3243"/>
              <a:gd name="T10" fmla="+- 0 14627 13418"/>
              <a:gd name="T11" fmla="*/ 14627 h 2314"/>
              <a:gd name="T12" fmla="+- 0 14689 14679"/>
              <a:gd name="T13" fmla="*/ T12 w 3243"/>
              <a:gd name="T14" fmla="+- 0 15228 13418"/>
              <a:gd name="T15" fmla="*/ 15228 h 2314"/>
              <a:gd name="T16" fmla="+- 0 15131 14679"/>
              <a:gd name="T17" fmla="*/ T16 w 3243"/>
              <a:gd name="T18" fmla="+- 0 15703 13418"/>
              <a:gd name="T19" fmla="*/ 15703 h 2314"/>
              <a:gd name="T20" fmla="+- 0 15685 14679"/>
              <a:gd name="T21" fmla="*/ T20 w 3243"/>
              <a:gd name="T22" fmla="+- 0 15418 13418"/>
              <a:gd name="T23" fmla="*/ 15418 h 2314"/>
              <a:gd name="T24" fmla="+- 0 15827 14679"/>
              <a:gd name="T25" fmla="*/ T24 w 3243"/>
              <a:gd name="T26" fmla="+- 0 14979 13418"/>
              <a:gd name="T27" fmla="*/ 14979 h 2314"/>
              <a:gd name="T28" fmla="+- 0 15435 14679"/>
              <a:gd name="T29" fmla="*/ T28 w 3243"/>
              <a:gd name="T30" fmla="+- 0 14656 13418"/>
              <a:gd name="T31" fmla="*/ 14656 h 2314"/>
              <a:gd name="T32" fmla="+- 0 15273 14679"/>
              <a:gd name="T33" fmla="*/ T32 w 3243"/>
              <a:gd name="T34" fmla="+- 0 14628 13418"/>
              <a:gd name="T35" fmla="*/ 14628 h 2314"/>
              <a:gd name="T36" fmla="+- 0 15010 14679"/>
              <a:gd name="T37" fmla="*/ T36 w 3243"/>
              <a:gd name="T38" fmla="+- 0 15410 13418"/>
              <a:gd name="T39" fmla="*/ 15410 h 2314"/>
              <a:gd name="T40" fmla="+- 0 15001 14679"/>
              <a:gd name="T41" fmla="*/ T40 w 3243"/>
              <a:gd name="T42" fmla="+- 0 15332 13418"/>
              <a:gd name="T43" fmla="*/ 15332 h 2314"/>
              <a:gd name="T44" fmla="+- 0 15039 14679"/>
              <a:gd name="T45" fmla="*/ T44 w 3243"/>
              <a:gd name="T46" fmla="+- 0 15030 13418"/>
              <a:gd name="T47" fmla="*/ 15030 h 2314"/>
              <a:gd name="T48" fmla="+- 0 15087 14679"/>
              <a:gd name="T49" fmla="*/ T48 w 3243"/>
              <a:gd name="T50" fmla="+- 0 15029 13418"/>
              <a:gd name="T51" fmla="*/ 15029 h 2314"/>
              <a:gd name="T52" fmla="+- 0 15356 14679"/>
              <a:gd name="T53" fmla="*/ T52 w 3243"/>
              <a:gd name="T54" fmla="+- 0 15282 13418"/>
              <a:gd name="T55" fmla="*/ 15282 h 2314"/>
              <a:gd name="T56" fmla="+- 0 15388 14679"/>
              <a:gd name="T57" fmla="*/ T56 w 3243"/>
              <a:gd name="T58" fmla="+- 0 15302 13418"/>
              <a:gd name="T59" fmla="*/ 15302 h 2314"/>
              <a:gd name="T60" fmla="+- 0 14972 14679"/>
              <a:gd name="T61" fmla="*/ T60 w 3243"/>
              <a:gd name="T62" fmla="+- 0 15230 13418"/>
              <a:gd name="T63" fmla="*/ 15230 h 2314"/>
              <a:gd name="T64" fmla="+- 0 15113 14679"/>
              <a:gd name="T65" fmla="*/ T64 w 3243"/>
              <a:gd name="T66" fmla="+- 0 15182 13418"/>
              <a:gd name="T67" fmla="*/ 15182 h 2314"/>
              <a:gd name="T68" fmla="+- 0 15424 14679"/>
              <a:gd name="T69" fmla="*/ T68 w 3243"/>
              <a:gd name="T70" fmla="+- 0 14944 13418"/>
              <a:gd name="T71" fmla="*/ 14944 h 2314"/>
              <a:gd name="T72" fmla="+- 0 15356 14679"/>
              <a:gd name="T73" fmla="*/ T72 w 3243"/>
              <a:gd name="T74" fmla="+- 0 15018 13418"/>
              <a:gd name="T75" fmla="*/ 15018 h 2314"/>
              <a:gd name="T76" fmla="+- 0 15479 14679"/>
              <a:gd name="T77" fmla="*/ T76 w 3243"/>
              <a:gd name="T78" fmla="+- 0 15210 13418"/>
              <a:gd name="T79" fmla="*/ 15210 h 2314"/>
              <a:gd name="T80" fmla="+- 0 15479 14679"/>
              <a:gd name="T81" fmla="*/ T80 w 3243"/>
              <a:gd name="T82" fmla="+- 0 15183 13418"/>
              <a:gd name="T83" fmla="*/ 15183 h 2314"/>
              <a:gd name="T84" fmla="+- 0 15406 14679"/>
              <a:gd name="T85" fmla="*/ T84 w 3243"/>
              <a:gd name="T86" fmla="+- 0 14985 13418"/>
              <a:gd name="T87" fmla="*/ 14985 h 2314"/>
              <a:gd name="T88" fmla="+- 0 15453 14679"/>
              <a:gd name="T89" fmla="*/ T88 w 3243"/>
              <a:gd name="T90" fmla="+- 0 14999 13418"/>
              <a:gd name="T91" fmla="*/ 14999 h 2314"/>
              <a:gd name="T92" fmla="+- 0 15641 14679"/>
              <a:gd name="T93" fmla="*/ T92 w 3243"/>
              <a:gd name="T94" fmla="+- 0 15146 13418"/>
              <a:gd name="T95" fmla="*/ 15146 h 2314"/>
              <a:gd name="T96" fmla="+- 0 15642 14679"/>
              <a:gd name="T97" fmla="*/ T96 w 3243"/>
              <a:gd name="T98" fmla="+- 0 15073 13418"/>
              <a:gd name="T99" fmla="*/ 15073 h 2314"/>
              <a:gd name="T100" fmla="+- 0 15612 14679"/>
              <a:gd name="T101" fmla="*/ T100 w 3243"/>
              <a:gd name="T102" fmla="+- 0 14987 13418"/>
              <a:gd name="T103" fmla="*/ 14987 h 2314"/>
              <a:gd name="T104" fmla="+- 0 15715 14679"/>
              <a:gd name="T105" fmla="*/ T104 w 3243"/>
              <a:gd name="T106" fmla="+- 0 15044 13418"/>
              <a:gd name="T107" fmla="*/ 15044 h 2314"/>
              <a:gd name="T108" fmla="+- 0 15870 14679"/>
              <a:gd name="T109" fmla="*/ T108 w 3243"/>
              <a:gd name="T110" fmla="+- 0 15106 13418"/>
              <a:gd name="T111" fmla="*/ 15106 h 2314"/>
              <a:gd name="T112" fmla="+- 0 16460 14679"/>
              <a:gd name="T113" fmla="*/ T112 w 3243"/>
              <a:gd name="T114" fmla="+- 0 13418 13418"/>
              <a:gd name="T115" fmla="*/ 13418 h 2314"/>
              <a:gd name="T116" fmla="+- 0 16380 14679"/>
              <a:gd name="T117" fmla="*/ T116 w 3243"/>
              <a:gd name="T118" fmla="+- 0 13465 13418"/>
              <a:gd name="T119" fmla="*/ 13465 h 2314"/>
              <a:gd name="T120" fmla="+- 0 16509 14679"/>
              <a:gd name="T121" fmla="*/ T120 w 3243"/>
              <a:gd name="T122" fmla="+- 0 13966 13418"/>
              <a:gd name="T123" fmla="*/ 13966 h 2314"/>
              <a:gd name="T124" fmla="+- 0 17022 14679"/>
              <a:gd name="T125" fmla="*/ T124 w 3243"/>
              <a:gd name="T126" fmla="+- 0 14826 13418"/>
              <a:gd name="T127" fmla="*/ 14826 h 2314"/>
              <a:gd name="T128" fmla="+- 0 16999 14679"/>
              <a:gd name="T129" fmla="*/ T128 w 3243"/>
              <a:gd name="T130" fmla="+- 0 14818 13418"/>
              <a:gd name="T131" fmla="*/ 14818 h 2314"/>
              <a:gd name="T132" fmla="+- 0 17019 14679"/>
              <a:gd name="T133" fmla="*/ T132 w 3243"/>
              <a:gd name="T134" fmla="+- 0 14922 13418"/>
              <a:gd name="T135" fmla="*/ 14922 h 2314"/>
              <a:gd name="T136" fmla="+- 0 16762 14679"/>
              <a:gd name="T137" fmla="*/ T136 w 3243"/>
              <a:gd name="T138" fmla="+- 0 15052 13418"/>
              <a:gd name="T139" fmla="*/ 15052 h 2314"/>
              <a:gd name="T140" fmla="+- 0 16705 14679"/>
              <a:gd name="T141" fmla="*/ T140 w 3243"/>
              <a:gd name="T142" fmla="+- 0 15396 13418"/>
              <a:gd name="T143" fmla="*/ 15396 h 2314"/>
              <a:gd name="T144" fmla="+- 0 17193 14679"/>
              <a:gd name="T145" fmla="*/ T144 w 3243"/>
              <a:gd name="T146" fmla="+- 0 15731 13418"/>
              <a:gd name="T147" fmla="*/ 15731 h 2314"/>
              <a:gd name="T148" fmla="+- 0 17906 14679"/>
              <a:gd name="T149" fmla="*/ T148 w 3243"/>
              <a:gd name="T150" fmla="+- 0 15140 13418"/>
              <a:gd name="T151" fmla="*/ 15140 h 2314"/>
              <a:gd name="T152" fmla="+- 0 17604 14679"/>
              <a:gd name="T153" fmla="*/ T152 w 3243"/>
              <a:gd name="T154" fmla="+- 0 14833 13418"/>
              <a:gd name="T155" fmla="*/ 14833 h 2314"/>
              <a:gd name="T156" fmla="+- 0 17134 14679"/>
              <a:gd name="T157" fmla="*/ T156 w 3243"/>
              <a:gd name="T158" fmla="+- 0 14737 13418"/>
              <a:gd name="T159" fmla="*/ 14737 h 2314"/>
              <a:gd name="T160" fmla="+- 0 16829 14679"/>
              <a:gd name="T161" fmla="*/ T160 w 3243"/>
              <a:gd name="T162" fmla="+- 0 15323 13418"/>
              <a:gd name="T163" fmla="*/ 15323 h 2314"/>
              <a:gd name="T164" fmla="+- 0 16865 14679"/>
              <a:gd name="T165" fmla="*/ T164 w 3243"/>
              <a:gd name="T166" fmla="+- 0 15393 13418"/>
              <a:gd name="T167" fmla="*/ 15393 h 2314"/>
              <a:gd name="T168" fmla="+- 0 17132 14679"/>
              <a:gd name="T169" fmla="*/ T168 w 3243"/>
              <a:gd name="T170" fmla="+- 0 15515 13418"/>
              <a:gd name="T171" fmla="*/ 15515 h 2314"/>
              <a:gd name="T172" fmla="+- 0 17102 14679"/>
              <a:gd name="T173" fmla="*/ T172 w 3243"/>
              <a:gd name="T174" fmla="+- 0 15097 13418"/>
              <a:gd name="T175" fmla="*/ 15097 h 2314"/>
              <a:gd name="T176" fmla="+- 0 17123 14679"/>
              <a:gd name="T177" fmla="*/ T176 w 3243"/>
              <a:gd name="T178" fmla="+- 0 15053 13418"/>
              <a:gd name="T179" fmla="*/ 15053 h 2314"/>
              <a:gd name="T180" fmla="+- 0 17519 14679"/>
              <a:gd name="T181" fmla="*/ T180 w 3243"/>
              <a:gd name="T182" fmla="+- 0 15146 13418"/>
              <a:gd name="T183" fmla="*/ 15146 h 2314"/>
              <a:gd name="T184" fmla="+- 0 17503 14679"/>
              <a:gd name="T185" fmla="*/ T184 w 3243"/>
              <a:gd name="T186" fmla="+- 0 15214 13418"/>
              <a:gd name="T187" fmla="*/ 15214 h 2314"/>
              <a:gd name="T188" fmla="+- 0 17530 14679"/>
              <a:gd name="T189" fmla="*/ T188 w 3243"/>
              <a:gd name="T190" fmla="+- 0 15188 13418"/>
              <a:gd name="T191" fmla="*/ 15188 h 2314"/>
              <a:gd name="T192" fmla="+- 0 17553 14679"/>
              <a:gd name="T193" fmla="*/ T192 w 3243"/>
              <a:gd name="T194" fmla="+- 0 15022 13418"/>
              <a:gd name="T195" fmla="*/ 15022 h 2314"/>
              <a:gd name="T196" fmla="+- 0 17382 14679"/>
              <a:gd name="T197" fmla="*/ T196 w 3243"/>
              <a:gd name="T198" fmla="+- 0 15103 13418"/>
              <a:gd name="T199" fmla="*/ 15103 h 2314"/>
              <a:gd name="T200" fmla="+- 0 17444 14679"/>
              <a:gd name="T201" fmla="*/ T200 w 3243"/>
              <a:gd name="T202" fmla="+- 0 15420 13418"/>
              <a:gd name="T203" fmla="*/ 15420 h 2314"/>
              <a:gd name="T204" fmla="+- 0 17756 14679"/>
              <a:gd name="T205" fmla="*/ T204 w 3243"/>
              <a:gd name="T206" fmla="+- 0 15315 13418"/>
              <a:gd name="T207" fmla="*/ 15315 h 231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3243" h="2314" extrusionOk="0">
                <a:moveTo>
                  <a:pt x="795" y="1210"/>
                </a:moveTo>
                <a:cubicBezTo>
                  <a:pt x="782" y="1208"/>
                  <a:pt x="769" y="1205"/>
                  <a:pt x="756" y="1204"/>
                </a:cubicBezTo>
                <a:cubicBezTo>
                  <a:pt x="739" y="1203"/>
                  <a:pt x="720" y="1203"/>
                  <a:pt x="702" y="1201"/>
                </a:cubicBezTo>
                <a:cubicBezTo>
                  <a:pt x="678" y="1199"/>
                  <a:pt x="653" y="1196"/>
                  <a:pt x="629" y="1193"/>
                </a:cubicBezTo>
                <a:cubicBezTo>
                  <a:pt x="595" y="1189"/>
                  <a:pt x="559" y="1185"/>
                  <a:pt x="525" y="1185"/>
                </a:cubicBezTo>
                <a:cubicBezTo>
                  <a:pt x="472" y="1185"/>
                  <a:pt x="417" y="1194"/>
                  <a:pt x="366" y="1209"/>
                </a:cubicBezTo>
                <a:cubicBezTo>
                  <a:pt x="210" y="1254"/>
                  <a:pt x="75" y="1357"/>
                  <a:pt x="19" y="1513"/>
                </a:cubicBezTo>
                <a:cubicBezTo>
                  <a:pt x="-13" y="1603"/>
                  <a:pt x="-7" y="1717"/>
                  <a:pt x="10" y="1810"/>
                </a:cubicBezTo>
                <a:cubicBezTo>
                  <a:pt x="34" y="1945"/>
                  <a:pt x="103" y="2070"/>
                  <a:pt x="201" y="2165"/>
                </a:cubicBezTo>
                <a:cubicBezTo>
                  <a:pt x="269" y="2232"/>
                  <a:pt x="356" y="2276"/>
                  <a:pt x="452" y="2285"/>
                </a:cubicBezTo>
                <a:cubicBezTo>
                  <a:pt x="552" y="2294"/>
                  <a:pt x="643" y="2252"/>
                  <a:pt x="727" y="2203"/>
                </a:cubicBezTo>
                <a:cubicBezTo>
                  <a:pt x="823" y="2147"/>
                  <a:pt x="921" y="2073"/>
                  <a:pt x="1006" y="2000"/>
                </a:cubicBezTo>
                <a:cubicBezTo>
                  <a:pt x="1043" y="1968"/>
                  <a:pt x="1084" y="1930"/>
                  <a:pt x="1106" y="1886"/>
                </a:cubicBezTo>
                <a:cubicBezTo>
                  <a:pt x="1155" y="1790"/>
                  <a:pt x="1161" y="1667"/>
                  <a:pt x="1148" y="1561"/>
                </a:cubicBezTo>
                <a:cubicBezTo>
                  <a:pt x="1136" y="1465"/>
                  <a:pt x="1092" y="1415"/>
                  <a:pt x="1011" y="1363"/>
                </a:cubicBezTo>
                <a:cubicBezTo>
                  <a:pt x="931" y="1312"/>
                  <a:pt x="843" y="1274"/>
                  <a:pt x="756" y="1238"/>
                </a:cubicBezTo>
                <a:cubicBezTo>
                  <a:pt x="709" y="1218"/>
                  <a:pt x="672" y="1214"/>
                  <a:pt x="622" y="1209"/>
                </a:cubicBezTo>
                <a:cubicBezTo>
                  <a:pt x="613" y="1209"/>
                  <a:pt x="603" y="1210"/>
                  <a:pt x="594" y="1210"/>
                </a:cubicBezTo>
              </a:path>
              <a:path w="3243" h="2314" extrusionOk="0">
                <a:moveTo>
                  <a:pt x="333" y="1983"/>
                </a:moveTo>
                <a:cubicBezTo>
                  <a:pt x="330" y="1988"/>
                  <a:pt x="329" y="1989"/>
                  <a:pt x="331" y="1992"/>
                </a:cubicBezTo>
                <a:cubicBezTo>
                  <a:pt x="325" y="1982"/>
                  <a:pt x="321" y="1988"/>
                  <a:pt x="319" y="1973"/>
                </a:cubicBezTo>
                <a:cubicBezTo>
                  <a:pt x="317" y="1956"/>
                  <a:pt x="320" y="1932"/>
                  <a:pt x="322" y="1914"/>
                </a:cubicBezTo>
                <a:cubicBezTo>
                  <a:pt x="325" y="1879"/>
                  <a:pt x="332" y="1844"/>
                  <a:pt x="336" y="1809"/>
                </a:cubicBezTo>
                <a:cubicBezTo>
                  <a:pt x="344" y="1743"/>
                  <a:pt x="350" y="1677"/>
                  <a:pt x="360" y="1612"/>
                </a:cubicBezTo>
                <a:cubicBezTo>
                  <a:pt x="363" y="1593"/>
                  <a:pt x="363" y="1590"/>
                  <a:pt x="367" y="1579"/>
                </a:cubicBezTo>
                <a:cubicBezTo>
                  <a:pt x="384" y="1587"/>
                  <a:pt x="393" y="1596"/>
                  <a:pt x="408" y="1611"/>
                </a:cubicBezTo>
                <a:cubicBezTo>
                  <a:pt x="442" y="1645"/>
                  <a:pt x="476" y="1678"/>
                  <a:pt x="511" y="1711"/>
                </a:cubicBezTo>
                <a:cubicBezTo>
                  <a:pt x="566" y="1762"/>
                  <a:pt x="621" y="1814"/>
                  <a:pt x="677" y="1864"/>
                </a:cubicBezTo>
                <a:cubicBezTo>
                  <a:pt x="686" y="1872"/>
                  <a:pt x="703" y="1894"/>
                  <a:pt x="716" y="1896"/>
                </a:cubicBezTo>
                <a:cubicBezTo>
                  <a:pt x="716" y="1891"/>
                  <a:pt x="714" y="1887"/>
                  <a:pt x="709" y="1884"/>
                </a:cubicBezTo>
              </a:path>
              <a:path w="3243" h="2314" extrusionOk="0">
                <a:moveTo>
                  <a:pt x="298" y="1808"/>
                </a:moveTo>
                <a:cubicBezTo>
                  <a:pt x="296" y="1809"/>
                  <a:pt x="295" y="1811"/>
                  <a:pt x="293" y="1812"/>
                </a:cubicBezTo>
                <a:cubicBezTo>
                  <a:pt x="301" y="1813"/>
                  <a:pt x="317" y="1809"/>
                  <a:pt x="331" y="1805"/>
                </a:cubicBezTo>
                <a:cubicBezTo>
                  <a:pt x="365" y="1795"/>
                  <a:pt x="402" y="1779"/>
                  <a:pt x="434" y="1764"/>
                </a:cubicBezTo>
                <a:cubicBezTo>
                  <a:pt x="462" y="1749"/>
                  <a:pt x="472" y="1744"/>
                  <a:pt x="492" y="1736"/>
                </a:cubicBezTo>
              </a:path>
              <a:path w="3243" h="2314" extrusionOk="0">
                <a:moveTo>
                  <a:pt x="745" y="1526"/>
                </a:moveTo>
                <a:cubicBezTo>
                  <a:pt x="730" y="1526"/>
                  <a:pt x="715" y="1522"/>
                  <a:pt x="699" y="1532"/>
                </a:cubicBezTo>
                <a:cubicBezTo>
                  <a:pt x="680" y="1544"/>
                  <a:pt x="676" y="1581"/>
                  <a:pt x="677" y="1600"/>
                </a:cubicBezTo>
                <a:cubicBezTo>
                  <a:pt x="679" y="1639"/>
                  <a:pt x="698" y="1678"/>
                  <a:pt x="719" y="1710"/>
                </a:cubicBezTo>
                <a:cubicBezTo>
                  <a:pt x="736" y="1736"/>
                  <a:pt x="768" y="1781"/>
                  <a:pt x="800" y="1792"/>
                </a:cubicBezTo>
                <a:cubicBezTo>
                  <a:pt x="802" y="1792"/>
                  <a:pt x="805" y="1791"/>
                  <a:pt x="807" y="1791"/>
                </a:cubicBezTo>
                <a:cubicBezTo>
                  <a:pt x="806" y="1781"/>
                  <a:pt x="810" y="1790"/>
                  <a:pt x="800" y="1765"/>
                </a:cubicBezTo>
                <a:cubicBezTo>
                  <a:pt x="786" y="1731"/>
                  <a:pt x="770" y="1699"/>
                  <a:pt x="755" y="1665"/>
                </a:cubicBezTo>
                <a:cubicBezTo>
                  <a:pt x="741" y="1634"/>
                  <a:pt x="729" y="1601"/>
                  <a:pt x="727" y="1567"/>
                </a:cubicBezTo>
                <a:cubicBezTo>
                  <a:pt x="727" y="1564"/>
                  <a:pt x="728" y="1562"/>
                  <a:pt x="728" y="1559"/>
                </a:cubicBezTo>
                <a:cubicBezTo>
                  <a:pt x="747" y="1563"/>
                  <a:pt x="757" y="1566"/>
                  <a:pt x="774" y="1581"/>
                </a:cubicBezTo>
                <a:cubicBezTo>
                  <a:pt x="817" y="1616"/>
                  <a:pt x="854" y="1658"/>
                  <a:pt x="898" y="1692"/>
                </a:cubicBezTo>
                <a:cubicBezTo>
                  <a:pt x="913" y="1704"/>
                  <a:pt x="941" y="1727"/>
                  <a:pt x="962" y="1728"/>
                </a:cubicBezTo>
                <a:cubicBezTo>
                  <a:pt x="970" y="1727"/>
                  <a:pt x="973" y="1727"/>
                  <a:pt x="978" y="1725"/>
                </a:cubicBezTo>
                <a:cubicBezTo>
                  <a:pt x="983" y="1699"/>
                  <a:pt x="974" y="1680"/>
                  <a:pt x="963" y="1655"/>
                </a:cubicBezTo>
                <a:cubicBezTo>
                  <a:pt x="952" y="1631"/>
                  <a:pt x="938" y="1607"/>
                  <a:pt x="933" y="1581"/>
                </a:cubicBezTo>
                <a:cubicBezTo>
                  <a:pt x="932" y="1574"/>
                  <a:pt x="932" y="1573"/>
                  <a:pt x="933" y="1569"/>
                </a:cubicBezTo>
                <a:cubicBezTo>
                  <a:pt x="943" y="1574"/>
                  <a:pt x="953" y="1580"/>
                  <a:pt x="963" y="1586"/>
                </a:cubicBezTo>
                <a:cubicBezTo>
                  <a:pt x="987" y="1600"/>
                  <a:pt x="1011" y="1613"/>
                  <a:pt x="1036" y="1626"/>
                </a:cubicBezTo>
                <a:cubicBezTo>
                  <a:pt x="1067" y="1642"/>
                  <a:pt x="1097" y="1658"/>
                  <a:pt x="1129" y="1671"/>
                </a:cubicBezTo>
                <a:cubicBezTo>
                  <a:pt x="1150" y="1680"/>
                  <a:pt x="1170" y="1683"/>
                  <a:pt x="1191" y="1688"/>
                </a:cubicBezTo>
                <a:cubicBezTo>
                  <a:pt x="1198" y="1690"/>
                  <a:pt x="1200" y="1690"/>
                  <a:pt x="1204" y="1692"/>
                </a:cubicBezTo>
              </a:path>
              <a:path w="3243" h="2314" extrusionOk="0">
                <a:moveTo>
                  <a:pt x="1781" y="0"/>
                </a:moveTo>
                <a:cubicBezTo>
                  <a:pt x="1765" y="5"/>
                  <a:pt x="1751" y="0"/>
                  <a:pt x="1735" y="10"/>
                </a:cubicBezTo>
                <a:cubicBezTo>
                  <a:pt x="1723" y="18"/>
                  <a:pt x="1708" y="35"/>
                  <a:pt x="1701" y="47"/>
                </a:cubicBezTo>
                <a:cubicBezTo>
                  <a:pt x="1665" y="109"/>
                  <a:pt x="1701" y="193"/>
                  <a:pt x="1720" y="254"/>
                </a:cubicBezTo>
                <a:cubicBezTo>
                  <a:pt x="1751" y="354"/>
                  <a:pt x="1790" y="452"/>
                  <a:pt x="1830" y="548"/>
                </a:cubicBezTo>
                <a:cubicBezTo>
                  <a:pt x="1925" y="776"/>
                  <a:pt x="2034" y="1004"/>
                  <a:pt x="2181" y="1204"/>
                </a:cubicBezTo>
                <a:cubicBezTo>
                  <a:pt x="2232" y="1274"/>
                  <a:pt x="2292" y="1338"/>
                  <a:pt x="2343" y="1408"/>
                </a:cubicBezTo>
                <a:cubicBezTo>
                  <a:pt x="2347" y="1413"/>
                  <a:pt x="2360" y="1417"/>
                  <a:pt x="2354" y="1418"/>
                </a:cubicBezTo>
                <a:cubicBezTo>
                  <a:pt x="2341" y="1419"/>
                  <a:pt x="2333" y="1403"/>
                  <a:pt x="2320" y="1400"/>
                </a:cubicBezTo>
              </a:path>
              <a:path w="3243" h="2314" extrusionOk="0">
                <a:moveTo>
                  <a:pt x="2507" y="1505"/>
                </a:moveTo>
                <a:cubicBezTo>
                  <a:pt x="2450" y="1500"/>
                  <a:pt x="2397" y="1496"/>
                  <a:pt x="2340" y="1504"/>
                </a:cubicBezTo>
                <a:cubicBezTo>
                  <a:pt x="2293" y="1511"/>
                  <a:pt x="2246" y="1528"/>
                  <a:pt x="2203" y="1549"/>
                </a:cubicBezTo>
                <a:cubicBezTo>
                  <a:pt x="2160" y="1570"/>
                  <a:pt x="2117" y="1600"/>
                  <a:pt x="2083" y="1634"/>
                </a:cubicBezTo>
                <a:cubicBezTo>
                  <a:pt x="2049" y="1667"/>
                  <a:pt x="2022" y="1708"/>
                  <a:pt x="2008" y="1754"/>
                </a:cubicBezTo>
                <a:cubicBezTo>
                  <a:pt x="1984" y="1831"/>
                  <a:pt x="1997" y="1905"/>
                  <a:pt x="2026" y="1978"/>
                </a:cubicBezTo>
                <a:cubicBezTo>
                  <a:pt x="2068" y="2085"/>
                  <a:pt x="2153" y="2176"/>
                  <a:pt x="2247" y="2240"/>
                </a:cubicBezTo>
                <a:cubicBezTo>
                  <a:pt x="2324" y="2293"/>
                  <a:pt x="2420" y="2317"/>
                  <a:pt x="2514" y="2313"/>
                </a:cubicBezTo>
                <a:cubicBezTo>
                  <a:pt x="2749" y="2304"/>
                  <a:pt x="3028" y="2168"/>
                  <a:pt x="3174" y="1981"/>
                </a:cubicBezTo>
                <a:cubicBezTo>
                  <a:pt x="3235" y="1903"/>
                  <a:pt x="3258" y="1817"/>
                  <a:pt x="3227" y="1722"/>
                </a:cubicBezTo>
                <a:cubicBezTo>
                  <a:pt x="3211" y="1671"/>
                  <a:pt x="3181" y="1624"/>
                  <a:pt x="3151" y="1581"/>
                </a:cubicBezTo>
                <a:cubicBezTo>
                  <a:pt x="3097" y="1502"/>
                  <a:pt x="3010" y="1456"/>
                  <a:pt x="2925" y="1415"/>
                </a:cubicBezTo>
                <a:cubicBezTo>
                  <a:pt x="2839" y="1374"/>
                  <a:pt x="2742" y="1333"/>
                  <a:pt x="2648" y="1315"/>
                </a:cubicBezTo>
                <a:cubicBezTo>
                  <a:pt x="2581" y="1302"/>
                  <a:pt x="2521" y="1310"/>
                  <a:pt x="2455" y="1319"/>
                </a:cubicBezTo>
              </a:path>
              <a:path w="3243" h="2314" extrusionOk="0">
                <a:moveTo>
                  <a:pt x="2163" y="1911"/>
                </a:moveTo>
                <a:cubicBezTo>
                  <a:pt x="2156" y="1908"/>
                  <a:pt x="2157" y="1910"/>
                  <a:pt x="2150" y="1905"/>
                </a:cubicBezTo>
                <a:cubicBezTo>
                  <a:pt x="2147" y="1902"/>
                  <a:pt x="2157" y="1912"/>
                  <a:pt x="2157" y="1908"/>
                </a:cubicBezTo>
                <a:cubicBezTo>
                  <a:pt x="2167" y="1930"/>
                  <a:pt x="2175" y="1953"/>
                  <a:pt x="2186" y="1975"/>
                </a:cubicBezTo>
                <a:cubicBezTo>
                  <a:pt x="2221" y="2045"/>
                  <a:pt x="2281" y="2148"/>
                  <a:pt x="2366" y="2162"/>
                </a:cubicBezTo>
                <a:cubicBezTo>
                  <a:pt x="2410" y="2169"/>
                  <a:pt x="2438" y="2133"/>
                  <a:pt x="2453" y="2097"/>
                </a:cubicBezTo>
                <a:cubicBezTo>
                  <a:pt x="2476" y="2044"/>
                  <a:pt x="2474" y="1983"/>
                  <a:pt x="2473" y="1927"/>
                </a:cubicBezTo>
                <a:cubicBezTo>
                  <a:pt x="2471" y="1842"/>
                  <a:pt x="2448" y="1760"/>
                  <a:pt x="2423" y="1679"/>
                </a:cubicBezTo>
                <a:cubicBezTo>
                  <a:pt x="2415" y="1653"/>
                  <a:pt x="2408" y="1629"/>
                  <a:pt x="2404" y="1603"/>
                </a:cubicBezTo>
                <a:cubicBezTo>
                  <a:pt x="2417" y="1615"/>
                  <a:pt x="2429" y="1626"/>
                  <a:pt x="2444" y="1635"/>
                </a:cubicBezTo>
                <a:cubicBezTo>
                  <a:pt x="2451" y="1639"/>
                  <a:pt x="2458" y="1643"/>
                  <a:pt x="2465" y="1647"/>
                </a:cubicBezTo>
              </a:path>
              <a:path w="3243" h="2314" extrusionOk="0">
                <a:moveTo>
                  <a:pt x="2840" y="1728"/>
                </a:moveTo>
                <a:cubicBezTo>
                  <a:pt x="2842" y="1748"/>
                  <a:pt x="2843" y="1758"/>
                  <a:pt x="2836" y="1777"/>
                </a:cubicBezTo>
                <a:cubicBezTo>
                  <a:pt x="2833" y="1783"/>
                  <a:pt x="2826" y="1791"/>
                  <a:pt x="2824" y="1796"/>
                </a:cubicBezTo>
                <a:cubicBezTo>
                  <a:pt x="2825" y="1796"/>
                  <a:pt x="2825" y="1796"/>
                  <a:pt x="2826" y="1796"/>
                </a:cubicBezTo>
                <a:cubicBezTo>
                  <a:pt x="2833" y="1790"/>
                  <a:pt x="2845" y="1782"/>
                  <a:pt x="2851" y="1770"/>
                </a:cubicBezTo>
                <a:cubicBezTo>
                  <a:pt x="2864" y="1746"/>
                  <a:pt x="2878" y="1712"/>
                  <a:pt x="2882" y="1685"/>
                </a:cubicBezTo>
                <a:cubicBezTo>
                  <a:pt x="2886" y="1661"/>
                  <a:pt x="2890" y="1624"/>
                  <a:pt x="2874" y="1604"/>
                </a:cubicBezTo>
                <a:cubicBezTo>
                  <a:pt x="2854" y="1578"/>
                  <a:pt x="2807" y="1593"/>
                  <a:pt x="2784" y="1604"/>
                </a:cubicBezTo>
                <a:cubicBezTo>
                  <a:pt x="2749" y="1620"/>
                  <a:pt x="2720" y="1651"/>
                  <a:pt x="2703" y="1685"/>
                </a:cubicBezTo>
                <a:cubicBezTo>
                  <a:pt x="2674" y="1743"/>
                  <a:pt x="2675" y="1807"/>
                  <a:pt x="2691" y="1868"/>
                </a:cubicBezTo>
                <a:cubicBezTo>
                  <a:pt x="2704" y="1917"/>
                  <a:pt x="2727" y="1967"/>
                  <a:pt x="2765" y="2002"/>
                </a:cubicBezTo>
                <a:cubicBezTo>
                  <a:pt x="2799" y="2033"/>
                  <a:pt x="2843" y="2046"/>
                  <a:pt x="2888" y="2040"/>
                </a:cubicBezTo>
                <a:cubicBezTo>
                  <a:pt x="2950" y="2032"/>
                  <a:pt x="3063" y="1965"/>
                  <a:pt x="3077" y="1897"/>
                </a:cubicBezTo>
                <a:cubicBezTo>
                  <a:pt x="3080" y="1880"/>
                  <a:pt x="3070" y="1891"/>
                  <a:pt x="3070" y="1884"/>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92" name="Comment 36"/>
          <p:cNvSpPr>
            <a:spLocks noRot="1" noChangeAspect="1" noEditPoints="1" noChangeArrowheads="1" noChangeShapeType="1" noTextEdit="1"/>
          </p:cNvSpPr>
          <p:nvPr/>
        </p:nvSpPr>
        <p:spPr bwMode="auto">
          <a:xfrm>
            <a:off x="5284788" y="5694363"/>
            <a:ext cx="257175" cy="47625"/>
          </a:xfrm>
          <a:custGeom>
            <a:avLst/>
            <a:gdLst>
              <a:gd name="T0" fmla="+- 0 14751 14680"/>
              <a:gd name="T1" fmla="*/ T0 w 713"/>
              <a:gd name="T2" fmla="+- 0 15819 15819"/>
              <a:gd name="T3" fmla="*/ 15819 h 129"/>
              <a:gd name="T4" fmla="+- 0 14734 14680"/>
              <a:gd name="T5" fmla="*/ T4 w 713"/>
              <a:gd name="T6" fmla="+- 0 15825 15819"/>
              <a:gd name="T7" fmla="*/ 15825 h 129"/>
              <a:gd name="T8" fmla="+- 0 14717 14680"/>
              <a:gd name="T9" fmla="*/ T8 w 713"/>
              <a:gd name="T10" fmla="+- 0 15831 15819"/>
              <a:gd name="T11" fmla="*/ 15831 h 129"/>
              <a:gd name="T12" fmla="+- 0 14701 14680"/>
              <a:gd name="T13" fmla="*/ T12 w 713"/>
              <a:gd name="T14" fmla="+- 0 15837 15819"/>
              <a:gd name="T15" fmla="*/ 15837 h 129"/>
              <a:gd name="T16" fmla="+- 0 14692 14680"/>
              <a:gd name="T17" fmla="*/ T16 w 713"/>
              <a:gd name="T18" fmla="+- 0 15841 15819"/>
              <a:gd name="T19" fmla="*/ 15841 h 129"/>
              <a:gd name="T20" fmla="+- 0 14688 14680"/>
              <a:gd name="T21" fmla="*/ T20 w 713"/>
              <a:gd name="T22" fmla="+- 0 15848 15819"/>
              <a:gd name="T23" fmla="*/ 15848 h 129"/>
              <a:gd name="T24" fmla="+- 0 14680 14680"/>
              <a:gd name="T25" fmla="*/ T24 w 713"/>
              <a:gd name="T26" fmla="+- 0 15852 15819"/>
              <a:gd name="T27" fmla="*/ 15852 h 129"/>
              <a:gd name="T28" fmla="+- 0 14689 14680"/>
              <a:gd name="T29" fmla="*/ T28 w 713"/>
              <a:gd name="T30" fmla="+- 0 15856 15819"/>
              <a:gd name="T31" fmla="*/ 15856 h 129"/>
              <a:gd name="T32" fmla="+- 0 14697 14680"/>
              <a:gd name="T33" fmla="*/ T32 w 713"/>
              <a:gd name="T34" fmla="+- 0 15860 15819"/>
              <a:gd name="T35" fmla="*/ 15860 h 129"/>
              <a:gd name="T36" fmla="+- 0 14709 14680"/>
              <a:gd name="T37" fmla="*/ T36 w 713"/>
              <a:gd name="T38" fmla="+- 0 15862 15819"/>
              <a:gd name="T39" fmla="*/ 15862 h 129"/>
              <a:gd name="T40" fmla="+- 0 14751 14680"/>
              <a:gd name="T41" fmla="*/ T40 w 713"/>
              <a:gd name="T42" fmla="+- 0 15870 15819"/>
              <a:gd name="T43" fmla="*/ 15870 h 129"/>
              <a:gd name="T44" fmla="+- 0 14793 14680"/>
              <a:gd name="T45" fmla="*/ T44 w 713"/>
              <a:gd name="T46" fmla="+- 0 15870 15819"/>
              <a:gd name="T47" fmla="*/ 15870 h 129"/>
              <a:gd name="T48" fmla="+- 0 14835 14680"/>
              <a:gd name="T49" fmla="*/ T48 w 713"/>
              <a:gd name="T50" fmla="+- 0 15872 15819"/>
              <a:gd name="T51" fmla="*/ 15872 h 129"/>
              <a:gd name="T52" fmla="+- 0 14912 14680"/>
              <a:gd name="T53" fmla="*/ T52 w 713"/>
              <a:gd name="T54" fmla="+- 0 15876 15819"/>
              <a:gd name="T55" fmla="*/ 15876 h 129"/>
              <a:gd name="T56" fmla="+- 0 14988 14680"/>
              <a:gd name="T57" fmla="*/ T56 w 713"/>
              <a:gd name="T58" fmla="+- 0 15877 15819"/>
              <a:gd name="T59" fmla="*/ 15877 h 129"/>
              <a:gd name="T60" fmla="+- 0 15065 14680"/>
              <a:gd name="T61" fmla="*/ T60 w 713"/>
              <a:gd name="T62" fmla="+- 0 15877 15819"/>
              <a:gd name="T63" fmla="*/ 15877 h 129"/>
              <a:gd name="T64" fmla="+- 0 15165 14680"/>
              <a:gd name="T65" fmla="*/ T64 w 713"/>
              <a:gd name="T66" fmla="+- 0 15877 15819"/>
              <a:gd name="T67" fmla="*/ 15877 h 129"/>
              <a:gd name="T68" fmla="+- 0 15265 14680"/>
              <a:gd name="T69" fmla="*/ T68 w 713"/>
              <a:gd name="T70" fmla="+- 0 15878 15819"/>
              <a:gd name="T71" fmla="*/ 15878 h 129"/>
              <a:gd name="T72" fmla="+- 0 15364 14680"/>
              <a:gd name="T73" fmla="*/ T72 w 713"/>
              <a:gd name="T74" fmla="+- 0 15879 15819"/>
              <a:gd name="T75" fmla="*/ 15879 h 129"/>
              <a:gd name="T76" fmla="+- 0 15373 14680"/>
              <a:gd name="T77" fmla="*/ T76 w 713"/>
              <a:gd name="T78" fmla="+- 0 15879 15819"/>
              <a:gd name="T79" fmla="*/ 15879 h 129"/>
              <a:gd name="T80" fmla="+- 0 15382 14680"/>
              <a:gd name="T81" fmla="*/ T80 w 713"/>
              <a:gd name="T82" fmla="+- 0 15878 15819"/>
              <a:gd name="T83" fmla="*/ 15878 h 129"/>
              <a:gd name="T84" fmla="+- 0 15391 14680"/>
              <a:gd name="T85" fmla="*/ T84 w 713"/>
              <a:gd name="T86" fmla="+- 0 15877 15819"/>
              <a:gd name="T87" fmla="*/ 15877 h 129"/>
              <a:gd name="T88" fmla="+- 0 15387 14680"/>
              <a:gd name="T89" fmla="*/ T88 w 713"/>
              <a:gd name="T90" fmla="+- 0 15876 15819"/>
              <a:gd name="T91" fmla="*/ 15876 h 129"/>
              <a:gd name="T92" fmla="+- 0 15386 14680"/>
              <a:gd name="T93" fmla="*/ T92 w 713"/>
              <a:gd name="T94" fmla="+- 0 15874 15819"/>
              <a:gd name="T95" fmla="*/ 15874 h 129"/>
              <a:gd name="T96" fmla="+- 0 15381 14680"/>
              <a:gd name="T97" fmla="*/ T96 w 713"/>
              <a:gd name="T98" fmla="+- 0 15874 15819"/>
              <a:gd name="T99" fmla="*/ 15874 h 129"/>
              <a:gd name="T100" fmla="+- 0 15362 14680"/>
              <a:gd name="T101" fmla="*/ T100 w 713"/>
              <a:gd name="T102" fmla="+- 0 15873 15819"/>
              <a:gd name="T103" fmla="*/ 15873 h 129"/>
              <a:gd name="T104" fmla="+- 0 15344 14680"/>
              <a:gd name="T105" fmla="*/ T104 w 713"/>
              <a:gd name="T106" fmla="+- 0 15880 15819"/>
              <a:gd name="T107" fmla="*/ 15880 h 129"/>
              <a:gd name="T108" fmla="+- 0 15326 14680"/>
              <a:gd name="T109" fmla="*/ T108 w 713"/>
              <a:gd name="T110" fmla="+- 0 15883 15819"/>
              <a:gd name="T111" fmla="*/ 15883 h 129"/>
              <a:gd name="T112" fmla="+- 0 15291 14680"/>
              <a:gd name="T113" fmla="*/ T112 w 713"/>
              <a:gd name="T114" fmla="+- 0 15888 15819"/>
              <a:gd name="T115" fmla="*/ 15888 h 129"/>
              <a:gd name="T116" fmla="+- 0 15257 14680"/>
              <a:gd name="T117" fmla="*/ T116 w 713"/>
              <a:gd name="T118" fmla="+- 0 15892 15819"/>
              <a:gd name="T119" fmla="*/ 15892 h 129"/>
              <a:gd name="T120" fmla="+- 0 15222 14680"/>
              <a:gd name="T121" fmla="*/ T120 w 713"/>
              <a:gd name="T122" fmla="+- 0 15894 15819"/>
              <a:gd name="T123" fmla="*/ 15894 h 129"/>
              <a:gd name="T124" fmla="+- 0 15160 14680"/>
              <a:gd name="T125" fmla="*/ T124 w 713"/>
              <a:gd name="T126" fmla="+- 0 15898 15819"/>
              <a:gd name="T127" fmla="*/ 15898 h 129"/>
              <a:gd name="T128" fmla="+- 0 15098 14680"/>
              <a:gd name="T129" fmla="*/ T128 w 713"/>
              <a:gd name="T130" fmla="+- 0 15899 15819"/>
              <a:gd name="T131" fmla="*/ 15899 h 129"/>
              <a:gd name="T132" fmla="+- 0 15037 14680"/>
              <a:gd name="T133" fmla="*/ T132 w 713"/>
              <a:gd name="T134" fmla="+- 0 15905 15819"/>
              <a:gd name="T135" fmla="*/ 15905 h 129"/>
              <a:gd name="T136" fmla="+- 0 14971 14680"/>
              <a:gd name="T137" fmla="*/ T136 w 713"/>
              <a:gd name="T138" fmla="+- 0 15911 15819"/>
              <a:gd name="T139" fmla="*/ 15911 h 129"/>
              <a:gd name="T140" fmla="+- 0 14904 14680"/>
              <a:gd name="T141" fmla="*/ T140 w 713"/>
              <a:gd name="T142" fmla="+- 0 15915 15819"/>
              <a:gd name="T143" fmla="*/ 15915 h 129"/>
              <a:gd name="T144" fmla="+- 0 14838 14680"/>
              <a:gd name="T145" fmla="*/ T144 w 713"/>
              <a:gd name="T146" fmla="+- 0 15924 15819"/>
              <a:gd name="T147" fmla="*/ 15924 h 129"/>
              <a:gd name="T148" fmla="+- 0 14804 14680"/>
              <a:gd name="T149" fmla="*/ T148 w 713"/>
              <a:gd name="T150" fmla="+- 0 15929 15819"/>
              <a:gd name="T151" fmla="*/ 15929 h 129"/>
              <a:gd name="T152" fmla="+- 0 14748 14680"/>
              <a:gd name="T153" fmla="*/ T152 w 713"/>
              <a:gd name="T154" fmla="+- 0 15979 15819"/>
              <a:gd name="T155" fmla="*/ 15979 h 129"/>
              <a:gd name="T156" fmla="+- 0 14740 14680"/>
              <a:gd name="T157" fmla="*/ T156 w 713"/>
              <a:gd name="T158" fmla="+- 0 15946 15819"/>
              <a:gd name="T159" fmla="*/ 15946 h 129"/>
              <a:gd name="T160" fmla="+- 0 14739 14680"/>
              <a:gd name="T161" fmla="*/ T160 w 713"/>
              <a:gd name="T162" fmla="+- 0 15941 15819"/>
              <a:gd name="T163" fmla="*/ 15941 h 129"/>
              <a:gd name="T164" fmla="+- 0 14758 14680"/>
              <a:gd name="T165" fmla="*/ T164 w 713"/>
              <a:gd name="T166" fmla="+- 0 15934 15819"/>
              <a:gd name="T167" fmla="*/ 15934 h 129"/>
              <a:gd name="T168" fmla="+- 0 14762 14680"/>
              <a:gd name="T169" fmla="*/ T168 w 713"/>
              <a:gd name="T170" fmla="+- 0 15931 15819"/>
              <a:gd name="T171" fmla="*/ 15931 h 12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Lst>
            <a:rect l="0" t="0" r="r" b="b"/>
            <a:pathLst>
              <a:path w="713" h="129" extrusionOk="0">
                <a:moveTo>
                  <a:pt x="71" y="0"/>
                </a:moveTo>
                <a:cubicBezTo>
                  <a:pt x="54" y="6"/>
                  <a:pt x="37" y="12"/>
                  <a:pt x="21" y="18"/>
                </a:cubicBezTo>
                <a:cubicBezTo>
                  <a:pt x="12" y="22"/>
                  <a:pt x="8" y="29"/>
                  <a:pt x="0" y="33"/>
                </a:cubicBezTo>
                <a:cubicBezTo>
                  <a:pt x="9" y="37"/>
                  <a:pt x="17" y="41"/>
                  <a:pt x="29" y="43"/>
                </a:cubicBezTo>
                <a:cubicBezTo>
                  <a:pt x="71" y="51"/>
                  <a:pt x="113" y="51"/>
                  <a:pt x="155" y="53"/>
                </a:cubicBezTo>
                <a:cubicBezTo>
                  <a:pt x="232" y="57"/>
                  <a:pt x="308" y="58"/>
                  <a:pt x="385" y="58"/>
                </a:cubicBezTo>
                <a:cubicBezTo>
                  <a:pt x="485" y="58"/>
                  <a:pt x="585" y="59"/>
                  <a:pt x="684" y="60"/>
                </a:cubicBezTo>
                <a:cubicBezTo>
                  <a:pt x="693" y="60"/>
                  <a:pt x="702" y="59"/>
                  <a:pt x="711" y="58"/>
                </a:cubicBezTo>
                <a:cubicBezTo>
                  <a:pt x="707" y="57"/>
                  <a:pt x="706" y="55"/>
                  <a:pt x="701" y="55"/>
                </a:cubicBezTo>
                <a:cubicBezTo>
                  <a:pt x="682" y="54"/>
                  <a:pt x="664" y="61"/>
                  <a:pt x="646" y="64"/>
                </a:cubicBezTo>
                <a:cubicBezTo>
                  <a:pt x="611" y="69"/>
                  <a:pt x="577" y="73"/>
                  <a:pt x="542" y="75"/>
                </a:cubicBezTo>
                <a:cubicBezTo>
                  <a:pt x="480" y="79"/>
                  <a:pt x="418" y="80"/>
                  <a:pt x="357" y="86"/>
                </a:cubicBezTo>
                <a:cubicBezTo>
                  <a:pt x="291" y="92"/>
                  <a:pt x="224" y="96"/>
                  <a:pt x="158" y="105"/>
                </a:cubicBezTo>
                <a:cubicBezTo>
                  <a:pt x="124" y="110"/>
                  <a:pt x="68" y="160"/>
                  <a:pt x="60" y="127"/>
                </a:cubicBezTo>
                <a:cubicBezTo>
                  <a:pt x="59" y="122"/>
                  <a:pt x="78" y="115"/>
                  <a:pt x="82" y="112"/>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93" name="Comment 37"/>
          <p:cNvSpPr>
            <a:spLocks noRot="1" noChangeAspect="1" noEditPoints="1" noChangeArrowheads="1" noChangeShapeType="1" noTextEdit="1"/>
          </p:cNvSpPr>
          <p:nvPr/>
        </p:nvSpPr>
        <p:spPr bwMode="auto">
          <a:xfrm>
            <a:off x="5638800" y="5657850"/>
            <a:ext cx="519113" cy="661988"/>
          </a:xfrm>
          <a:custGeom>
            <a:avLst/>
            <a:gdLst>
              <a:gd name="T0" fmla="+- 0 17046 15665"/>
              <a:gd name="T1" fmla="*/ T0 w 1442"/>
              <a:gd name="T2" fmla="+- 0 15720 15717"/>
              <a:gd name="T3" fmla="*/ 15720 h 1838"/>
              <a:gd name="T4" fmla="+- 0 17040 15665"/>
              <a:gd name="T5" fmla="*/ T4 w 1442"/>
              <a:gd name="T6" fmla="+- 0 15718 15717"/>
              <a:gd name="T7" fmla="*/ 15718 h 1838"/>
              <a:gd name="T8" fmla="+- 0 17041 15665"/>
              <a:gd name="T9" fmla="*/ T8 w 1442"/>
              <a:gd name="T10" fmla="+- 0 15722 15717"/>
              <a:gd name="T11" fmla="*/ 15722 h 1838"/>
              <a:gd name="T12" fmla="+- 0 17039 15665"/>
              <a:gd name="T13" fmla="*/ T12 w 1442"/>
              <a:gd name="T14" fmla="+- 0 15724 15717"/>
              <a:gd name="T15" fmla="*/ 15724 h 1838"/>
              <a:gd name="T16" fmla="+- 0 17041 15665"/>
              <a:gd name="T17" fmla="*/ T16 w 1442"/>
              <a:gd name="T18" fmla="+- 0 15728 15717"/>
              <a:gd name="T19" fmla="*/ 15728 h 1838"/>
              <a:gd name="T20" fmla="+- 0 16990 15665"/>
              <a:gd name="T21" fmla="*/ T20 w 1442"/>
              <a:gd name="T22" fmla="+- 0 15838 15717"/>
              <a:gd name="T23" fmla="*/ 15838 h 1838"/>
              <a:gd name="T24" fmla="+- 0 16795 15665"/>
              <a:gd name="T25" fmla="*/ T24 w 1442"/>
              <a:gd name="T26" fmla="+- 0 16170 15717"/>
              <a:gd name="T27" fmla="*/ 16170 h 1838"/>
              <a:gd name="T28" fmla="+- 0 16478 15665"/>
              <a:gd name="T29" fmla="*/ T28 w 1442"/>
              <a:gd name="T30" fmla="+- 0 16698 15717"/>
              <a:gd name="T31" fmla="*/ 16698 h 1838"/>
              <a:gd name="T32" fmla="+- 0 16445 15665"/>
              <a:gd name="T33" fmla="*/ T32 w 1442"/>
              <a:gd name="T34" fmla="+- 0 16777 15717"/>
              <a:gd name="T35" fmla="*/ 16777 h 1838"/>
              <a:gd name="T36" fmla="+- 0 16447 15665"/>
              <a:gd name="T37" fmla="*/ T36 w 1442"/>
              <a:gd name="T38" fmla="+- 0 16784 15717"/>
              <a:gd name="T39" fmla="*/ 16784 h 1838"/>
              <a:gd name="T40" fmla="+- 0 16652 15665"/>
              <a:gd name="T41" fmla="*/ T40 w 1442"/>
              <a:gd name="T42" fmla="+- 0 16784 15717"/>
              <a:gd name="T43" fmla="*/ 16784 h 1838"/>
              <a:gd name="T44" fmla="+- 0 16583 15665"/>
              <a:gd name="T45" fmla="*/ T44 w 1442"/>
              <a:gd name="T46" fmla="+- 0 16758 15717"/>
              <a:gd name="T47" fmla="*/ 16758 h 1838"/>
              <a:gd name="T48" fmla="+- 0 16169 15665"/>
              <a:gd name="T49" fmla="*/ T48 w 1442"/>
              <a:gd name="T50" fmla="+- 0 16760 15717"/>
              <a:gd name="T51" fmla="*/ 16760 h 1838"/>
              <a:gd name="T52" fmla="+- 0 15681 15665"/>
              <a:gd name="T53" fmla="*/ T52 w 1442"/>
              <a:gd name="T54" fmla="+- 0 17053 15717"/>
              <a:gd name="T55" fmla="*/ 17053 h 1838"/>
              <a:gd name="T56" fmla="+- 0 15891 15665"/>
              <a:gd name="T57" fmla="*/ T56 w 1442"/>
              <a:gd name="T58" fmla="+- 0 17456 15717"/>
              <a:gd name="T59" fmla="*/ 17456 h 1838"/>
              <a:gd name="T60" fmla="+- 0 16078 15665"/>
              <a:gd name="T61" fmla="*/ T60 w 1442"/>
              <a:gd name="T62" fmla="+- 0 17518 15717"/>
              <a:gd name="T63" fmla="*/ 17518 h 1838"/>
              <a:gd name="T64" fmla="+- 0 16572 15665"/>
              <a:gd name="T65" fmla="*/ T64 w 1442"/>
              <a:gd name="T66" fmla="+- 0 17505 15717"/>
              <a:gd name="T67" fmla="*/ 17505 h 1838"/>
              <a:gd name="T68" fmla="+- 0 16844 15665"/>
              <a:gd name="T69" fmla="*/ T68 w 1442"/>
              <a:gd name="T70" fmla="+- 0 17326 15717"/>
              <a:gd name="T71" fmla="*/ 17326 h 1838"/>
              <a:gd name="T72" fmla="+- 0 16991 15665"/>
              <a:gd name="T73" fmla="*/ T72 w 1442"/>
              <a:gd name="T74" fmla="+- 0 17163 15717"/>
              <a:gd name="T75" fmla="*/ 17163 h 1838"/>
              <a:gd name="T76" fmla="+- 0 17106 15665"/>
              <a:gd name="T77" fmla="*/ T76 w 1442"/>
              <a:gd name="T78" fmla="+- 0 16795 15717"/>
              <a:gd name="T79" fmla="*/ 16795 h 1838"/>
              <a:gd name="T80" fmla="+- 0 16920 15665"/>
              <a:gd name="T81" fmla="*/ T80 w 1442"/>
              <a:gd name="T82" fmla="+- 0 16560 15717"/>
              <a:gd name="T83" fmla="*/ 16560 h 1838"/>
              <a:gd name="T84" fmla="+- 0 16783 15665"/>
              <a:gd name="T85" fmla="*/ T84 w 1442"/>
              <a:gd name="T86" fmla="+- 0 16513 15717"/>
              <a:gd name="T87" fmla="*/ 16513 h 1838"/>
              <a:gd name="T88" fmla="+- 0 16126 15665"/>
              <a:gd name="T89" fmla="*/ T88 w 1442"/>
              <a:gd name="T90" fmla="+- 0 17239 15717"/>
              <a:gd name="T91" fmla="*/ 17239 h 1838"/>
              <a:gd name="T92" fmla="+- 0 16129 15665"/>
              <a:gd name="T93" fmla="*/ T92 w 1442"/>
              <a:gd name="T94" fmla="+- 0 17295 15717"/>
              <a:gd name="T95" fmla="*/ 17295 h 1838"/>
              <a:gd name="T96" fmla="+- 0 16143 15665"/>
              <a:gd name="T97" fmla="*/ T96 w 1442"/>
              <a:gd name="T98" fmla="+- 0 17308 15717"/>
              <a:gd name="T99" fmla="*/ 17308 h 1838"/>
              <a:gd name="T100" fmla="+- 0 16154 15665"/>
              <a:gd name="T101" fmla="*/ T100 w 1442"/>
              <a:gd name="T102" fmla="+- 0 16992 15717"/>
              <a:gd name="T103" fmla="*/ 16992 h 1838"/>
              <a:gd name="T104" fmla="+- 0 16230 15665"/>
              <a:gd name="T105" fmla="*/ T104 w 1442"/>
              <a:gd name="T106" fmla="+- 0 16989 15717"/>
              <a:gd name="T107" fmla="*/ 16989 h 1838"/>
              <a:gd name="T108" fmla="+- 0 16408 15665"/>
              <a:gd name="T109" fmla="*/ T108 w 1442"/>
              <a:gd name="T110" fmla="+- 0 17195 15717"/>
              <a:gd name="T111" fmla="*/ 17195 h 1838"/>
              <a:gd name="T112" fmla="+- 0 16518 15665"/>
              <a:gd name="T113" fmla="*/ T112 w 1442"/>
              <a:gd name="T114" fmla="+- 0 17219 15717"/>
              <a:gd name="T115" fmla="*/ 17219 h 1838"/>
              <a:gd name="T116" fmla="+- 0 16206 15665"/>
              <a:gd name="T117" fmla="*/ T116 w 1442"/>
              <a:gd name="T118" fmla="+- 0 17171 15717"/>
              <a:gd name="T119" fmla="*/ 17171 h 1838"/>
              <a:gd name="T120" fmla="+- 0 16357 15665"/>
              <a:gd name="T121" fmla="*/ T120 w 1442"/>
              <a:gd name="T122" fmla="+- 0 17079 15717"/>
              <a:gd name="T123" fmla="*/ 17079 h 1838"/>
              <a:gd name="T124" fmla="+- 0 16469 15665"/>
              <a:gd name="T125" fmla="*/ T124 w 1442"/>
              <a:gd name="T126" fmla="+- 0 17057 15717"/>
              <a:gd name="T127" fmla="*/ 17057 h 1838"/>
              <a:gd name="T128" fmla="+- 0 16551 15665"/>
              <a:gd name="T129" fmla="*/ T128 w 1442"/>
              <a:gd name="T130" fmla="+- 0 17153 15717"/>
              <a:gd name="T131" fmla="*/ 17153 h 1838"/>
              <a:gd name="T132" fmla="+- 0 16563 15665"/>
              <a:gd name="T133" fmla="*/ T132 w 1442"/>
              <a:gd name="T134" fmla="+- 0 17028 15717"/>
              <a:gd name="T135" fmla="*/ 17028 h 1838"/>
              <a:gd name="T136" fmla="+- 0 16664 15665"/>
              <a:gd name="T137" fmla="*/ T136 w 1442"/>
              <a:gd name="T138" fmla="+- 0 16944 15717"/>
              <a:gd name="T139" fmla="*/ 16944 h 1838"/>
              <a:gd name="T140" fmla="+- 0 16792 15665"/>
              <a:gd name="T141" fmla="*/ T140 w 1442"/>
              <a:gd name="T142" fmla="+- 0 17001 15717"/>
              <a:gd name="T143" fmla="*/ 17001 h 1838"/>
              <a:gd name="T144" fmla="+- 0 16799 15665"/>
              <a:gd name="T145" fmla="*/ T144 w 1442"/>
              <a:gd name="T146" fmla="+- 0 17045 15717"/>
              <a:gd name="T147" fmla="*/ 17045 h 1838"/>
              <a:gd name="T148" fmla="+- 0 16823 15665"/>
              <a:gd name="T149" fmla="*/ T148 w 1442"/>
              <a:gd name="T150" fmla="+- 0 16885 15717"/>
              <a:gd name="T151" fmla="*/ 16885 h 1838"/>
              <a:gd name="T152" fmla="+- 0 16925 15665"/>
              <a:gd name="T153" fmla="*/ T152 w 1442"/>
              <a:gd name="T154" fmla="+- 0 16915 15717"/>
              <a:gd name="T155" fmla="*/ 16915 h 1838"/>
              <a:gd name="T156" fmla="+- 0 17040 15665"/>
              <a:gd name="T157" fmla="*/ T156 w 1442"/>
              <a:gd name="T158" fmla="+- 0 17097 15717"/>
              <a:gd name="T159" fmla="*/ 17097 h 1838"/>
              <a:gd name="T160" fmla="+- 0 17004 15665"/>
              <a:gd name="T161" fmla="*/ T160 w 1442"/>
              <a:gd name="T162" fmla="+- 0 17146 15717"/>
              <a:gd name="T163" fmla="*/ 17146 h 18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1442" h="1838" extrusionOk="0">
                <a:moveTo>
                  <a:pt x="1387" y="8"/>
                </a:moveTo>
                <a:cubicBezTo>
                  <a:pt x="1384" y="6"/>
                  <a:pt x="1383" y="5"/>
                  <a:pt x="1381" y="3"/>
                </a:cubicBezTo>
                <a:cubicBezTo>
                  <a:pt x="1376" y="1"/>
                  <a:pt x="1381" y="4"/>
                  <a:pt x="1377" y="2"/>
                </a:cubicBezTo>
                <a:cubicBezTo>
                  <a:pt x="1375" y="1"/>
                  <a:pt x="1376" y="2"/>
                  <a:pt x="1375" y="1"/>
                </a:cubicBezTo>
                <a:cubicBezTo>
                  <a:pt x="1375" y="1"/>
                  <a:pt x="1375" y="0"/>
                  <a:pt x="1375" y="0"/>
                </a:cubicBezTo>
                <a:cubicBezTo>
                  <a:pt x="1375" y="1"/>
                  <a:pt x="1377" y="1"/>
                  <a:pt x="1376" y="5"/>
                </a:cubicBezTo>
                <a:cubicBezTo>
                  <a:pt x="1375" y="8"/>
                  <a:pt x="1376" y="5"/>
                  <a:pt x="1375" y="7"/>
                </a:cubicBezTo>
                <a:cubicBezTo>
                  <a:pt x="1375" y="7"/>
                  <a:pt x="1374" y="7"/>
                  <a:pt x="1374" y="7"/>
                </a:cubicBezTo>
                <a:cubicBezTo>
                  <a:pt x="1374" y="9"/>
                  <a:pt x="1374" y="6"/>
                  <a:pt x="1374" y="8"/>
                </a:cubicBezTo>
                <a:cubicBezTo>
                  <a:pt x="1374" y="8"/>
                  <a:pt x="1376" y="9"/>
                  <a:pt x="1376" y="11"/>
                </a:cubicBezTo>
                <a:cubicBezTo>
                  <a:pt x="1374" y="28"/>
                  <a:pt x="1370" y="41"/>
                  <a:pt x="1362" y="58"/>
                </a:cubicBezTo>
                <a:cubicBezTo>
                  <a:pt x="1352" y="80"/>
                  <a:pt x="1337" y="100"/>
                  <a:pt x="1325" y="121"/>
                </a:cubicBezTo>
                <a:cubicBezTo>
                  <a:pt x="1301" y="163"/>
                  <a:pt x="1279" y="206"/>
                  <a:pt x="1253" y="247"/>
                </a:cubicBezTo>
                <a:cubicBezTo>
                  <a:pt x="1211" y="315"/>
                  <a:pt x="1168" y="382"/>
                  <a:pt x="1130" y="453"/>
                </a:cubicBezTo>
                <a:cubicBezTo>
                  <a:pt x="1067" y="568"/>
                  <a:pt x="1000" y="679"/>
                  <a:pt x="926" y="787"/>
                </a:cubicBezTo>
                <a:cubicBezTo>
                  <a:pt x="884" y="849"/>
                  <a:pt x="844" y="913"/>
                  <a:pt x="813" y="981"/>
                </a:cubicBezTo>
                <a:cubicBezTo>
                  <a:pt x="804" y="999"/>
                  <a:pt x="796" y="1020"/>
                  <a:pt x="789" y="1038"/>
                </a:cubicBezTo>
                <a:cubicBezTo>
                  <a:pt x="786" y="1044"/>
                  <a:pt x="782" y="1054"/>
                  <a:pt x="780" y="1060"/>
                </a:cubicBezTo>
                <a:cubicBezTo>
                  <a:pt x="779" y="1063"/>
                  <a:pt x="781" y="1064"/>
                  <a:pt x="780" y="1067"/>
                </a:cubicBezTo>
                <a:cubicBezTo>
                  <a:pt x="778" y="1064"/>
                  <a:pt x="777" y="1063"/>
                  <a:pt x="782" y="1067"/>
                </a:cubicBezTo>
                <a:cubicBezTo>
                  <a:pt x="776" y="1063"/>
                  <a:pt x="772" y="1060"/>
                  <a:pt x="767" y="1057"/>
                </a:cubicBezTo>
              </a:path>
              <a:path w="1442" h="1838" extrusionOk="0">
                <a:moveTo>
                  <a:pt x="987" y="1067"/>
                </a:moveTo>
                <a:cubicBezTo>
                  <a:pt x="978" y="1063"/>
                  <a:pt x="968" y="1061"/>
                  <a:pt x="959" y="1057"/>
                </a:cubicBezTo>
                <a:cubicBezTo>
                  <a:pt x="945" y="1052"/>
                  <a:pt x="932" y="1047"/>
                  <a:pt x="918" y="1041"/>
                </a:cubicBezTo>
                <a:cubicBezTo>
                  <a:pt x="899" y="1033"/>
                  <a:pt x="882" y="1024"/>
                  <a:pt x="862" y="1018"/>
                </a:cubicBezTo>
                <a:cubicBezTo>
                  <a:pt x="748" y="982"/>
                  <a:pt x="614" y="1007"/>
                  <a:pt x="504" y="1043"/>
                </a:cubicBezTo>
                <a:cubicBezTo>
                  <a:pt x="385" y="1082"/>
                  <a:pt x="261" y="1134"/>
                  <a:pt x="154" y="1200"/>
                </a:cubicBezTo>
                <a:cubicBezTo>
                  <a:pt x="98" y="1235"/>
                  <a:pt x="44" y="1275"/>
                  <a:pt x="16" y="1336"/>
                </a:cubicBezTo>
                <a:cubicBezTo>
                  <a:pt x="-19" y="1414"/>
                  <a:pt x="3" y="1519"/>
                  <a:pt x="43" y="1590"/>
                </a:cubicBezTo>
                <a:cubicBezTo>
                  <a:pt x="86" y="1667"/>
                  <a:pt x="150" y="1702"/>
                  <a:pt x="226" y="1739"/>
                </a:cubicBezTo>
                <a:cubicBezTo>
                  <a:pt x="245" y="1748"/>
                  <a:pt x="263" y="1755"/>
                  <a:pt x="283" y="1762"/>
                </a:cubicBezTo>
                <a:cubicBezTo>
                  <a:pt x="326" y="1777"/>
                  <a:pt x="369" y="1789"/>
                  <a:pt x="413" y="1801"/>
                </a:cubicBezTo>
                <a:cubicBezTo>
                  <a:pt x="522" y="1831"/>
                  <a:pt x="642" y="1847"/>
                  <a:pt x="755" y="1831"/>
                </a:cubicBezTo>
                <a:cubicBezTo>
                  <a:pt x="812" y="1823"/>
                  <a:pt x="853" y="1811"/>
                  <a:pt x="907" y="1788"/>
                </a:cubicBezTo>
                <a:cubicBezTo>
                  <a:pt x="963" y="1765"/>
                  <a:pt x="1010" y="1736"/>
                  <a:pt x="1059" y="1701"/>
                </a:cubicBezTo>
                <a:cubicBezTo>
                  <a:pt x="1101" y="1672"/>
                  <a:pt x="1141" y="1643"/>
                  <a:pt x="1179" y="1609"/>
                </a:cubicBezTo>
                <a:cubicBezTo>
                  <a:pt x="1211" y="1580"/>
                  <a:pt x="1240" y="1548"/>
                  <a:pt x="1268" y="1515"/>
                </a:cubicBezTo>
                <a:cubicBezTo>
                  <a:pt x="1287" y="1493"/>
                  <a:pt x="1309" y="1470"/>
                  <a:pt x="1326" y="1446"/>
                </a:cubicBezTo>
                <a:cubicBezTo>
                  <a:pt x="1345" y="1419"/>
                  <a:pt x="1358" y="1392"/>
                  <a:pt x="1369" y="1361"/>
                </a:cubicBezTo>
                <a:cubicBezTo>
                  <a:pt x="1396" y="1283"/>
                  <a:pt x="1452" y="1162"/>
                  <a:pt x="1441" y="1078"/>
                </a:cubicBezTo>
                <a:cubicBezTo>
                  <a:pt x="1438" y="1052"/>
                  <a:pt x="1429" y="1035"/>
                  <a:pt x="1417" y="1012"/>
                </a:cubicBezTo>
                <a:cubicBezTo>
                  <a:pt x="1383" y="947"/>
                  <a:pt x="1317" y="880"/>
                  <a:pt x="1255" y="843"/>
                </a:cubicBezTo>
                <a:cubicBezTo>
                  <a:pt x="1222" y="824"/>
                  <a:pt x="1185" y="812"/>
                  <a:pt x="1148" y="801"/>
                </a:cubicBezTo>
                <a:cubicBezTo>
                  <a:pt x="1138" y="799"/>
                  <a:pt x="1128" y="798"/>
                  <a:pt x="1118" y="796"/>
                </a:cubicBezTo>
              </a:path>
              <a:path w="1442" h="1838" extrusionOk="0">
                <a:moveTo>
                  <a:pt x="474" y="1504"/>
                </a:moveTo>
                <a:cubicBezTo>
                  <a:pt x="470" y="1511"/>
                  <a:pt x="464" y="1514"/>
                  <a:pt x="461" y="1522"/>
                </a:cubicBezTo>
                <a:cubicBezTo>
                  <a:pt x="459" y="1529"/>
                  <a:pt x="458" y="1537"/>
                  <a:pt x="458" y="1546"/>
                </a:cubicBezTo>
                <a:cubicBezTo>
                  <a:pt x="458" y="1558"/>
                  <a:pt x="460" y="1567"/>
                  <a:pt x="464" y="1578"/>
                </a:cubicBezTo>
                <a:cubicBezTo>
                  <a:pt x="467" y="1585"/>
                  <a:pt x="469" y="1589"/>
                  <a:pt x="475" y="1593"/>
                </a:cubicBezTo>
                <a:cubicBezTo>
                  <a:pt x="476" y="1592"/>
                  <a:pt x="477" y="1592"/>
                  <a:pt x="478" y="1591"/>
                </a:cubicBezTo>
                <a:cubicBezTo>
                  <a:pt x="482" y="1577"/>
                  <a:pt x="484" y="1565"/>
                  <a:pt x="485" y="1550"/>
                </a:cubicBezTo>
                <a:cubicBezTo>
                  <a:pt x="489" y="1459"/>
                  <a:pt x="474" y="1366"/>
                  <a:pt x="489" y="1275"/>
                </a:cubicBezTo>
                <a:cubicBezTo>
                  <a:pt x="491" y="1263"/>
                  <a:pt x="496" y="1226"/>
                  <a:pt x="515" y="1225"/>
                </a:cubicBezTo>
                <a:cubicBezTo>
                  <a:pt x="537" y="1224"/>
                  <a:pt x="555" y="1259"/>
                  <a:pt x="565" y="1272"/>
                </a:cubicBezTo>
                <a:cubicBezTo>
                  <a:pt x="592" y="1309"/>
                  <a:pt x="618" y="1348"/>
                  <a:pt x="648" y="1383"/>
                </a:cubicBezTo>
                <a:cubicBezTo>
                  <a:pt x="677" y="1417"/>
                  <a:pt x="709" y="1450"/>
                  <a:pt x="743" y="1478"/>
                </a:cubicBezTo>
                <a:cubicBezTo>
                  <a:pt x="767" y="1498"/>
                  <a:pt x="799" y="1526"/>
                  <a:pt x="833" y="1526"/>
                </a:cubicBezTo>
                <a:cubicBezTo>
                  <a:pt x="851" y="1526"/>
                  <a:pt x="847" y="1512"/>
                  <a:pt x="853" y="1502"/>
                </a:cubicBezTo>
              </a:path>
              <a:path w="1442" h="1838" extrusionOk="0">
                <a:moveTo>
                  <a:pt x="493" y="1478"/>
                </a:moveTo>
                <a:cubicBezTo>
                  <a:pt x="512" y="1476"/>
                  <a:pt x="525" y="1466"/>
                  <a:pt x="541" y="1454"/>
                </a:cubicBezTo>
                <a:cubicBezTo>
                  <a:pt x="566" y="1435"/>
                  <a:pt x="592" y="1413"/>
                  <a:pt x="619" y="1398"/>
                </a:cubicBezTo>
                <a:cubicBezTo>
                  <a:pt x="644" y="1385"/>
                  <a:pt x="665" y="1371"/>
                  <a:pt x="692" y="1362"/>
                </a:cubicBezTo>
              </a:path>
              <a:path w="1442" h="1838" extrusionOk="0">
                <a:moveTo>
                  <a:pt x="801" y="1281"/>
                </a:moveTo>
                <a:cubicBezTo>
                  <a:pt x="802" y="1299"/>
                  <a:pt x="800" y="1323"/>
                  <a:pt x="804" y="1340"/>
                </a:cubicBezTo>
                <a:cubicBezTo>
                  <a:pt x="808" y="1354"/>
                  <a:pt x="819" y="1366"/>
                  <a:pt x="826" y="1378"/>
                </a:cubicBezTo>
                <a:cubicBezTo>
                  <a:pt x="840" y="1402"/>
                  <a:pt x="858" y="1429"/>
                  <a:pt x="886" y="1436"/>
                </a:cubicBezTo>
                <a:cubicBezTo>
                  <a:pt x="897" y="1439"/>
                  <a:pt x="906" y="1436"/>
                  <a:pt x="911" y="1426"/>
                </a:cubicBezTo>
                <a:cubicBezTo>
                  <a:pt x="924" y="1398"/>
                  <a:pt x="899" y="1341"/>
                  <a:pt x="898" y="1311"/>
                </a:cubicBezTo>
                <a:cubicBezTo>
                  <a:pt x="897" y="1293"/>
                  <a:pt x="896" y="1261"/>
                  <a:pt x="908" y="1246"/>
                </a:cubicBezTo>
                <a:cubicBezTo>
                  <a:pt x="930" y="1219"/>
                  <a:pt x="969" y="1224"/>
                  <a:pt x="999" y="1227"/>
                </a:cubicBezTo>
                <a:cubicBezTo>
                  <a:pt x="1027" y="1230"/>
                  <a:pt x="1059" y="1235"/>
                  <a:pt x="1084" y="1249"/>
                </a:cubicBezTo>
                <a:cubicBezTo>
                  <a:pt x="1100" y="1258"/>
                  <a:pt x="1116" y="1270"/>
                  <a:pt x="1127" y="1284"/>
                </a:cubicBezTo>
                <a:cubicBezTo>
                  <a:pt x="1133" y="1291"/>
                  <a:pt x="1138" y="1303"/>
                  <a:pt x="1138" y="1312"/>
                </a:cubicBezTo>
                <a:cubicBezTo>
                  <a:pt x="1138" y="1319"/>
                  <a:pt x="1135" y="1322"/>
                  <a:pt x="1134" y="1328"/>
                </a:cubicBezTo>
                <a:cubicBezTo>
                  <a:pt x="1132" y="1324"/>
                  <a:pt x="1129" y="1322"/>
                  <a:pt x="1127" y="1316"/>
                </a:cubicBezTo>
                <a:cubicBezTo>
                  <a:pt x="1117" y="1273"/>
                  <a:pt x="1122" y="1199"/>
                  <a:pt x="1158" y="1168"/>
                </a:cubicBezTo>
                <a:cubicBezTo>
                  <a:pt x="1171" y="1157"/>
                  <a:pt x="1187" y="1159"/>
                  <a:pt x="1203" y="1161"/>
                </a:cubicBezTo>
                <a:cubicBezTo>
                  <a:pt x="1227" y="1164"/>
                  <a:pt x="1244" y="1182"/>
                  <a:pt x="1260" y="1198"/>
                </a:cubicBezTo>
                <a:cubicBezTo>
                  <a:pt x="1284" y="1221"/>
                  <a:pt x="1306" y="1249"/>
                  <a:pt x="1325" y="1277"/>
                </a:cubicBezTo>
                <a:cubicBezTo>
                  <a:pt x="1346" y="1307"/>
                  <a:pt x="1368" y="1344"/>
                  <a:pt x="1375" y="1380"/>
                </a:cubicBezTo>
                <a:cubicBezTo>
                  <a:pt x="1378" y="1396"/>
                  <a:pt x="1382" y="1415"/>
                  <a:pt x="1369" y="1427"/>
                </a:cubicBezTo>
                <a:cubicBezTo>
                  <a:pt x="1355" y="1430"/>
                  <a:pt x="1349" y="1431"/>
                  <a:pt x="1339" y="1429"/>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94" name="Comment 38"/>
          <p:cNvSpPr>
            <a:spLocks noRot="1" noChangeAspect="1" noEditPoints="1" noChangeArrowheads="1" noChangeShapeType="1" noTextEdit="1"/>
          </p:cNvSpPr>
          <p:nvPr/>
        </p:nvSpPr>
        <p:spPr bwMode="auto">
          <a:xfrm>
            <a:off x="1114425" y="2652713"/>
            <a:ext cx="5345113" cy="219075"/>
          </a:xfrm>
          <a:custGeom>
            <a:avLst/>
            <a:gdLst>
              <a:gd name="T0" fmla="+- 0 3096 3096"/>
              <a:gd name="T1" fmla="*/ T0 w 14848"/>
              <a:gd name="T2" fmla="+- 0 7976 7370"/>
              <a:gd name="T3" fmla="*/ 7976 h 607"/>
              <a:gd name="T4" fmla="+- 0 3490 3096"/>
              <a:gd name="T5" fmla="*/ T4 w 14848"/>
              <a:gd name="T6" fmla="+- 0 7925 7370"/>
              <a:gd name="T7" fmla="*/ 7925 h 607"/>
              <a:gd name="T8" fmla="+- 0 3886 3096"/>
              <a:gd name="T9" fmla="*/ T8 w 14848"/>
              <a:gd name="T10" fmla="+- 0 7906 7370"/>
              <a:gd name="T11" fmla="*/ 7906 h 607"/>
              <a:gd name="T12" fmla="+- 0 4278 3096"/>
              <a:gd name="T13" fmla="*/ T12 w 14848"/>
              <a:gd name="T14" fmla="+- 0 7825 7370"/>
              <a:gd name="T15" fmla="*/ 7825 h 607"/>
              <a:gd name="T16" fmla="+- 0 5605 3096"/>
              <a:gd name="T17" fmla="*/ T16 w 14848"/>
              <a:gd name="T18" fmla="+- 0 7551 7370"/>
              <a:gd name="T19" fmla="*/ 7551 h 607"/>
              <a:gd name="T20" fmla="+- 0 6944 3096"/>
              <a:gd name="T21" fmla="*/ T20 w 14848"/>
              <a:gd name="T22" fmla="+- 0 7395 7370"/>
              <a:gd name="T23" fmla="*/ 7395 h 607"/>
              <a:gd name="T24" fmla="+- 0 8300 3096"/>
              <a:gd name="T25" fmla="*/ T24 w 14848"/>
              <a:gd name="T26" fmla="+- 0 7373 7370"/>
              <a:gd name="T27" fmla="*/ 7373 h 607"/>
              <a:gd name="T28" fmla="+- 0 9504 3096"/>
              <a:gd name="T29" fmla="*/ T28 w 14848"/>
              <a:gd name="T30" fmla="+- 0 7354 7370"/>
              <a:gd name="T31" fmla="*/ 7354 h 607"/>
              <a:gd name="T32" fmla="+- 0 10726 3096"/>
              <a:gd name="T33" fmla="*/ T32 w 14848"/>
              <a:gd name="T34" fmla="+- 0 7384 7370"/>
              <a:gd name="T35" fmla="*/ 7384 h 607"/>
              <a:gd name="T36" fmla="+- 0 11927 3096"/>
              <a:gd name="T37" fmla="*/ T36 w 14848"/>
              <a:gd name="T38" fmla="+- 0 7465 7370"/>
              <a:gd name="T39" fmla="*/ 7465 h 607"/>
              <a:gd name="T40" fmla="+- 0 13158 3096"/>
              <a:gd name="T41" fmla="*/ T40 w 14848"/>
              <a:gd name="T42" fmla="+- 0 7548 7370"/>
              <a:gd name="T43" fmla="*/ 7548 h 607"/>
              <a:gd name="T44" fmla="+- 0 14385 3096"/>
              <a:gd name="T45" fmla="*/ T44 w 14848"/>
              <a:gd name="T46" fmla="+- 0 7632 7370"/>
              <a:gd name="T47" fmla="*/ 7632 h 607"/>
              <a:gd name="T48" fmla="+- 0 15618 3096"/>
              <a:gd name="T49" fmla="*/ T48 w 14848"/>
              <a:gd name="T50" fmla="+- 0 7559 7370"/>
              <a:gd name="T51" fmla="*/ 7559 h 607"/>
              <a:gd name="T52" fmla="+- 0 16378 3096"/>
              <a:gd name="T53" fmla="*/ T52 w 14848"/>
              <a:gd name="T54" fmla="+- 0 7514 7370"/>
              <a:gd name="T55" fmla="*/ 7514 h 607"/>
              <a:gd name="T56" fmla="+- 0 17205 3096"/>
              <a:gd name="T57" fmla="*/ T56 w 14848"/>
              <a:gd name="T58" fmla="+- 0 7482 7370"/>
              <a:gd name="T59" fmla="*/ 7482 h 607"/>
              <a:gd name="T60" fmla="+- 0 17935 3096"/>
              <a:gd name="T61" fmla="*/ T60 w 14848"/>
              <a:gd name="T62" fmla="+- 0 7483 7370"/>
              <a:gd name="T63" fmla="*/ 7483 h 6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4848" h="607" extrusionOk="0">
                <a:moveTo>
                  <a:pt x="0" y="606"/>
                </a:moveTo>
                <a:cubicBezTo>
                  <a:pt x="394" y="555"/>
                  <a:pt x="790" y="536"/>
                  <a:pt x="1182" y="455"/>
                </a:cubicBezTo>
                <a:cubicBezTo>
                  <a:pt x="2509" y="181"/>
                  <a:pt x="3848" y="25"/>
                  <a:pt x="5204" y="3"/>
                </a:cubicBezTo>
                <a:cubicBezTo>
                  <a:pt x="6408" y="-16"/>
                  <a:pt x="7630" y="14"/>
                  <a:pt x="8831" y="95"/>
                </a:cubicBezTo>
                <a:cubicBezTo>
                  <a:pt x="10062" y="178"/>
                  <a:pt x="11289" y="262"/>
                  <a:pt x="12522" y="189"/>
                </a:cubicBezTo>
                <a:cubicBezTo>
                  <a:pt x="13282" y="144"/>
                  <a:pt x="14109" y="112"/>
                  <a:pt x="14839" y="113"/>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95" name="Comment 39"/>
          <p:cNvSpPr>
            <a:spLocks noRot="1" noChangeAspect="1" noEditPoints="1" noChangeArrowheads="1" noChangeShapeType="1" noTextEdit="1"/>
          </p:cNvSpPr>
          <p:nvPr/>
        </p:nvSpPr>
        <p:spPr bwMode="auto">
          <a:xfrm>
            <a:off x="1363663" y="3249613"/>
            <a:ext cx="5145087" cy="238125"/>
          </a:xfrm>
          <a:custGeom>
            <a:avLst/>
            <a:gdLst>
              <a:gd name="T0" fmla="+- 0 3790 3790"/>
              <a:gd name="T1" fmla="*/ T0 w 14289"/>
              <a:gd name="T2" fmla="+- 0 9688 9026"/>
              <a:gd name="T3" fmla="*/ 9688 h 663"/>
              <a:gd name="T4" fmla="+- 0 3805 3790"/>
              <a:gd name="T5" fmla="*/ T4 w 14289"/>
              <a:gd name="T6" fmla="+- 0 9684 9026"/>
              <a:gd name="T7" fmla="*/ 9684 h 663"/>
              <a:gd name="T8" fmla="+- 0 3826 3790"/>
              <a:gd name="T9" fmla="*/ T8 w 14289"/>
              <a:gd name="T10" fmla="+- 0 9680 9026"/>
              <a:gd name="T11" fmla="*/ 9680 h 663"/>
              <a:gd name="T12" fmla="+- 0 3843 3790"/>
              <a:gd name="T13" fmla="*/ T12 w 14289"/>
              <a:gd name="T14" fmla="+- 0 9676 9026"/>
              <a:gd name="T15" fmla="*/ 9676 h 663"/>
              <a:gd name="T16" fmla="+- 0 4980 3790"/>
              <a:gd name="T17" fmla="*/ T16 w 14289"/>
              <a:gd name="T18" fmla="+- 0 9391 9026"/>
              <a:gd name="T19" fmla="*/ 9391 h 663"/>
              <a:gd name="T20" fmla="+- 0 6182 3790"/>
              <a:gd name="T21" fmla="*/ T20 w 14289"/>
              <a:gd name="T22" fmla="+- 0 9247 9026"/>
              <a:gd name="T23" fmla="*/ 9247 h 663"/>
              <a:gd name="T24" fmla="+- 0 7349 3790"/>
              <a:gd name="T25" fmla="*/ T24 w 14289"/>
              <a:gd name="T26" fmla="+- 0 9153 9026"/>
              <a:gd name="T27" fmla="*/ 9153 h 663"/>
              <a:gd name="T28" fmla="+- 0 8086 3790"/>
              <a:gd name="T29" fmla="*/ T28 w 14289"/>
              <a:gd name="T30" fmla="+- 0 9094 9026"/>
              <a:gd name="T31" fmla="*/ 9094 h 663"/>
              <a:gd name="T32" fmla="+- 0 8824 3790"/>
              <a:gd name="T33" fmla="*/ T32 w 14289"/>
              <a:gd name="T34" fmla="+- 0 9071 9026"/>
              <a:gd name="T35" fmla="*/ 9071 h 663"/>
              <a:gd name="T36" fmla="+- 0 9562 3790"/>
              <a:gd name="T37" fmla="*/ T36 w 14289"/>
              <a:gd name="T38" fmla="+- 0 9043 9026"/>
              <a:gd name="T39" fmla="*/ 9043 h 663"/>
              <a:gd name="T40" fmla="+- 0 11038 3790"/>
              <a:gd name="T41" fmla="*/ T40 w 14289"/>
              <a:gd name="T42" fmla="+- 0 8987 9026"/>
              <a:gd name="T43" fmla="*/ 8987 h 663"/>
              <a:gd name="T44" fmla="+- 0 12538 3790"/>
              <a:gd name="T45" fmla="*/ T44 w 14289"/>
              <a:gd name="T46" fmla="+- 0 9019 9026"/>
              <a:gd name="T47" fmla="*/ 9019 h 663"/>
              <a:gd name="T48" fmla="+- 0 14015 3790"/>
              <a:gd name="T49" fmla="*/ T48 w 14289"/>
              <a:gd name="T50" fmla="+- 0 9065 9026"/>
              <a:gd name="T51" fmla="*/ 9065 h 663"/>
              <a:gd name="T52" fmla="+- 0 14366 3790"/>
              <a:gd name="T53" fmla="*/ T52 w 14289"/>
              <a:gd name="T54" fmla="+- 0 9076 9026"/>
              <a:gd name="T55" fmla="*/ 9076 h 663"/>
              <a:gd name="T56" fmla="+- 0 14718 3790"/>
              <a:gd name="T57" fmla="*/ T56 w 14289"/>
              <a:gd name="T58" fmla="+- 0 9078 9026"/>
              <a:gd name="T59" fmla="*/ 9078 h 663"/>
              <a:gd name="T60" fmla="+- 0 15069 3790"/>
              <a:gd name="T61" fmla="*/ T60 w 14289"/>
              <a:gd name="T62" fmla="+- 0 9089 9026"/>
              <a:gd name="T63" fmla="*/ 9089 h 663"/>
              <a:gd name="T64" fmla="+- 0 16072 3790"/>
              <a:gd name="T65" fmla="*/ T64 w 14289"/>
              <a:gd name="T66" fmla="+- 0 9119 9026"/>
              <a:gd name="T67" fmla="*/ 9119 h 663"/>
              <a:gd name="T68" fmla="+- 0 17077 3790"/>
              <a:gd name="T69" fmla="*/ T68 w 14289"/>
              <a:gd name="T70" fmla="+- 0 9083 9026"/>
              <a:gd name="T71" fmla="*/ 9083 h 663"/>
              <a:gd name="T72" fmla="+- 0 18078 3790"/>
              <a:gd name="T73" fmla="*/ T72 w 14289"/>
              <a:gd name="T74" fmla="+- 0 9158 9026"/>
              <a:gd name="T75" fmla="*/ 9158 h 66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4289" h="663" extrusionOk="0">
                <a:moveTo>
                  <a:pt x="0" y="662"/>
                </a:moveTo>
                <a:cubicBezTo>
                  <a:pt x="15" y="658"/>
                  <a:pt x="36" y="654"/>
                  <a:pt x="53" y="650"/>
                </a:cubicBezTo>
                <a:cubicBezTo>
                  <a:pt x="1190" y="365"/>
                  <a:pt x="2392" y="221"/>
                  <a:pt x="3559" y="127"/>
                </a:cubicBezTo>
                <a:cubicBezTo>
                  <a:pt x="4296" y="68"/>
                  <a:pt x="5034" y="45"/>
                  <a:pt x="5772" y="17"/>
                </a:cubicBezTo>
                <a:cubicBezTo>
                  <a:pt x="7248" y="-39"/>
                  <a:pt x="8748" y="-7"/>
                  <a:pt x="10225" y="39"/>
                </a:cubicBezTo>
                <a:cubicBezTo>
                  <a:pt x="10576" y="50"/>
                  <a:pt x="10928" y="52"/>
                  <a:pt x="11279" y="63"/>
                </a:cubicBezTo>
                <a:cubicBezTo>
                  <a:pt x="12282" y="93"/>
                  <a:pt x="13287" y="57"/>
                  <a:pt x="14288" y="132"/>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96" name="Comment 40"/>
          <p:cNvSpPr>
            <a:spLocks noRot="1" noChangeAspect="1" noEditPoints="1" noChangeArrowheads="1" noChangeShapeType="1" noTextEdit="1"/>
          </p:cNvSpPr>
          <p:nvPr/>
        </p:nvSpPr>
        <p:spPr bwMode="auto">
          <a:xfrm>
            <a:off x="795338" y="4105275"/>
            <a:ext cx="5716587" cy="200025"/>
          </a:xfrm>
          <a:custGeom>
            <a:avLst/>
            <a:gdLst>
              <a:gd name="T0" fmla="+- 0 2220 2208"/>
              <a:gd name="T1" fmla="*/ T0 w 15879"/>
              <a:gd name="T2" fmla="+- 0 11795 11405"/>
              <a:gd name="T3" fmla="*/ 11795 h 555"/>
              <a:gd name="T4" fmla="+- 0 2244 2208"/>
              <a:gd name="T5" fmla="*/ T4 w 15879"/>
              <a:gd name="T6" fmla="+- 0 11793 11405"/>
              <a:gd name="T7" fmla="*/ 11793 h 555"/>
              <a:gd name="T8" fmla="+- 0 2223 2208"/>
              <a:gd name="T9" fmla="*/ T8 w 15879"/>
              <a:gd name="T10" fmla="+- 0 11762 11405"/>
              <a:gd name="T11" fmla="*/ 11762 h 555"/>
              <a:gd name="T12" fmla="+- 0 2247 2208"/>
              <a:gd name="T13" fmla="*/ T12 w 15879"/>
              <a:gd name="T14" fmla="+- 0 11761 11405"/>
              <a:gd name="T15" fmla="*/ 11761 h 555"/>
              <a:gd name="T16" fmla="+- 0 2866 2208"/>
              <a:gd name="T17" fmla="*/ T16 w 15879"/>
              <a:gd name="T18" fmla="+- 0 11731 11405"/>
              <a:gd name="T19" fmla="*/ 11731 h 555"/>
              <a:gd name="T20" fmla="+- 0 3496 2208"/>
              <a:gd name="T21" fmla="*/ T20 w 15879"/>
              <a:gd name="T22" fmla="+- 0 11809 11405"/>
              <a:gd name="T23" fmla="*/ 11809 h 555"/>
              <a:gd name="T24" fmla="+- 0 4122 2208"/>
              <a:gd name="T25" fmla="*/ T24 w 15879"/>
              <a:gd name="T26" fmla="+- 0 11785 11405"/>
              <a:gd name="T27" fmla="*/ 11785 h 555"/>
              <a:gd name="T28" fmla="+- 0 4945 2208"/>
              <a:gd name="T29" fmla="*/ T28 w 15879"/>
              <a:gd name="T30" fmla="+- 0 11753 11405"/>
              <a:gd name="T31" fmla="*/ 11753 h 555"/>
              <a:gd name="T32" fmla="+- 0 5738 2208"/>
              <a:gd name="T33" fmla="*/ T32 w 15879"/>
              <a:gd name="T34" fmla="+- 0 11657 11405"/>
              <a:gd name="T35" fmla="*/ 11657 h 555"/>
              <a:gd name="T36" fmla="+- 0 6551 2208"/>
              <a:gd name="T37" fmla="*/ T36 w 15879"/>
              <a:gd name="T38" fmla="+- 0 11530 11405"/>
              <a:gd name="T39" fmla="*/ 11530 h 555"/>
              <a:gd name="T40" fmla="+- 0 7450 2208"/>
              <a:gd name="T41" fmla="*/ T40 w 15879"/>
              <a:gd name="T42" fmla="+- 0 11390 11405"/>
              <a:gd name="T43" fmla="*/ 11390 h 555"/>
              <a:gd name="T44" fmla="+- 0 8329 2208"/>
              <a:gd name="T45" fmla="*/ T44 w 15879"/>
              <a:gd name="T46" fmla="+- 0 11444 11405"/>
              <a:gd name="T47" fmla="*/ 11444 h 555"/>
              <a:gd name="T48" fmla="+- 0 9233 2208"/>
              <a:gd name="T49" fmla="*/ T48 w 15879"/>
              <a:gd name="T50" fmla="+- 0 11430 11405"/>
              <a:gd name="T51" fmla="*/ 11430 h 555"/>
              <a:gd name="T52" fmla="+- 0 10877 2208"/>
              <a:gd name="T53" fmla="*/ T52 w 15879"/>
              <a:gd name="T54" fmla="+- 0 11404 11405"/>
              <a:gd name="T55" fmla="*/ 11404 h 555"/>
              <a:gd name="T56" fmla="+- 0 12390 2208"/>
              <a:gd name="T57" fmla="*/ T56 w 15879"/>
              <a:gd name="T58" fmla="+- 0 11745 11405"/>
              <a:gd name="T59" fmla="*/ 11745 h 555"/>
              <a:gd name="T60" fmla="+- 0 14014 2208"/>
              <a:gd name="T61" fmla="*/ T60 w 15879"/>
              <a:gd name="T62" fmla="+- 0 11902 11405"/>
              <a:gd name="T63" fmla="*/ 11902 h 555"/>
              <a:gd name="T64" fmla="+- 0 15168 2208"/>
              <a:gd name="T65" fmla="*/ T64 w 15879"/>
              <a:gd name="T66" fmla="+- 0 12014 11405"/>
              <a:gd name="T67" fmla="*/ 12014 h 555"/>
              <a:gd name="T68" fmla="+- 0 16517 2208"/>
              <a:gd name="T69" fmla="*/ T68 w 15879"/>
              <a:gd name="T70" fmla="+- 0 12083 11405"/>
              <a:gd name="T71" fmla="*/ 12083 h 555"/>
              <a:gd name="T72" fmla="+- 0 17651 2208"/>
              <a:gd name="T73" fmla="*/ T72 w 15879"/>
              <a:gd name="T74" fmla="+- 0 11791 11405"/>
              <a:gd name="T75" fmla="*/ 11791 h 555"/>
              <a:gd name="T76" fmla="+- 0 17792 2208"/>
              <a:gd name="T77" fmla="*/ T76 w 15879"/>
              <a:gd name="T78" fmla="+- 0 11755 11405"/>
              <a:gd name="T79" fmla="*/ 11755 h 555"/>
              <a:gd name="T80" fmla="+- 0 17976 2208"/>
              <a:gd name="T81" fmla="*/ T80 w 15879"/>
              <a:gd name="T82" fmla="+- 0 11714 11405"/>
              <a:gd name="T83" fmla="*/ 11714 h 555"/>
              <a:gd name="T84" fmla="+- 0 18086 2208"/>
              <a:gd name="T85" fmla="*/ T84 w 15879"/>
              <a:gd name="T86" fmla="+- 0 11610 11405"/>
              <a:gd name="T87" fmla="*/ 11610 h 555"/>
              <a:gd name="T88" fmla="+- 0 18107 2208"/>
              <a:gd name="T89" fmla="*/ T88 w 15879"/>
              <a:gd name="T90" fmla="+- 0 11590 11405"/>
              <a:gd name="T91" fmla="*/ 11590 h 555"/>
              <a:gd name="T92" fmla="+- 0 17986 2208"/>
              <a:gd name="T93" fmla="*/ T92 w 15879"/>
              <a:gd name="T94" fmla="+- 0 11598 11405"/>
              <a:gd name="T95" fmla="*/ 11598 h 555"/>
              <a:gd name="T96" fmla="+- 0 18008 2208"/>
              <a:gd name="T97" fmla="*/ T96 w 15879"/>
              <a:gd name="T98" fmla="+- 0 11579 11405"/>
              <a:gd name="T99" fmla="*/ 11579 h 5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5879" h="555" extrusionOk="0">
                <a:moveTo>
                  <a:pt x="12" y="390"/>
                </a:moveTo>
                <a:cubicBezTo>
                  <a:pt x="36" y="388"/>
                  <a:pt x="15" y="357"/>
                  <a:pt x="39" y="356"/>
                </a:cubicBezTo>
                <a:cubicBezTo>
                  <a:pt x="658" y="326"/>
                  <a:pt x="1288" y="404"/>
                  <a:pt x="1914" y="380"/>
                </a:cubicBezTo>
                <a:cubicBezTo>
                  <a:pt x="2737" y="348"/>
                  <a:pt x="3530" y="252"/>
                  <a:pt x="4343" y="125"/>
                </a:cubicBezTo>
                <a:cubicBezTo>
                  <a:pt x="5242" y="-15"/>
                  <a:pt x="6121" y="39"/>
                  <a:pt x="7025" y="25"/>
                </a:cubicBezTo>
                <a:cubicBezTo>
                  <a:pt x="8669" y="-1"/>
                  <a:pt x="10182" y="340"/>
                  <a:pt x="11806" y="497"/>
                </a:cubicBezTo>
                <a:cubicBezTo>
                  <a:pt x="12960" y="609"/>
                  <a:pt x="14309" y="678"/>
                  <a:pt x="15443" y="386"/>
                </a:cubicBezTo>
                <a:cubicBezTo>
                  <a:pt x="15584" y="350"/>
                  <a:pt x="15768" y="309"/>
                  <a:pt x="15878" y="205"/>
                </a:cubicBezTo>
                <a:cubicBezTo>
                  <a:pt x="15899" y="185"/>
                  <a:pt x="15778" y="193"/>
                  <a:pt x="15800" y="174"/>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97" name="Comment 41"/>
          <p:cNvSpPr>
            <a:spLocks noRot="1" noChangeAspect="1" noEditPoints="1" noChangeArrowheads="1" noChangeShapeType="1" noTextEdit="1"/>
          </p:cNvSpPr>
          <p:nvPr/>
        </p:nvSpPr>
        <p:spPr bwMode="auto">
          <a:xfrm>
            <a:off x="522288" y="4921250"/>
            <a:ext cx="6723062" cy="325438"/>
          </a:xfrm>
          <a:custGeom>
            <a:avLst/>
            <a:gdLst>
              <a:gd name="T0" fmla="+- 0 1451 1449"/>
              <a:gd name="T1" fmla="*/ T0 w 18679"/>
              <a:gd name="T2" fmla="+- 0 14041 13669"/>
              <a:gd name="T3" fmla="*/ 14041 h 906"/>
              <a:gd name="T4" fmla="+- 0 1474 1449"/>
              <a:gd name="T5" fmla="*/ T4 w 18679"/>
              <a:gd name="T6" fmla="+- 0 14037 13669"/>
              <a:gd name="T7" fmla="*/ 14037 h 906"/>
              <a:gd name="T8" fmla="+- 0 1565 1449"/>
              <a:gd name="T9" fmla="*/ T8 w 18679"/>
              <a:gd name="T10" fmla="+- 0 13974 13669"/>
              <a:gd name="T11" fmla="*/ 13974 h 906"/>
              <a:gd name="T12" fmla="+- 0 1626 1449"/>
              <a:gd name="T13" fmla="*/ T12 w 18679"/>
              <a:gd name="T14" fmla="+- 0 13968 13669"/>
              <a:gd name="T15" fmla="*/ 13968 h 906"/>
              <a:gd name="T16" fmla="+- 0 2999 1449"/>
              <a:gd name="T17" fmla="*/ T16 w 18679"/>
              <a:gd name="T18" fmla="+- 0 13839 13669"/>
              <a:gd name="T19" fmla="*/ 13839 h 906"/>
              <a:gd name="T20" fmla="+- 0 4354 1449"/>
              <a:gd name="T21" fmla="*/ T20 w 18679"/>
              <a:gd name="T22" fmla="+- 0 14257 13669"/>
              <a:gd name="T23" fmla="*/ 14257 h 906"/>
              <a:gd name="T24" fmla="+- 0 5759 1449"/>
              <a:gd name="T25" fmla="*/ T24 w 18679"/>
              <a:gd name="T26" fmla="+- 0 14076 13669"/>
              <a:gd name="T27" fmla="*/ 14076 h 906"/>
              <a:gd name="T28" fmla="+- 0 7535 1449"/>
              <a:gd name="T29" fmla="*/ T28 w 18679"/>
              <a:gd name="T30" fmla="+- 0 13847 13669"/>
              <a:gd name="T31" fmla="*/ 13847 h 906"/>
              <a:gd name="T32" fmla="+- 0 9150 1449"/>
              <a:gd name="T33" fmla="*/ T32 w 18679"/>
              <a:gd name="T34" fmla="+- 0 13938 13669"/>
              <a:gd name="T35" fmla="*/ 13938 h 906"/>
              <a:gd name="T36" fmla="+- 0 10923 1449"/>
              <a:gd name="T37" fmla="*/ T36 w 18679"/>
              <a:gd name="T38" fmla="+- 0 13985 13669"/>
              <a:gd name="T39" fmla="*/ 13985 h 906"/>
              <a:gd name="T40" fmla="+- 0 11892 1449"/>
              <a:gd name="T41" fmla="*/ T40 w 18679"/>
              <a:gd name="T42" fmla="+- 0 14011 13669"/>
              <a:gd name="T43" fmla="*/ 14011 h 906"/>
              <a:gd name="T44" fmla="+- 0 12827 1449"/>
              <a:gd name="T45" fmla="*/ T44 w 18679"/>
              <a:gd name="T46" fmla="+- 0 13683 13669"/>
              <a:gd name="T47" fmla="*/ 13683 h 906"/>
              <a:gd name="T48" fmla="+- 0 13799 1449"/>
              <a:gd name="T49" fmla="*/ T48 w 18679"/>
              <a:gd name="T50" fmla="+- 0 13670 13669"/>
              <a:gd name="T51" fmla="*/ 13670 h 906"/>
              <a:gd name="T52" fmla="+- 0 15437 1449"/>
              <a:gd name="T53" fmla="*/ T52 w 18679"/>
              <a:gd name="T54" fmla="+- 0 13648 13669"/>
              <a:gd name="T55" fmla="*/ 13648 h 906"/>
              <a:gd name="T56" fmla="+- 0 16878 1449"/>
              <a:gd name="T57" fmla="*/ T56 w 18679"/>
              <a:gd name="T58" fmla="+- 0 14066 13669"/>
              <a:gd name="T59" fmla="*/ 14066 h 906"/>
              <a:gd name="T60" fmla="+- 0 18459 1449"/>
              <a:gd name="T61" fmla="*/ T60 w 18679"/>
              <a:gd name="T62" fmla="+- 0 14385 13669"/>
              <a:gd name="T63" fmla="*/ 14385 h 906"/>
              <a:gd name="T64" fmla="+- 0 18994 1449"/>
              <a:gd name="T65" fmla="*/ T64 w 18679"/>
              <a:gd name="T66" fmla="+- 0 14493 13669"/>
              <a:gd name="T67" fmla="*/ 14493 h 906"/>
              <a:gd name="T68" fmla="+- 0 19556 1449"/>
              <a:gd name="T69" fmla="*/ T68 w 18679"/>
              <a:gd name="T70" fmla="+- 0 14595 13669"/>
              <a:gd name="T71" fmla="*/ 14595 h 906"/>
              <a:gd name="T72" fmla="+- 0 20099 1449"/>
              <a:gd name="T73" fmla="*/ T72 w 18679"/>
              <a:gd name="T74" fmla="+- 0 14553 13669"/>
              <a:gd name="T75" fmla="*/ 14553 h 906"/>
              <a:gd name="T76" fmla="+- 0 20108 1449"/>
              <a:gd name="T77" fmla="*/ T76 w 18679"/>
              <a:gd name="T78" fmla="+- 0 14546 13669"/>
              <a:gd name="T79" fmla="*/ 14546 h 906"/>
              <a:gd name="T80" fmla="+- 0 20118 1449"/>
              <a:gd name="T81" fmla="*/ T80 w 18679"/>
              <a:gd name="T82" fmla="+- 0 14538 13669"/>
              <a:gd name="T83" fmla="*/ 14538 h 906"/>
              <a:gd name="T84" fmla="+- 0 20127 1449"/>
              <a:gd name="T85" fmla="*/ T84 w 18679"/>
              <a:gd name="T86" fmla="+- 0 14531 13669"/>
              <a:gd name="T87" fmla="*/ 14531 h 90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8679" h="906" extrusionOk="0">
                <a:moveTo>
                  <a:pt x="2" y="372"/>
                </a:moveTo>
                <a:cubicBezTo>
                  <a:pt x="25" y="368"/>
                  <a:pt x="116" y="305"/>
                  <a:pt x="177" y="299"/>
                </a:cubicBezTo>
                <a:cubicBezTo>
                  <a:pt x="1550" y="170"/>
                  <a:pt x="2905" y="588"/>
                  <a:pt x="4310" y="407"/>
                </a:cubicBezTo>
                <a:cubicBezTo>
                  <a:pt x="6086" y="178"/>
                  <a:pt x="7701" y="269"/>
                  <a:pt x="9474" y="316"/>
                </a:cubicBezTo>
                <a:cubicBezTo>
                  <a:pt x="10443" y="342"/>
                  <a:pt x="11378" y="14"/>
                  <a:pt x="12350" y="1"/>
                </a:cubicBezTo>
                <a:cubicBezTo>
                  <a:pt x="13988" y="-21"/>
                  <a:pt x="15429" y="397"/>
                  <a:pt x="17010" y="716"/>
                </a:cubicBezTo>
                <a:cubicBezTo>
                  <a:pt x="17545" y="824"/>
                  <a:pt x="18107" y="926"/>
                  <a:pt x="18650" y="884"/>
                </a:cubicBezTo>
                <a:cubicBezTo>
                  <a:pt x="18659" y="877"/>
                  <a:pt x="18669" y="869"/>
                  <a:pt x="18678" y="862"/>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98" name="Comment 42"/>
          <p:cNvSpPr>
            <a:spLocks noRot="1" noChangeAspect="1" noEditPoints="1" noChangeArrowheads="1" noChangeShapeType="1" noTextEdit="1"/>
          </p:cNvSpPr>
          <p:nvPr/>
        </p:nvSpPr>
        <p:spPr bwMode="auto">
          <a:xfrm>
            <a:off x="492125" y="5719763"/>
            <a:ext cx="6489700" cy="127000"/>
          </a:xfrm>
          <a:custGeom>
            <a:avLst/>
            <a:gdLst>
              <a:gd name="T0" fmla="+- 0 1368 1368"/>
              <a:gd name="T1" fmla="*/ T0 w 18027"/>
              <a:gd name="T2" fmla="+- 0 15960 15887"/>
              <a:gd name="T3" fmla="*/ 15960 h 355"/>
              <a:gd name="T4" fmla="+- 0 1468 1368"/>
              <a:gd name="T5" fmla="*/ T4 w 18027"/>
              <a:gd name="T6" fmla="+- 0 15947 15887"/>
              <a:gd name="T7" fmla="*/ 15947 h 355"/>
              <a:gd name="T8" fmla="+- 0 1532 1368"/>
              <a:gd name="T9" fmla="*/ T8 w 18027"/>
              <a:gd name="T10" fmla="+- 0 15889 15887"/>
              <a:gd name="T11" fmla="*/ 15889 h 355"/>
              <a:gd name="T12" fmla="+- 0 1657 1368"/>
              <a:gd name="T13" fmla="*/ T12 w 18027"/>
              <a:gd name="T14" fmla="+- 0 15894 15887"/>
              <a:gd name="T15" fmla="*/ 15894 h 355"/>
              <a:gd name="T16" fmla="+- 0 2862 1368"/>
              <a:gd name="T17" fmla="*/ T16 w 18027"/>
              <a:gd name="T18" fmla="+- 0 15943 15887"/>
              <a:gd name="T19" fmla="*/ 15943 h 355"/>
              <a:gd name="T20" fmla="+- 0 4029 1368"/>
              <a:gd name="T21" fmla="*/ T20 w 18027"/>
              <a:gd name="T22" fmla="+- 0 16251 15887"/>
              <a:gd name="T23" fmla="*/ 16251 h 355"/>
              <a:gd name="T24" fmla="+- 0 5257 1368"/>
              <a:gd name="T25" fmla="*/ T24 w 18027"/>
              <a:gd name="T26" fmla="+- 0 16240 15887"/>
              <a:gd name="T27" fmla="*/ 16240 h 355"/>
              <a:gd name="T28" fmla="+- 0 7284 1368"/>
              <a:gd name="T29" fmla="*/ T28 w 18027"/>
              <a:gd name="T30" fmla="+- 0 16222 15887"/>
              <a:gd name="T31" fmla="*/ 16222 h 355"/>
              <a:gd name="T32" fmla="+- 0 9323 1368"/>
              <a:gd name="T33" fmla="*/ T32 w 18027"/>
              <a:gd name="T34" fmla="+- 0 16018 15887"/>
              <a:gd name="T35" fmla="*/ 16018 h 355"/>
              <a:gd name="T36" fmla="+- 0 11347 1368"/>
              <a:gd name="T37" fmla="*/ T36 w 18027"/>
              <a:gd name="T38" fmla="+- 0 16060 15887"/>
              <a:gd name="T39" fmla="*/ 16060 h 355"/>
              <a:gd name="T40" fmla="+- 0 12495 1368"/>
              <a:gd name="T41" fmla="*/ T40 w 18027"/>
              <a:gd name="T42" fmla="+- 0 16084 15887"/>
              <a:gd name="T43" fmla="*/ 16084 h 355"/>
              <a:gd name="T44" fmla="+- 0 13600 1368"/>
              <a:gd name="T45" fmla="*/ T44 w 18027"/>
              <a:gd name="T46" fmla="+- 0 16237 15887"/>
              <a:gd name="T47" fmla="*/ 16237 h 355"/>
              <a:gd name="T48" fmla="+- 0 14752 1368"/>
              <a:gd name="T49" fmla="*/ T48 w 18027"/>
              <a:gd name="T50" fmla="+- 0 16150 15887"/>
              <a:gd name="T51" fmla="*/ 16150 h 355"/>
              <a:gd name="T52" fmla="+- 0 16022 1368"/>
              <a:gd name="T53" fmla="*/ T52 w 18027"/>
              <a:gd name="T54" fmla="+- 0 16055 15887"/>
              <a:gd name="T55" fmla="*/ 16055 h 355"/>
              <a:gd name="T56" fmla="+- 0 17236 1368"/>
              <a:gd name="T57" fmla="*/ T56 w 18027"/>
              <a:gd name="T58" fmla="+- 0 16078 15887"/>
              <a:gd name="T59" fmla="*/ 16078 h 355"/>
              <a:gd name="T60" fmla="+- 0 18505 1368"/>
              <a:gd name="T61" fmla="*/ T60 w 18027"/>
              <a:gd name="T62" fmla="+- 0 16144 15887"/>
              <a:gd name="T63" fmla="*/ 16144 h 355"/>
              <a:gd name="T64" fmla="+- 0 18809 1368"/>
              <a:gd name="T65" fmla="*/ T64 w 18027"/>
              <a:gd name="T66" fmla="+- 0 16160 15887"/>
              <a:gd name="T67" fmla="*/ 16160 h 355"/>
              <a:gd name="T68" fmla="+- 0 19094 1368"/>
              <a:gd name="T69" fmla="*/ T68 w 18027"/>
              <a:gd name="T70" fmla="+- 0 16149 15887"/>
              <a:gd name="T71" fmla="*/ 16149 h 355"/>
              <a:gd name="T72" fmla="+- 0 19394 1368"/>
              <a:gd name="T73" fmla="*/ T72 w 18027"/>
              <a:gd name="T74" fmla="+- 0 16128 15887"/>
              <a:gd name="T75" fmla="*/ 16128 h 3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8027" h="355" extrusionOk="0">
                <a:moveTo>
                  <a:pt x="0" y="73"/>
                </a:moveTo>
                <a:cubicBezTo>
                  <a:pt x="100" y="60"/>
                  <a:pt x="164" y="2"/>
                  <a:pt x="289" y="7"/>
                </a:cubicBezTo>
                <a:cubicBezTo>
                  <a:pt x="1494" y="56"/>
                  <a:pt x="2661" y="364"/>
                  <a:pt x="3889" y="353"/>
                </a:cubicBezTo>
                <a:cubicBezTo>
                  <a:pt x="5916" y="335"/>
                  <a:pt x="7955" y="131"/>
                  <a:pt x="9979" y="173"/>
                </a:cubicBezTo>
                <a:cubicBezTo>
                  <a:pt x="11127" y="197"/>
                  <a:pt x="12232" y="350"/>
                  <a:pt x="13384" y="263"/>
                </a:cubicBezTo>
                <a:cubicBezTo>
                  <a:pt x="14654" y="168"/>
                  <a:pt x="15868" y="191"/>
                  <a:pt x="17137" y="257"/>
                </a:cubicBezTo>
                <a:cubicBezTo>
                  <a:pt x="17441" y="273"/>
                  <a:pt x="17726" y="262"/>
                  <a:pt x="18026" y="241"/>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99" name="Comment 43"/>
          <p:cNvSpPr>
            <a:spLocks noRot="1" noChangeAspect="1" noEditPoints="1" noChangeArrowheads="1" noChangeShapeType="1" noTextEdit="1"/>
          </p:cNvSpPr>
          <p:nvPr/>
        </p:nvSpPr>
        <p:spPr bwMode="auto">
          <a:xfrm>
            <a:off x="696913" y="6253163"/>
            <a:ext cx="6365875" cy="236537"/>
          </a:xfrm>
          <a:custGeom>
            <a:avLst/>
            <a:gdLst>
              <a:gd name="T0" fmla="+- 0 1973 1937"/>
              <a:gd name="T1" fmla="*/ T0 w 17682"/>
              <a:gd name="T2" fmla="+- 0 17387 17369"/>
              <a:gd name="T3" fmla="*/ 17387 h 658"/>
              <a:gd name="T4" fmla="+- 0 1997 1937"/>
              <a:gd name="T5" fmla="*/ T4 w 17682"/>
              <a:gd name="T6" fmla="+- 0 17388 17369"/>
              <a:gd name="T7" fmla="*/ 17388 h 658"/>
              <a:gd name="T8" fmla="+- 0 1938 1937"/>
              <a:gd name="T9" fmla="*/ T8 w 17682"/>
              <a:gd name="T10" fmla="+- 0 17367 17369"/>
              <a:gd name="T11" fmla="*/ 17367 h 658"/>
              <a:gd name="T12" fmla="+- 0 1962 1937"/>
              <a:gd name="T13" fmla="*/ T12 w 17682"/>
              <a:gd name="T14" fmla="+- 0 17369 17369"/>
              <a:gd name="T15" fmla="*/ 17369 h 658"/>
              <a:gd name="T16" fmla="+- 0 3104 1937"/>
              <a:gd name="T17" fmla="*/ T16 w 17682"/>
              <a:gd name="T18" fmla="+- 0 17446 17369"/>
              <a:gd name="T19" fmla="*/ 17446 h 658"/>
              <a:gd name="T20" fmla="+- 0 4248 1937"/>
              <a:gd name="T21" fmla="*/ T20 w 17682"/>
              <a:gd name="T22" fmla="+- 0 17399 17369"/>
              <a:gd name="T23" fmla="*/ 17399 h 658"/>
              <a:gd name="T24" fmla="+- 0 5393 1937"/>
              <a:gd name="T25" fmla="*/ T24 w 17682"/>
              <a:gd name="T26" fmla="+- 0 17429 17369"/>
              <a:gd name="T27" fmla="*/ 17429 h 658"/>
              <a:gd name="T28" fmla="+- 0 7288 1937"/>
              <a:gd name="T29" fmla="*/ T28 w 17682"/>
              <a:gd name="T30" fmla="+- 0 17479 17369"/>
              <a:gd name="T31" fmla="*/ 17479 h 658"/>
              <a:gd name="T32" fmla="+- 0 9190 1937"/>
              <a:gd name="T33" fmla="*/ T32 w 17682"/>
              <a:gd name="T34" fmla="+- 0 17641 17369"/>
              <a:gd name="T35" fmla="*/ 17641 h 658"/>
              <a:gd name="T36" fmla="+- 0 11081 1937"/>
              <a:gd name="T37" fmla="*/ T36 w 17682"/>
              <a:gd name="T38" fmla="+- 0 17773 17369"/>
              <a:gd name="T39" fmla="*/ 17773 h 658"/>
              <a:gd name="T40" fmla="+- 0 12947 1937"/>
              <a:gd name="T41" fmla="*/ T40 w 17682"/>
              <a:gd name="T42" fmla="+- 0 17903 17369"/>
              <a:gd name="T43" fmla="*/ 17903 h 658"/>
              <a:gd name="T44" fmla="+- 0 14766 1937"/>
              <a:gd name="T45" fmla="*/ T44 w 17682"/>
              <a:gd name="T46" fmla="+- 0 18085 17369"/>
              <a:gd name="T47" fmla="*/ 18085 h 658"/>
              <a:gd name="T48" fmla="+- 0 16638 1937"/>
              <a:gd name="T49" fmla="*/ T48 w 17682"/>
              <a:gd name="T50" fmla="+- 0 17947 17369"/>
              <a:gd name="T51" fmla="*/ 17947 h 658"/>
              <a:gd name="T52" fmla="+- 0 17619 1937"/>
              <a:gd name="T53" fmla="*/ T52 w 17682"/>
              <a:gd name="T54" fmla="+- 0 17875 17369"/>
              <a:gd name="T55" fmla="*/ 17875 h 658"/>
              <a:gd name="T56" fmla="+- 0 18671 1937"/>
              <a:gd name="T57" fmla="*/ T56 w 17682"/>
              <a:gd name="T58" fmla="+- 0 17870 17369"/>
              <a:gd name="T59" fmla="*/ 17870 h 658"/>
              <a:gd name="T60" fmla="+- 0 19618 1937"/>
              <a:gd name="T61" fmla="*/ T60 w 17682"/>
              <a:gd name="T62" fmla="+- 0 17716 17369"/>
              <a:gd name="T63" fmla="*/ 17716 h 65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7682" h="658" extrusionOk="0">
                <a:moveTo>
                  <a:pt x="36" y="18"/>
                </a:moveTo>
                <a:cubicBezTo>
                  <a:pt x="60" y="19"/>
                  <a:pt x="1" y="-2"/>
                  <a:pt x="25" y="0"/>
                </a:cubicBezTo>
                <a:cubicBezTo>
                  <a:pt x="1167" y="77"/>
                  <a:pt x="2311" y="30"/>
                  <a:pt x="3456" y="60"/>
                </a:cubicBezTo>
                <a:cubicBezTo>
                  <a:pt x="5351" y="110"/>
                  <a:pt x="7253" y="272"/>
                  <a:pt x="9144" y="404"/>
                </a:cubicBezTo>
                <a:cubicBezTo>
                  <a:pt x="11010" y="534"/>
                  <a:pt x="12829" y="716"/>
                  <a:pt x="14701" y="578"/>
                </a:cubicBezTo>
                <a:cubicBezTo>
                  <a:pt x="15682" y="506"/>
                  <a:pt x="16734" y="501"/>
                  <a:pt x="17681" y="347"/>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1061"/>
                                        </p:tgtEl>
                                        <p:attrNameLst>
                                          <p:attrName>style.visibility</p:attrName>
                                        </p:attrNameLst>
                                      </p:cBhvr>
                                      <p:to>
                                        <p:strVal val="visible"/>
                                      </p:to>
                                    </p:set>
                                    <p:anim calcmode="lin" valueType="num">
                                      <p:cBhvr additive="base">
                                        <p:cTn id="7" dur="500" fill="hold"/>
                                        <p:tgtEl>
                                          <p:spTgt spid="301061"/>
                                        </p:tgtEl>
                                        <p:attrNameLst>
                                          <p:attrName>ppt_x</p:attrName>
                                        </p:attrNameLst>
                                      </p:cBhvr>
                                      <p:tavLst>
                                        <p:tav tm="0">
                                          <p:val>
                                            <p:strVal val="0-#ppt_w/2"/>
                                          </p:val>
                                        </p:tav>
                                        <p:tav tm="100000">
                                          <p:val>
                                            <p:strVal val="#ppt_x"/>
                                          </p:val>
                                        </p:tav>
                                      </p:tavLst>
                                    </p:anim>
                                    <p:anim calcmode="lin" valueType="num">
                                      <p:cBhvr additive="base">
                                        <p:cTn id="8" dur="500" fill="hold"/>
                                        <p:tgtEl>
                                          <p:spTgt spid="3010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06FFB29C-ACE0-4C3D-B701-96514BAC1D32}" type="slidenum">
              <a:rPr lang="es-MX"/>
              <a:pPr/>
              <a:t>49</a:t>
            </a:fld>
            <a:endParaRPr lang="es-MX"/>
          </a:p>
        </p:txBody>
      </p:sp>
      <p:sp>
        <p:nvSpPr>
          <p:cNvPr id="266242" name="Rectangle 2"/>
          <p:cNvSpPr>
            <a:spLocks noGrp="1" noChangeArrowheads="1"/>
          </p:cNvSpPr>
          <p:nvPr>
            <p:ph type="title"/>
          </p:nvPr>
        </p:nvSpPr>
        <p:spPr/>
        <p:txBody>
          <a:bodyPr/>
          <a:lstStyle/>
          <a:p>
            <a:r>
              <a:rPr lang="es-MX"/>
              <a:t>EJERCICIO</a:t>
            </a:r>
          </a:p>
        </p:txBody>
      </p:sp>
      <p:sp>
        <p:nvSpPr>
          <p:cNvPr id="266243" name="Rectangle 3"/>
          <p:cNvSpPr>
            <a:spLocks noGrp="1" noChangeArrowheads="1"/>
          </p:cNvSpPr>
          <p:nvPr>
            <p:ph type="body" idx="1"/>
          </p:nvPr>
        </p:nvSpPr>
        <p:spPr/>
        <p:txBody>
          <a:bodyPr/>
          <a:lstStyle/>
          <a:p>
            <a:r>
              <a:rPr lang="es-MX" sz="2400">
                <a:solidFill>
                  <a:schemeClr val="tx1"/>
                </a:solidFill>
              </a:rPr>
              <a:t>El siguiente mapa se debe colorear con 3 colores, de tal manera, que cada elemento del mapa no tenga el mismo color que otro elemento adyacente. Modelar el mapa con un grafo, y aplicando la técnica de backtracking mostrar las soluciones al problema.</a:t>
            </a:r>
            <a:endParaRPr lang="es-MX" sz="2400"/>
          </a:p>
        </p:txBody>
      </p:sp>
      <p:grpSp>
        <p:nvGrpSpPr>
          <p:cNvPr id="266244" name="Group 4"/>
          <p:cNvGrpSpPr>
            <a:grpSpLocks/>
          </p:cNvGrpSpPr>
          <p:nvPr/>
        </p:nvGrpSpPr>
        <p:grpSpPr bwMode="auto">
          <a:xfrm>
            <a:off x="2270125" y="3792538"/>
            <a:ext cx="4283075" cy="2303462"/>
            <a:chOff x="4176" y="5132"/>
            <a:chExt cx="3168" cy="1584"/>
          </a:xfrm>
        </p:grpSpPr>
        <p:sp>
          <p:nvSpPr>
            <p:cNvPr id="266245" name="Rectangle 5"/>
            <p:cNvSpPr>
              <a:spLocks noChangeArrowheads="1"/>
            </p:cNvSpPr>
            <p:nvPr/>
          </p:nvSpPr>
          <p:spPr bwMode="auto">
            <a:xfrm>
              <a:off x="4176" y="5276"/>
              <a:ext cx="720" cy="720"/>
            </a:xfrm>
            <a:prstGeom prst="rect">
              <a:avLst/>
            </a:prstGeom>
            <a:solidFill>
              <a:srgbClr val="FFFFFF"/>
            </a:solidFill>
            <a:ln w="9525">
              <a:solidFill>
                <a:srgbClr val="000000"/>
              </a:solidFill>
              <a:miter lim="800000"/>
              <a:headEnd/>
              <a:tailEnd/>
            </a:ln>
          </p:spPr>
          <p:txBody>
            <a:bodyPr/>
            <a:lstStyle/>
            <a:p>
              <a:pPr algn="ctr"/>
              <a:endParaRPr lang="es-MX" sz="2000"/>
            </a:p>
            <a:p>
              <a:pPr algn="ctr"/>
              <a:r>
                <a:rPr lang="es-MX" sz="2000"/>
                <a:t>A</a:t>
              </a:r>
            </a:p>
          </p:txBody>
        </p:sp>
        <p:sp>
          <p:nvSpPr>
            <p:cNvPr id="266246" name="Rectangle 6"/>
            <p:cNvSpPr>
              <a:spLocks noChangeArrowheads="1"/>
            </p:cNvSpPr>
            <p:nvPr/>
          </p:nvSpPr>
          <p:spPr bwMode="auto">
            <a:xfrm>
              <a:off x="4896" y="5132"/>
              <a:ext cx="1008" cy="864"/>
            </a:xfrm>
            <a:prstGeom prst="rect">
              <a:avLst/>
            </a:prstGeom>
            <a:solidFill>
              <a:srgbClr val="FFFFFF"/>
            </a:solidFill>
            <a:ln w="9525">
              <a:solidFill>
                <a:srgbClr val="000000"/>
              </a:solidFill>
              <a:miter lim="800000"/>
              <a:headEnd/>
              <a:tailEnd/>
            </a:ln>
          </p:spPr>
          <p:txBody>
            <a:bodyPr/>
            <a:lstStyle/>
            <a:p>
              <a:pPr algn="ctr"/>
              <a:endParaRPr lang="es-MX" sz="2000"/>
            </a:p>
            <a:p>
              <a:pPr algn="ctr"/>
              <a:r>
                <a:rPr lang="es-MX" sz="2000"/>
                <a:t>B</a:t>
              </a:r>
            </a:p>
          </p:txBody>
        </p:sp>
        <p:sp>
          <p:nvSpPr>
            <p:cNvPr id="266247" name="Rectangle 7"/>
            <p:cNvSpPr>
              <a:spLocks noChangeArrowheads="1"/>
            </p:cNvSpPr>
            <p:nvPr/>
          </p:nvSpPr>
          <p:spPr bwMode="auto">
            <a:xfrm>
              <a:off x="5904" y="5420"/>
              <a:ext cx="864" cy="576"/>
            </a:xfrm>
            <a:prstGeom prst="rect">
              <a:avLst/>
            </a:prstGeom>
            <a:solidFill>
              <a:srgbClr val="FFFFFF"/>
            </a:solidFill>
            <a:ln w="9525">
              <a:solidFill>
                <a:srgbClr val="000000"/>
              </a:solidFill>
              <a:miter lim="800000"/>
              <a:headEnd/>
              <a:tailEnd/>
            </a:ln>
          </p:spPr>
          <p:txBody>
            <a:bodyPr/>
            <a:lstStyle/>
            <a:p>
              <a:pPr algn="ctr"/>
              <a:r>
                <a:rPr lang="es-MX" sz="2000"/>
                <a:t>C</a:t>
              </a:r>
            </a:p>
          </p:txBody>
        </p:sp>
        <p:sp>
          <p:nvSpPr>
            <p:cNvPr id="266248" name="Rectangle 8"/>
            <p:cNvSpPr>
              <a:spLocks noChangeArrowheads="1"/>
            </p:cNvSpPr>
            <p:nvPr/>
          </p:nvSpPr>
          <p:spPr bwMode="auto">
            <a:xfrm>
              <a:off x="4896" y="5996"/>
              <a:ext cx="1872" cy="288"/>
            </a:xfrm>
            <a:prstGeom prst="rect">
              <a:avLst/>
            </a:prstGeom>
            <a:solidFill>
              <a:srgbClr val="FFFFFF"/>
            </a:solidFill>
            <a:ln w="9525">
              <a:solidFill>
                <a:srgbClr val="000000"/>
              </a:solidFill>
              <a:miter lim="800000"/>
              <a:headEnd/>
              <a:tailEnd/>
            </a:ln>
          </p:spPr>
          <p:txBody>
            <a:bodyPr/>
            <a:lstStyle/>
            <a:p>
              <a:pPr algn="ctr"/>
              <a:r>
                <a:rPr lang="es-MX" sz="1600"/>
                <a:t>D</a:t>
              </a:r>
              <a:endParaRPr lang="es-MX" sz="2000"/>
            </a:p>
          </p:txBody>
        </p:sp>
        <p:sp>
          <p:nvSpPr>
            <p:cNvPr id="266249" name="Rectangle 9"/>
            <p:cNvSpPr>
              <a:spLocks noChangeArrowheads="1"/>
            </p:cNvSpPr>
            <p:nvPr/>
          </p:nvSpPr>
          <p:spPr bwMode="auto">
            <a:xfrm>
              <a:off x="6768" y="5420"/>
              <a:ext cx="576" cy="1296"/>
            </a:xfrm>
            <a:prstGeom prst="rect">
              <a:avLst/>
            </a:prstGeom>
            <a:solidFill>
              <a:srgbClr val="FFFFFF"/>
            </a:solidFill>
            <a:ln w="9525">
              <a:solidFill>
                <a:srgbClr val="000000"/>
              </a:solidFill>
              <a:miter lim="800000"/>
              <a:headEnd/>
              <a:tailEnd/>
            </a:ln>
          </p:spPr>
          <p:txBody>
            <a:bodyPr/>
            <a:lstStyle/>
            <a:p>
              <a:pPr algn="ctr"/>
              <a:endParaRPr lang="es-MX" sz="2000"/>
            </a:p>
            <a:p>
              <a:pPr algn="ctr"/>
              <a:endParaRPr lang="es-MX" sz="2000"/>
            </a:p>
            <a:p>
              <a:pPr algn="ctr"/>
              <a:r>
                <a:rPr lang="es-MX" sz="2000"/>
                <a:t>E</a:t>
              </a:r>
            </a:p>
          </p:txBody>
        </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B3BA2FA-47DF-442D-8B5E-C50B77F1BBEE}" type="slidenum">
              <a:rPr lang="es-MX"/>
              <a:pPr/>
              <a:t>5</a:t>
            </a:fld>
            <a:endParaRPr lang="es-MX"/>
          </a:p>
        </p:txBody>
      </p:sp>
      <p:sp>
        <p:nvSpPr>
          <p:cNvPr id="219138" name="Rectangle 2"/>
          <p:cNvSpPr>
            <a:spLocks noGrp="1" noChangeArrowheads="1"/>
          </p:cNvSpPr>
          <p:nvPr>
            <p:ph type="title"/>
          </p:nvPr>
        </p:nvSpPr>
        <p:spPr/>
        <p:txBody>
          <a:bodyPr/>
          <a:lstStyle/>
          <a:p>
            <a:r>
              <a:rPr lang="es-MX" sz="3600"/>
              <a:t>El problema de las </a:t>
            </a:r>
            <a:r>
              <a:rPr lang="es-MX" sz="3600" b="1" i="1"/>
              <a:t>n</a:t>
            </a:r>
            <a:r>
              <a:rPr lang="es-MX" sz="3600"/>
              <a:t> reinas...</a:t>
            </a:r>
          </a:p>
        </p:txBody>
      </p:sp>
      <p:sp>
        <p:nvSpPr>
          <p:cNvPr id="219139" name="Rectangle 3"/>
          <p:cNvSpPr>
            <a:spLocks noGrp="1" noChangeArrowheads="1"/>
          </p:cNvSpPr>
          <p:nvPr>
            <p:ph type="body" idx="1"/>
          </p:nvPr>
        </p:nvSpPr>
        <p:spPr>
          <a:xfrm>
            <a:off x="228600" y="1981200"/>
            <a:ext cx="8915400" cy="4114800"/>
          </a:xfrm>
        </p:spPr>
        <p:txBody>
          <a:bodyPr/>
          <a:lstStyle/>
          <a:p>
            <a:r>
              <a:rPr lang="es-MX"/>
              <a:t>De todas las posibles posiciones dentro del tablero de </a:t>
            </a:r>
            <a:br>
              <a:rPr lang="es-MX"/>
            </a:br>
            <a:r>
              <a:rPr lang="es-MX" i="1">
                <a:latin typeface="Times New Roman" pitchFamily="18" charset="0"/>
              </a:rPr>
              <a:t>n</a:t>
            </a:r>
            <a:r>
              <a:rPr lang="es-MX"/>
              <a:t> X </a:t>
            </a:r>
            <a:r>
              <a:rPr lang="es-MX" i="1">
                <a:latin typeface="Times New Roman" pitchFamily="18" charset="0"/>
              </a:rPr>
              <a:t>n</a:t>
            </a:r>
            <a:r>
              <a:rPr lang="es-MX"/>
              <a:t>, se tienen que seleccionar las </a:t>
            </a:r>
            <a:r>
              <a:rPr lang="es-MX" i="1">
                <a:latin typeface="Times New Roman" pitchFamily="18" charset="0"/>
              </a:rPr>
              <a:t>n</a:t>
            </a:r>
            <a:r>
              <a:rPr lang="es-MX"/>
              <a:t> posiciones que cumplan la condición de no estar en el mismo renglón, columna o diagonal que otra posición seleccionada del tablero.</a:t>
            </a:r>
          </a:p>
          <a:p>
            <a:r>
              <a:rPr lang="es-MX"/>
              <a:t>¿Cuántas posibles combinaciones de posiciones  se pueden tener para de ahí seleccionar la solución?</a:t>
            </a:r>
          </a:p>
          <a:p>
            <a:r>
              <a:rPr lang="es-MX"/>
              <a:t>Por FUERZA BRUTA se obtendrían ¡ </a:t>
            </a:r>
            <a:r>
              <a:rPr lang="es-MX" i="1">
                <a:solidFill>
                  <a:srgbClr val="CC0000"/>
                </a:solidFill>
                <a:latin typeface="Times New Roman" pitchFamily="18" charset="0"/>
              </a:rPr>
              <a:t>n</a:t>
            </a:r>
            <a:r>
              <a:rPr lang="es-MX" i="1" baseline="30000">
                <a:solidFill>
                  <a:srgbClr val="CC0000"/>
                </a:solidFill>
                <a:latin typeface="Times New Roman" pitchFamily="18" charset="0"/>
              </a:rPr>
              <a:t>n</a:t>
            </a:r>
            <a:r>
              <a:rPr lang="es-MX" baseline="30000"/>
              <a:t> </a:t>
            </a:r>
            <a:r>
              <a:rPr lang="es-MX"/>
              <a:t>conjuntos candidatos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9139">
                                            <p:txEl>
                                              <p:pRg st="1" end="1"/>
                                            </p:txEl>
                                          </p:spTgt>
                                        </p:tgtEl>
                                        <p:attrNameLst>
                                          <p:attrName>style.visibility</p:attrName>
                                        </p:attrNameLst>
                                      </p:cBhvr>
                                      <p:to>
                                        <p:strVal val="visible"/>
                                      </p:to>
                                    </p:set>
                                    <p:anim calcmode="lin" valueType="num">
                                      <p:cBhvr additive="base">
                                        <p:cTn id="7" dur="500" fill="hold"/>
                                        <p:tgtEl>
                                          <p:spTgt spid="21913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91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9139">
                                            <p:txEl>
                                              <p:pRg st="2" end="2"/>
                                            </p:txEl>
                                          </p:spTgt>
                                        </p:tgtEl>
                                        <p:attrNameLst>
                                          <p:attrName>style.visibility</p:attrName>
                                        </p:attrNameLst>
                                      </p:cBhvr>
                                      <p:to>
                                        <p:strVal val="visible"/>
                                      </p:to>
                                    </p:set>
                                    <p:anim calcmode="lin" valueType="num">
                                      <p:cBhvr additive="base">
                                        <p:cTn id="13" dur="500" fill="hold"/>
                                        <p:tgtEl>
                                          <p:spTgt spid="21913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91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uiExpand="1"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9CD45C2-02C0-49AD-A20B-5364076D063F}" type="slidenum">
              <a:rPr lang="es-MX"/>
              <a:pPr/>
              <a:t>50</a:t>
            </a:fld>
            <a:endParaRPr lang="es-MX"/>
          </a:p>
        </p:txBody>
      </p:sp>
      <p:sp>
        <p:nvSpPr>
          <p:cNvPr id="267266" name="Rectangle 2"/>
          <p:cNvSpPr>
            <a:spLocks noGrp="1" noChangeArrowheads="1"/>
          </p:cNvSpPr>
          <p:nvPr>
            <p:ph type="title"/>
          </p:nvPr>
        </p:nvSpPr>
        <p:spPr/>
        <p:txBody>
          <a:bodyPr/>
          <a:lstStyle/>
          <a:p>
            <a:r>
              <a:rPr lang="es-MX"/>
              <a:t>Ciclo Hamiltoniano</a:t>
            </a:r>
          </a:p>
        </p:txBody>
      </p:sp>
      <p:sp>
        <p:nvSpPr>
          <p:cNvPr id="267267" name="Rectangle 3"/>
          <p:cNvSpPr>
            <a:spLocks noGrp="1" noChangeArrowheads="1"/>
          </p:cNvSpPr>
          <p:nvPr>
            <p:ph type="body" idx="1"/>
          </p:nvPr>
        </p:nvSpPr>
        <p:spPr/>
        <p:txBody>
          <a:bodyPr/>
          <a:lstStyle/>
          <a:p>
            <a:r>
              <a:rPr lang="es-MX"/>
              <a:t>Árbol de búsqueda de soluciones:</a:t>
            </a:r>
          </a:p>
          <a:p>
            <a:pPr lvl="1"/>
            <a:r>
              <a:rPr lang="es-MX"/>
              <a:t>La raíz del árbol (nivel 0) es el vértice de inicio del ciclo.</a:t>
            </a:r>
          </a:p>
          <a:p>
            <a:pPr lvl="1"/>
            <a:r>
              <a:rPr lang="es-MX"/>
              <a:t>En el nivel 1 se consideran TODOS los vértices menos el inicial.</a:t>
            </a:r>
          </a:p>
          <a:p>
            <a:pPr lvl="1"/>
            <a:r>
              <a:rPr lang="es-MX"/>
              <a:t>En el nivel 2 se consideran TODOS los vértices menos los 2 que ya fueron visitados.</a:t>
            </a:r>
          </a:p>
          <a:p>
            <a:pPr lvl="1"/>
            <a:r>
              <a:rPr lang="es-MX"/>
              <a:t>Y así sucesivamente hasta el nivel ‘n-1’  que incluirá al vértice que no ha sido visitado.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7">
                                            <p:txEl>
                                              <p:pRg st="1" end="1"/>
                                            </p:txEl>
                                          </p:spTgt>
                                        </p:tgtEl>
                                        <p:attrNameLst>
                                          <p:attrName>style.visibility</p:attrName>
                                        </p:attrNameLst>
                                      </p:cBhvr>
                                      <p:to>
                                        <p:strVal val="visible"/>
                                      </p:to>
                                    </p:set>
                                    <p:anim calcmode="lin" valueType="num">
                                      <p:cBhvr additive="base">
                                        <p:cTn id="7" dur="500" fill="hold"/>
                                        <p:tgtEl>
                                          <p:spTgt spid="26726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7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67">
                                            <p:txEl>
                                              <p:pRg st="2" end="2"/>
                                            </p:txEl>
                                          </p:spTgt>
                                        </p:tgtEl>
                                        <p:attrNameLst>
                                          <p:attrName>style.visibility</p:attrName>
                                        </p:attrNameLst>
                                      </p:cBhvr>
                                      <p:to>
                                        <p:strVal val="visible"/>
                                      </p:to>
                                    </p:set>
                                    <p:anim calcmode="lin" valueType="num">
                                      <p:cBhvr additive="base">
                                        <p:cTn id="13" dur="500" fill="hold"/>
                                        <p:tgtEl>
                                          <p:spTgt spid="26726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7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7267">
                                            <p:txEl>
                                              <p:pRg st="3" end="3"/>
                                            </p:txEl>
                                          </p:spTgt>
                                        </p:tgtEl>
                                        <p:attrNameLst>
                                          <p:attrName>style.visibility</p:attrName>
                                        </p:attrNameLst>
                                      </p:cBhvr>
                                      <p:to>
                                        <p:strVal val="visible"/>
                                      </p:to>
                                    </p:set>
                                    <p:anim calcmode="lin" valueType="num">
                                      <p:cBhvr additive="base">
                                        <p:cTn id="19" dur="500" fill="hold"/>
                                        <p:tgtEl>
                                          <p:spTgt spid="26726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7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7267">
                                            <p:txEl>
                                              <p:pRg st="4" end="4"/>
                                            </p:txEl>
                                          </p:spTgt>
                                        </p:tgtEl>
                                        <p:attrNameLst>
                                          <p:attrName>style.visibility</p:attrName>
                                        </p:attrNameLst>
                                      </p:cBhvr>
                                      <p:to>
                                        <p:strVal val="visible"/>
                                      </p:to>
                                    </p:set>
                                    <p:anim calcmode="lin" valueType="num">
                                      <p:cBhvr additive="base">
                                        <p:cTn id="25" dur="500" fill="hold"/>
                                        <p:tgtEl>
                                          <p:spTgt spid="26726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72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uiExpand="1"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7C8BFC4-A3D4-4CA1-B094-A71890F24A27}" type="slidenum">
              <a:rPr lang="es-MX"/>
              <a:pPr/>
              <a:t>51</a:t>
            </a:fld>
            <a:endParaRPr lang="es-MX"/>
          </a:p>
        </p:txBody>
      </p:sp>
      <p:sp>
        <p:nvSpPr>
          <p:cNvPr id="268290" name="Rectangle 2"/>
          <p:cNvSpPr>
            <a:spLocks noGrp="1" noChangeArrowheads="1"/>
          </p:cNvSpPr>
          <p:nvPr>
            <p:ph type="title"/>
          </p:nvPr>
        </p:nvSpPr>
        <p:spPr/>
        <p:txBody>
          <a:bodyPr/>
          <a:lstStyle/>
          <a:p>
            <a:r>
              <a:rPr lang="es-MX"/>
              <a:t>Ciclo Hamiltoniano</a:t>
            </a:r>
          </a:p>
        </p:txBody>
      </p:sp>
      <p:sp>
        <p:nvSpPr>
          <p:cNvPr id="268291" name="Rectangle 3"/>
          <p:cNvSpPr>
            <a:spLocks noGrp="1" noChangeArrowheads="1"/>
          </p:cNvSpPr>
          <p:nvPr>
            <p:ph type="body" idx="1"/>
          </p:nvPr>
        </p:nvSpPr>
        <p:spPr>
          <a:xfrm>
            <a:off x="685800" y="1981200"/>
            <a:ext cx="8077200" cy="4114800"/>
          </a:xfrm>
        </p:spPr>
        <p:txBody>
          <a:bodyPr/>
          <a:lstStyle/>
          <a:p>
            <a:r>
              <a:rPr lang="es-MX"/>
              <a:t>Criterio de selección:</a:t>
            </a:r>
          </a:p>
          <a:p>
            <a:pPr lvl="1"/>
            <a:r>
              <a:rPr lang="es-MX"/>
              <a:t>Un vértice en el nivel i del árbol, debe ser adyacente al vértice en el nivel i-1 del camino correspondiente en el árbol.</a:t>
            </a:r>
          </a:p>
          <a:p>
            <a:pPr lvl="1"/>
            <a:r>
              <a:rPr lang="es-MX"/>
              <a:t>Un vértice en el nivel i, no puede ser alguno de los vértices de los i-1 niveles anteriores.</a:t>
            </a:r>
          </a:p>
          <a:p>
            <a:pPr lvl="1"/>
            <a:r>
              <a:rPr lang="es-MX"/>
              <a:t>Un vértice en el nivel n-1 debe ser adyacente con el vértice del nivel 0 (raíz).</a:t>
            </a:r>
          </a:p>
          <a:p>
            <a:r>
              <a:rPr lang="es-MX"/>
              <a:t>Ver algoritmo específico en el libro, sección 5.6...</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291">
                                            <p:txEl>
                                              <p:pRg st="1" end="1"/>
                                            </p:txEl>
                                          </p:spTgt>
                                        </p:tgtEl>
                                        <p:attrNameLst>
                                          <p:attrName>style.visibility</p:attrName>
                                        </p:attrNameLst>
                                      </p:cBhvr>
                                      <p:to>
                                        <p:strVal val="visible"/>
                                      </p:to>
                                    </p:set>
                                    <p:anim calcmode="lin" valueType="num">
                                      <p:cBhvr additive="base">
                                        <p:cTn id="7" dur="500" fill="hold"/>
                                        <p:tgtEl>
                                          <p:spTgt spid="26829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8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8291">
                                            <p:txEl>
                                              <p:pRg st="2" end="2"/>
                                            </p:txEl>
                                          </p:spTgt>
                                        </p:tgtEl>
                                        <p:attrNameLst>
                                          <p:attrName>style.visibility</p:attrName>
                                        </p:attrNameLst>
                                      </p:cBhvr>
                                      <p:to>
                                        <p:strVal val="visible"/>
                                      </p:to>
                                    </p:set>
                                    <p:anim calcmode="lin" valueType="num">
                                      <p:cBhvr additive="base">
                                        <p:cTn id="13" dur="500" fill="hold"/>
                                        <p:tgtEl>
                                          <p:spTgt spid="26829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8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8291">
                                            <p:txEl>
                                              <p:pRg st="3" end="3"/>
                                            </p:txEl>
                                          </p:spTgt>
                                        </p:tgtEl>
                                        <p:attrNameLst>
                                          <p:attrName>style.visibility</p:attrName>
                                        </p:attrNameLst>
                                      </p:cBhvr>
                                      <p:to>
                                        <p:strVal val="visible"/>
                                      </p:to>
                                    </p:set>
                                    <p:anim calcmode="lin" valueType="num">
                                      <p:cBhvr additive="base">
                                        <p:cTn id="19" dur="500" fill="hold"/>
                                        <p:tgtEl>
                                          <p:spTgt spid="26829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82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8291">
                                            <p:txEl>
                                              <p:pRg st="4" end="4"/>
                                            </p:txEl>
                                          </p:spTgt>
                                        </p:tgtEl>
                                        <p:attrNameLst>
                                          <p:attrName>style.visibility</p:attrName>
                                        </p:attrNameLst>
                                      </p:cBhvr>
                                      <p:to>
                                        <p:strVal val="visible"/>
                                      </p:to>
                                    </p:set>
                                    <p:anim calcmode="lin" valueType="num">
                                      <p:cBhvr additive="base">
                                        <p:cTn id="25" dur="500" fill="hold"/>
                                        <p:tgtEl>
                                          <p:spTgt spid="26829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82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uiExpand="1" build="p" bldLvl="2"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9C81A1E-6017-4271-AD4C-FA424F14F5EA}" type="slidenum">
              <a:rPr lang="es-MX"/>
              <a:pPr/>
              <a:t>52</a:t>
            </a:fld>
            <a:endParaRPr lang="es-MX"/>
          </a:p>
        </p:txBody>
      </p:sp>
      <p:sp>
        <p:nvSpPr>
          <p:cNvPr id="269314" name="Rectangle 2"/>
          <p:cNvSpPr>
            <a:spLocks noGrp="1" noChangeArrowheads="1"/>
          </p:cNvSpPr>
          <p:nvPr>
            <p:ph type="title"/>
          </p:nvPr>
        </p:nvSpPr>
        <p:spPr>
          <a:xfrm>
            <a:off x="1981200" y="457200"/>
            <a:ext cx="6477000" cy="1143000"/>
          </a:xfrm>
        </p:spPr>
        <p:txBody>
          <a:bodyPr/>
          <a:lstStyle/>
          <a:p>
            <a:r>
              <a:rPr lang="es-MX"/>
              <a:t>Eficiencia</a:t>
            </a:r>
            <a:br>
              <a:rPr lang="es-MX"/>
            </a:br>
            <a:r>
              <a:rPr lang="es-MX"/>
              <a:t>Ciclo Hamiltoniano</a:t>
            </a:r>
          </a:p>
        </p:txBody>
      </p:sp>
      <p:sp>
        <p:nvSpPr>
          <p:cNvPr id="269315" name="Rectangle 3"/>
          <p:cNvSpPr>
            <a:spLocks noGrp="1" noChangeArrowheads="1"/>
          </p:cNvSpPr>
          <p:nvPr>
            <p:ph type="body" idx="1"/>
          </p:nvPr>
        </p:nvSpPr>
        <p:spPr>
          <a:xfrm>
            <a:off x="228600" y="1981200"/>
            <a:ext cx="8915400" cy="4114800"/>
          </a:xfrm>
        </p:spPr>
        <p:txBody>
          <a:bodyPr/>
          <a:lstStyle/>
          <a:p>
            <a:r>
              <a:rPr lang="es-MX"/>
              <a:t>El problema del viajero fue resuelto con la técnica de la programación dinámica y se obtuvo un algoritmo con un comportamiento de orden exponencial [</a:t>
            </a:r>
            <a:r>
              <a:rPr lang="es-MX" sz="2000" i="1">
                <a:latin typeface="Times New Roman" pitchFamily="18" charset="0"/>
              </a:rPr>
              <a:t>T(n) = (n-1)(n-2)2</a:t>
            </a:r>
            <a:r>
              <a:rPr lang="es-MX" sz="2000" i="1" baseline="30000">
                <a:latin typeface="Times New Roman" pitchFamily="18" charset="0"/>
              </a:rPr>
              <a:t>n-3</a:t>
            </a:r>
            <a:r>
              <a:rPr lang="es-MX"/>
              <a:t>]…</a:t>
            </a:r>
          </a:p>
          <a:p>
            <a:r>
              <a:rPr lang="es-MX"/>
              <a:t>El algoritmo para encontrar los ciclos hamiltonianos por backtracking, en su peor caso, tiene un comportamiento peor que exponencial…</a:t>
            </a:r>
          </a:p>
          <a:p>
            <a:r>
              <a:rPr lang="es-MX"/>
              <a:t>Sin embargo, su utilidad radica en que al encontrar el primer ciclo, pudiera ser suficiente… (Ejemplo: visitar 20 ciudades vs. 40 ciudades).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5">
                                            <p:txEl>
                                              <p:pRg st="1" end="1"/>
                                            </p:txEl>
                                          </p:spTgt>
                                        </p:tgtEl>
                                        <p:attrNameLst>
                                          <p:attrName>style.visibility</p:attrName>
                                        </p:attrNameLst>
                                      </p:cBhvr>
                                      <p:to>
                                        <p:strVal val="visible"/>
                                      </p:to>
                                    </p:set>
                                    <p:anim calcmode="lin" valueType="num">
                                      <p:cBhvr additive="base">
                                        <p:cTn id="7" dur="500" fill="hold"/>
                                        <p:tgtEl>
                                          <p:spTgt spid="26931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9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9315">
                                            <p:txEl>
                                              <p:pRg st="2" end="2"/>
                                            </p:txEl>
                                          </p:spTgt>
                                        </p:tgtEl>
                                        <p:attrNameLst>
                                          <p:attrName>style.visibility</p:attrName>
                                        </p:attrNameLst>
                                      </p:cBhvr>
                                      <p:to>
                                        <p:strVal val="visible"/>
                                      </p:to>
                                    </p:set>
                                    <p:anim calcmode="lin" valueType="num">
                                      <p:cBhvr additive="base">
                                        <p:cTn id="13" dur="500" fill="hold"/>
                                        <p:tgtEl>
                                          <p:spTgt spid="2693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93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uiExpand="1"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347D9D5-4B5C-46C9-A6C1-84B0F7C7FEF5}" type="slidenum">
              <a:rPr lang="es-MX"/>
              <a:pPr/>
              <a:t>53</a:t>
            </a:fld>
            <a:endParaRPr lang="es-MX"/>
          </a:p>
        </p:txBody>
      </p:sp>
      <p:sp>
        <p:nvSpPr>
          <p:cNvPr id="270338" name="Rectangle 2"/>
          <p:cNvSpPr>
            <a:spLocks noGrp="1" noChangeArrowheads="1"/>
          </p:cNvSpPr>
          <p:nvPr>
            <p:ph type="title"/>
          </p:nvPr>
        </p:nvSpPr>
        <p:spPr/>
        <p:txBody>
          <a:bodyPr/>
          <a:lstStyle/>
          <a:p>
            <a:r>
              <a:rPr lang="es-MX"/>
              <a:t>EJERCICIO</a:t>
            </a:r>
          </a:p>
        </p:txBody>
      </p:sp>
      <p:sp>
        <p:nvSpPr>
          <p:cNvPr id="270339" name="Rectangle 3"/>
          <p:cNvSpPr>
            <a:spLocks noGrp="1" noChangeArrowheads="1"/>
          </p:cNvSpPr>
          <p:nvPr>
            <p:ph type="body" idx="1"/>
          </p:nvPr>
        </p:nvSpPr>
        <p:spPr/>
        <p:txBody>
          <a:bodyPr/>
          <a:lstStyle/>
          <a:p>
            <a:r>
              <a:rPr lang="es-MX" sz="2400">
                <a:solidFill>
                  <a:schemeClr val="tx1"/>
                </a:solidFill>
              </a:rPr>
              <a:t>Para el grafo que se representa en la siguiente matriz de adyacencias, encontrar todos los ciclos hamiltonianos que tienen como origen el primer vértice del grafo, utilizando la técnica de backtracking.</a:t>
            </a:r>
            <a:endParaRPr lang="es-MX" sz="2400"/>
          </a:p>
        </p:txBody>
      </p:sp>
      <p:pic>
        <p:nvPicPr>
          <p:cNvPr id="270340" name="Picture 4"/>
          <p:cNvPicPr>
            <a:picLocks noChangeAspect="1" noChangeArrowheads="1"/>
          </p:cNvPicPr>
          <p:nvPr/>
        </p:nvPicPr>
        <p:blipFill>
          <a:blip r:embed="rId3"/>
          <a:srcRect/>
          <a:stretch>
            <a:fillRect/>
          </a:stretch>
        </p:blipFill>
        <p:spPr bwMode="auto">
          <a:xfrm>
            <a:off x="2590800" y="3657600"/>
            <a:ext cx="5002213" cy="22288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84384AB6-2332-4D71-B427-DB6E43FDA17E}" type="slidenum">
              <a:rPr lang="es-MX"/>
              <a:pPr/>
              <a:t>54</a:t>
            </a:fld>
            <a:endParaRPr lang="es-MX"/>
          </a:p>
        </p:txBody>
      </p:sp>
      <p:pic>
        <p:nvPicPr>
          <p:cNvPr id="302084" name="Picture 4"/>
          <p:cNvPicPr>
            <a:picLocks noChangeAspect="1" noChangeArrowheads="1"/>
          </p:cNvPicPr>
          <p:nvPr/>
        </p:nvPicPr>
        <p:blipFill>
          <a:blip r:embed="rId3"/>
          <a:srcRect/>
          <a:stretch>
            <a:fillRect/>
          </a:stretch>
        </p:blipFill>
        <p:spPr bwMode="auto">
          <a:xfrm>
            <a:off x="4724400" y="0"/>
            <a:ext cx="3886200" cy="1731963"/>
          </a:xfrm>
          <a:prstGeom prst="rect">
            <a:avLst/>
          </a:prstGeom>
          <a:noFill/>
          <a:ln w="9525">
            <a:noFill/>
            <a:miter lim="800000"/>
            <a:headEnd/>
            <a:tailEnd/>
          </a:ln>
          <a:effectLst/>
        </p:spPr>
      </p:pic>
      <p:sp>
        <p:nvSpPr>
          <p:cNvPr id="302085" name="Comment 5"/>
          <p:cNvSpPr>
            <a:spLocks noRot="1" noChangeAspect="1" noEditPoints="1" noChangeArrowheads="1" noChangeShapeType="1" noTextEdit="1"/>
          </p:cNvSpPr>
          <p:nvPr/>
        </p:nvSpPr>
        <p:spPr bwMode="auto">
          <a:xfrm>
            <a:off x="3657600" y="2149475"/>
            <a:ext cx="1089025" cy="1355725"/>
          </a:xfrm>
          <a:custGeom>
            <a:avLst/>
            <a:gdLst>
              <a:gd name="T0" fmla="+- 0 12336 10160"/>
              <a:gd name="T1" fmla="*/ T0 w 3027"/>
              <a:gd name="T2" fmla="+- 0 5969 5969"/>
              <a:gd name="T3" fmla="*/ 5969 h 3767"/>
              <a:gd name="T4" fmla="+- 0 11893 10160"/>
              <a:gd name="T5" fmla="*/ T4 w 3027"/>
              <a:gd name="T6" fmla="+- 0 6149 5969"/>
              <a:gd name="T7" fmla="*/ 6149 h 3767"/>
              <a:gd name="T8" fmla="+- 0 11846 10160"/>
              <a:gd name="T9" fmla="*/ T8 w 3027"/>
              <a:gd name="T10" fmla="+- 0 6658 5969"/>
              <a:gd name="T11" fmla="*/ 6658 h 3767"/>
              <a:gd name="T12" fmla="+- 0 12075 10160"/>
              <a:gd name="T13" fmla="*/ T12 w 3027"/>
              <a:gd name="T14" fmla="+- 0 6924 5969"/>
              <a:gd name="T15" fmla="*/ 6924 h 3767"/>
              <a:gd name="T16" fmla="+- 0 12845 10160"/>
              <a:gd name="T17" fmla="*/ T16 w 3027"/>
              <a:gd name="T18" fmla="+- 0 6862 5969"/>
              <a:gd name="T19" fmla="*/ 6862 h 3767"/>
              <a:gd name="T20" fmla="+- 0 13152 10160"/>
              <a:gd name="T21" fmla="*/ T20 w 3027"/>
              <a:gd name="T22" fmla="+- 0 6572 5969"/>
              <a:gd name="T23" fmla="*/ 6572 h 3767"/>
              <a:gd name="T24" fmla="+- 0 13091 10160"/>
              <a:gd name="T25" fmla="*/ T24 w 3027"/>
              <a:gd name="T26" fmla="+- 0 6142 5969"/>
              <a:gd name="T27" fmla="*/ 6142 h 3767"/>
              <a:gd name="T28" fmla="+- 0 12706 10160"/>
              <a:gd name="T29" fmla="*/ T28 w 3027"/>
              <a:gd name="T30" fmla="+- 0 5986 5969"/>
              <a:gd name="T31" fmla="*/ 5986 h 3767"/>
              <a:gd name="T32" fmla="+- 0 12162 10160"/>
              <a:gd name="T33" fmla="*/ T32 w 3027"/>
              <a:gd name="T34" fmla="+- 0 6052 5969"/>
              <a:gd name="T35" fmla="*/ 6052 h 3767"/>
              <a:gd name="T36" fmla="+- 0 12286 10160"/>
              <a:gd name="T37" fmla="*/ T36 w 3027"/>
              <a:gd name="T38" fmla="+- 0 6728 5969"/>
              <a:gd name="T39" fmla="*/ 6728 h 3767"/>
              <a:gd name="T40" fmla="+- 0 12332 10160"/>
              <a:gd name="T41" fmla="*/ T40 w 3027"/>
              <a:gd name="T42" fmla="+- 0 6595 5969"/>
              <a:gd name="T43" fmla="*/ 6595 h 3767"/>
              <a:gd name="T44" fmla="+- 0 12443 10160"/>
              <a:gd name="T45" fmla="*/ T44 w 3027"/>
              <a:gd name="T46" fmla="+- 0 6364 5969"/>
              <a:gd name="T47" fmla="*/ 6364 h 3767"/>
              <a:gd name="T48" fmla="+- 0 12555 10160"/>
              <a:gd name="T49" fmla="*/ T48 w 3027"/>
              <a:gd name="T50" fmla="+- 0 6391 5969"/>
              <a:gd name="T51" fmla="*/ 6391 h 3767"/>
              <a:gd name="T52" fmla="+- 0 12682 10160"/>
              <a:gd name="T53" fmla="*/ T52 w 3027"/>
              <a:gd name="T54" fmla="+- 0 6603 5969"/>
              <a:gd name="T55" fmla="*/ 6603 h 3767"/>
              <a:gd name="T56" fmla="+- 0 12785 10160"/>
              <a:gd name="T57" fmla="*/ T56 w 3027"/>
              <a:gd name="T58" fmla="+- 0 6737 5969"/>
              <a:gd name="T59" fmla="*/ 6737 h 3767"/>
              <a:gd name="T60" fmla="+- 0 12728 10160"/>
              <a:gd name="T61" fmla="*/ T60 w 3027"/>
              <a:gd name="T62" fmla="+- 0 6737 5969"/>
              <a:gd name="T63" fmla="*/ 6737 h 3767"/>
              <a:gd name="T64" fmla="+- 0 12423 10160"/>
              <a:gd name="T65" fmla="*/ T64 w 3027"/>
              <a:gd name="T66" fmla="+- 0 6658 5969"/>
              <a:gd name="T67" fmla="*/ 6658 h 3767"/>
              <a:gd name="T68" fmla="+- 0 12529 10160"/>
              <a:gd name="T69" fmla="*/ T68 w 3027"/>
              <a:gd name="T70" fmla="+- 0 6647 5969"/>
              <a:gd name="T71" fmla="*/ 6647 h 3767"/>
              <a:gd name="T72" fmla="+- 0 12149 10160"/>
              <a:gd name="T73" fmla="*/ T72 w 3027"/>
              <a:gd name="T74" fmla="+- 0 6983 5969"/>
              <a:gd name="T75" fmla="*/ 6983 h 3767"/>
              <a:gd name="T76" fmla="+- 0 12090 10160"/>
              <a:gd name="T77" fmla="*/ T76 w 3027"/>
              <a:gd name="T78" fmla="+- 0 6999 5969"/>
              <a:gd name="T79" fmla="*/ 6999 h 3767"/>
              <a:gd name="T80" fmla="+- 0 11625 10160"/>
              <a:gd name="T81" fmla="*/ T80 w 3027"/>
              <a:gd name="T82" fmla="+- 0 7553 5969"/>
              <a:gd name="T83" fmla="*/ 7553 h 3767"/>
              <a:gd name="T84" fmla="+- 0 11197 10160"/>
              <a:gd name="T85" fmla="*/ T84 w 3027"/>
              <a:gd name="T86" fmla="+- 0 8048 5969"/>
              <a:gd name="T87" fmla="*/ 8048 h 3767"/>
              <a:gd name="T88" fmla="+- 0 10840 10160"/>
              <a:gd name="T89" fmla="*/ T88 w 3027"/>
              <a:gd name="T90" fmla="+- 0 8283 5969"/>
              <a:gd name="T91" fmla="*/ 8283 h 3767"/>
              <a:gd name="T92" fmla="+- 0 11023 10160"/>
              <a:gd name="T93" fmla="*/ T92 w 3027"/>
              <a:gd name="T94" fmla="+- 0 8478 5969"/>
              <a:gd name="T95" fmla="*/ 8478 h 3767"/>
              <a:gd name="T96" fmla="+- 0 10674 10160"/>
              <a:gd name="T97" fmla="*/ T96 w 3027"/>
              <a:gd name="T98" fmla="+- 0 8283 5969"/>
              <a:gd name="T99" fmla="*/ 8283 h 3767"/>
              <a:gd name="T100" fmla="+- 0 10361 10160"/>
              <a:gd name="T101" fmla="*/ T100 w 3027"/>
              <a:gd name="T102" fmla="+- 0 8578 5969"/>
              <a:gd name="T103" fmla="*/ 8578 h 3767"/>
              <a:gd name="T104" fmla="+- 0 10240 10160"/>
              <a:gd name="T105" fmla="*/ T104 w 3027"/>
              <a:gd name="T106" fmla="+- 0 9440 5969"/>
              <a:gd name="T107" fmla="*/ 9440 h 3767"/>
              <a:gd name="T108" fmla="+- 0 10782 10160"/>
              <a:gd name="T109" fmla="*/ T108 w 3027"/>
              <a:gd name="T110" fmla="+- 0 9735 5969"/>
              <a:gd name="T111" fmla="*/ 9735 h 3767"/>
              <a:gd name="T112" fmla="+- 0 11513 10160"/>
              <a:gd name="T113" fmla="*/ T112 w 3027"/>
              <a:gd name="T114" fmla="+- 0 9297 5969"/>
              <a:gd name="T115" fmla="*/ 9297 h 3767"/>
              <a:gd name="T116" fmla="+- 0 11686 10160"/>
              <a:gd name="T117" fmla="*/ T116 w 3027"/>
              <a:gd name="T118" fmla="+- 0 8882 5969"/>
              <a:gd name="T119" fmla="*/ 8882 h 3767"/>
              <a:gd name="T120" fmla="+- 0 11389 10160"/>
              <a:gd name="T121" fmla="*/ T120 w 3027"/>
              <a:gd name="T122" fmla="+- 0 8527 5969"/>
              <a:gd name="T123" fmla="*/ 8527 h 3767"/>
              <a:gd name="T124" fmla="+- 0 10778 10160"/>
              <a:gd name="T125" fmla="*/ T124 w 3027"/>
              <a:gd name="T126" fmla="+- 0 8525 5969"/>
              <a:gd name="T127" fmla="*/ 8525 h 3767"/>
              <a:gd name="T128" fmla="+- 0 10490 10160"/>
              <a:gd name="T129" fmla="*/ T128 w 3027"/>
              <a:gd name="T130" fmla="+- 0 9203 5969"/>
              <a:gd name="T131" fmla="*/ 9203 h 3767"/>
              <a:gd name="T132" fmla="+- 0 10464 10160"/>
              <a:gd name="T133" fmla="*/ T132 w 3027"/>
              <a:gd name="T134" fmla="+- 0 9306 5969"/>
              <a:gd name="T135" fmla="*/ 9306 h 3767"/>
              <a:gd name="T136" fmla="+- 0 10480 10160"/>
              <a:gd name="T137" fmla="*/ T136 w 3027"/>
              <a:gd name="T138" fmla="+- 0 9237 5969"/>
              <a:gd name="T139" fmla="*/ 9237 h 3767"/>
              <a:gd name="T140" fmla="+- 0 10573 10160"/>
              <a:gd name="T141" fmla="*/ T140 w 3027"/>
              <a:gd name="T142" fmla="+- 0 9043 5969"/>
              <a:gd name="T143" fmla="*/ 9043 h 3767"/>
              <a:gd name="T144" fmla="+- 0 10671 10160"/>
              <a:gd name="T145" fmla="*/ T144 w 3027"/>
              <a:gd name="T146" fmla="+- 0 9029 5969"/>
              <a:gd name="T147" fmla="*/ 9029 h 3767"/>
              <a:gd name="T148" fmla="+- 0 10795 10160"/>
              <a:gd name="T149" fmla="*/ T148 w 3027"/>
              <a:gd name="T150" fmla="+- 0 9206 5969"/>
              <a:gd name="T151" fmla="*/ 9206 h 3767"/>
              <a:gd name="T152" fmla="+- 0 10842 10160"/>
              <a:gd name="T153" fmla="*/ T152 w 3027"/>
              <a:gd name="T154" fmla="+- 0 9316 5969"/>
              <a:gd name="T155" fmla="*/ 9316 h 3767"/>
              <a:gd name="T156" fmla="+- 0 10818 10160"/>
              <a:gd name="T157" fmla="*/ T156 w 3027"/>
              <a:gd name="T158" fmla="+- 0 9308 5969"/>
              <a:gd name="T159" fmla="*/ 9308 h 3767"/>
              <a:gd name="T160" fmla="+- 0 10591 10160"/>
              <a:gd name="T161" fmla="*/ T160 w 3027"/>
              <a:gd name="T162" fmla="+- 0 9279 5969"/>
              <a:gd name="T163" fmla="*/ 9279 h 3767"/>
              <a:gd name="T164" fmla="+- 0 10723 10160"/>
              <a:gd name="T165" fmla="*/ T164 w 3027"/>
              <a:gd name="T166" fmla="+- 0 9234 5969"/>
              <a:gd name="T167" fmla="*/ 9234 h 3767"/>
              <a:gd name="T168" fmla="+- 0 10849 10160"/>
              <a:gd name="T169" fmla="*/ T168 w 3027"/>
              <a:gd name="T170" fmla="+- 0 9202 5969"/>
              <a:gd name="T171" fmla="*/ 9202 h 3767"/>
              <a:gd name="T172" fmla="+- 0 11005 10160"/>
              <a:gd name="T173" fmla="*/ T172 w 3027"/>
              <a:gd name="T174" fmla="+- 0 9102 5969"/>
              <a:gd name="T175" fmla="*/ 9102 h 3767"/>
              <a:gd name="T176" fmla="+- 0 11071 10160"/>
              <a:gd name="T177" fmla="*/ T176 w 3027"/>
              <a:gd name="T178" fmla="+- 0 9065 5969"/>
              <a:gd name="T179" fmla="*/ 9065 h 3767"/>
              <a:gd name="T180" fmla="+- 0 11215 10160"/>
              <a:gd name="T181" fmla="*/ T180 w 3027"/>
              <a:gd name="T182" fmla="+- 0 9066 5969"/>
              <a:gd name="T183" fmla="*/ 9066 h 3767"/>
              <a:gd name="T184" fmla="+- 0 11326 10160"/>
              <a:gd name="T185" fmla="*/ T184 w 3027"/>
              <a:gd name="T186" fmla="+- 0 8900 5969"/>
              <a:gd name="T187" fmla="*/ 8900 h 3767"/>
              <a:gd name="T188" fmla="+- 0 11363 10160"/>
              <a:gd name="T189" fmla="*/ T188 w 3027"/>
              <a:gd name="T190" fmla="+- 0 9062 5969"/>
              <a:gd name="T191" fmla="*/ 9062 h 3767"/>
              <a:gd name="T192" fmla="+- 0 11373 10160"/>
              <a:gd name="T193" fmla="*/ T192 w 3027"/>
              <a:gd name="T194" fmla="+- 0 9114 5969"/>
              <a:gd name="T195" fmla="*/ 9114 h 3767"/>
              <a:gd name="T196" fmla="+- 0 11337 10160"/>
              <a:gd name="T197" fmla="*/ T196 w 3027"/>
              <a:gd name="T198" fmla="+- 0 9036 5969"/>
              <a:gd name="T199" fmla="*/ 9036 h 3767"/>
              <a:gd name="T200" fmla="+- 0 11407 10160"/>
              <a:gd name="T201" fmla="*/ T200 w 3027"/>
              <a:gd name="T202" fmla="+- 0 8867 5969"/>
              <a:gd name="T203" fmla="*/ 8867 h 3767"/>
              <a:gd name="T204" fmla="+- 0 11491 10160"/>
              <a:gd name="T205" fmla="*/ T204 w 3027"/>
              <a:gd name="T206" fmla="+- 0 8935 5969"/>
              <a:gd name="T207" fmla="*/ 8935 h 3767"/>
              <a:gd name="T208" fmla="+- 0 11463 10160"/>
              <a:gd name="T209" fmla="*/ T208 w 3027"/>
              <a:gd name="T210" fmla="+- 0 9087 5969"/>
              <a:gd name="T211" fmla="*/ 9087 h 3767"/>
              <a:gd name="T212" fmla="+- 0 11524 10160"/>
              <a:gd name="T213" fmla="*/ T212 w 3027"/>
              <a:gd name="T214" fmla="+- 0 9048 5969"/>
              <a:gd name="T215" fmla="*/ 9048 h 3767"/>
              <a:gd name="T216" fmla="+- 0 11642 10160"/>
              <a:gd name="T217" fmla="*/ T216 w 3027"/>
              <a:gd name="T218" fmla="+- 0 9104 5969"/>
              <a:gd name="T219" fmla="*/ 9104 h 3767"/>
              <a:gd name="T220" fmla="+- 0 11612 10160"/>
              <a:gd name="T221" fmla="*/ T220 w 3027"/>
              <a:gd name="T222" fmla="+- 0 9141 5969"/>
              <a:gd name="T223" fmla="*/ 9141 h 3767"/>
              <a:gd name="T224" fmla="+- 0 11418 10160"/>
              <a:gd name="T225" fmla="*/ T224 w 3027"/>
              <a:gd name="T226" fmla="+- 0 9309 5969"/>
              <a:gd name="T227" fmla="*/ 9309 h 37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Lst>
            <a:rect l="0" t="0" r="r" b="b"/>
            <a:pathLst>
              <a:path w="3027" h="3767" extrusionOk="0">
                <a:moveTo>
                  <a:pt x="2217" y="11"/>
                </a:moveTo>
                <a:cubicBezTo>
                  <a:pt x="2203" y="9"/>
                  <a:pt x="2193" y="0"/>
                  <a:pt x="2176" y="0"/>
                </a:cubicBezTo>
                <a:cubicBezTo>
                  <a:pt x="2153" y="0"/>
                  <a:pt x="2127" y="2"/>
                  <a:pt x="2104" y="6"/>
                </a:cubicBezTo>
                <a:cubicBezTo>
                  <a:pt x="1975" y="28"/>
                  <a:pt x="1811" y="67"/>
                  <a:pt x="1733" y="180"/>
                </a:cubicBezTo>
                <a:cubicBezTo>
                  <a:pt x="1706" y="219"/>
                  <a:pt x="1695" y="261"/>
                  <a:pt x="1685" y="306"/>
                </a:cubicBezTo>
                <a:cubicBezTo>
                  <a:pt x="1660" y="418"/>
                  <a:pt x="1645" y="579"/>
                  <a:pt x="1686" y="689"/>
                </a:cubicBezTo>
                <a:cubicBezTo>
                  <a:pt x="1702" y="731"/>
                  <a:pt x="1725" y="761"/>
                  <a:pt x="1750" y="797"/>
                </a:cubicBezTo>
                <a:cubicBezTo>
                  <a:pt x="1794" y="860"/>
                  <a:pt x="1856" y="907"/>
                  <a:pt x="1915" y="955"/>
                </a:cubicBezTo>
                <a:cubicBezTo>
                  <a:pt x="1969" y="999"/>
                  <a:pt x="2029" y="1001"/>
                  <a:pt x="2096" y="1007"/>
                </a:cubicBezTo>
                <a:cubicBezTo>
                  <a:pt x="2298" y="1026"/>
                  <a:pt x="2504" y="980"/>
                  <a:pt x="2685" y="893"/>
                </a:cubicBezTo>
                <a:cubicBezTo>
                  <a:pt x="2771" y="852"/>
                  <a:pt x="2865" y="803"/>
                  <a:pt x="2925" y="726"/>
                </a:cubicBezTo>
                <a:cubicBezTo>
                  <a:pt x="2953" y="691"/>
                  <a:pt x="2976" y="645"/>
                  <a:pt x="2992" y="603"/>
                </a:cubicBezTo>
                <a:cubicBezTo>
                  <a:pt x="3030" y="502"/>
                  <a:pt x="3041" y="389"/>
                  <a:pt x="2998" y="288"/>
                </a:cubicBezTo>
                <a:cubicBezTo>
                  <a:pt x="2980" y="247"/>
                  <a:pt x="2959" y="209"/>
                  <a:pt x="2931" y="173"/>
                </a:cubicBezTo>
                <a:cubicBezTo>
                  <a:pt x="2895" y="127"/>
                  <a:pt x="2849" y="91"/>
                  <a:pt x="2794" y="68"/>
                </a:cubicBezTo>
                <a:cubicBezTo>
                  <a:pt x="2717" y="36"/>
                  <a:pt x="2628" y="27"/>
                  <a:pt x="2546" y="17"/>
                </a:cubicBezTo>
                <a:cubicBezTo>
                  <a:pt x="2437" y="4"/>
                  <a:pt x="2333" y="7"/>
                  <a:pt x="2225" y="15"/>
                </a:cubicBezTo>
                <a:cubicBezTo>
                  <a:pt x="2144" y="21"/>
                  <a:pt x="2077" y="52"/>
                  <a:pt x="2002" y="83"/>
                </a:cubicBezTo>
              </a:path>
              <a:path w="3027" h="3767" extrusionOk="0">
                <a:moveTo>
                  <a:pt x="2112" y="751"/>
                </a:moveTo>
                <a:cubicBezTo>
                  <a:pt x="2118" y="755"/>
                  <a:pt x="2122" y="757"/>
                  <a:pt x="2126" y="759"/>
                </a:cubicBezTo>
                <a:cubicBezTo>
                  <a:pt x="2130" y="747"/>
                  <a:pt x="2135" y="734"/>
                  <a:pt x="2139" y="721"/>
                </a:cubicBezTo>
                <a:cubicBezTo>
                  <a:pt x="2149" y="689"/>
                  <a:pt x="2161" y="658"/>
                  <a:pt x="2172" y="626"/>
                </a:cubicBezTo>
                <a:cubicBezTo>
                  <a:pt x="2187" y="582"/>
                  <a:pt x="2204" y="540"/>
                  <a:pt x="2223" y="497"/>
                </a:cubicBezTo>
                <a:cubicBezTo>
                  <a:pt x="2239" y="460"/>
                  <a:pt x="2258" y="427"/>
                  <a:pt x="2283" y="395"/>
                </a:cubicBezTo>
                <a:cubicBezTo>
                  <a:pt x="2301" y="373"/>
                  <a:pt x="2313" y="363"/>
                  <a:pt x="2340" y="365"/>
                </a:cubicBezTo>
                <a:cubicBezTo>
                  <a:pt x="2366" y="367"/>
                  <a:pt x="2385" y="403"/>
                  <a:pt x="2395" y="422"/>
                </a:cubicBezTo>
                <a:cubicBezTo>
                  <a:pt x="2415" y="459"/>
                  <a:pt x="2434" y="496"/>
                  <a:pt x="2455" y="532"/>
                </a:cubicBezTo>
                <a:cubicBezTo>
                  <a:pt x="2475" y="567"/>
                  <a:pt x="2497" y="603"/>
                  <a:pt x="2522" y="634"/>
                </a:cubicBezTo>
                <a:cubicBezTo>
                  <a:pt x="2543" y="660"/>
                  <a:pt x="2565" y="685"/>
                  <a:pt x="2587" y="710"/>
                </a:cubicBezTo>
                <a:cubicBezTo>
                  <a:pt x="2604" y="730"/>
                  <a:pt x="2618" y="748"/>
                  <a:pt x="2625" y="768"/>
                </a:cubicBezTo>
                <a:cubicBezTo>
                  <a:pt x="2625" y="769"/>
                  <a:pt x="2625" y="771"/>
                  <a:pt x="2625" y="772"/>
                </a:cubicBezTo>
                <a:cubicBezTo>
                  <a:pt x="2606" y="771"/>
                  <a:pt x="2587" y="770"/>
                  <a:pt x="2568" y="768"/>
                </a:cubicBezTo>
              </a:path>
              <a:path w="3027" h="3767" extrusionOk="0">
                <a:moveTo>
                  <a:pt x="2280" y="706"/>
                </a:moveTo>
                <a:cubicBezTo>
                  <a:pt x="2274" y="700"/>
                  <a:pt x="2268" y="695"/>
                  <a:pt x="2263" y="689"/>
                </a:cubicBezTo>
                <a:cubicBezTo>
                  <a:pt x="2270" y="684"/>
                  <a:pt x="2277" y="683"/>
                  <a:pt x="2288" y="682"/>
                </a:cubicBezTo>
                <a:cubicBezTo>
                  <a:pt x="2315" y="681"/>
                  <a:pt x="2342" y="680"/>
                  <a:pt x="2369" y="678"/>
                </a:cubicBezTo>
                <a:cubicBezTo>
                  <a:pt x="2401" y="676"/>
                  <a:pt x="2431" y="676"/>
                  <a:pt x="2463" y="677"/>
                </a:cubicBezTo>
              </a:path>
              <a:path w="3027" h="3767" extrusionOk="0">
                <a:moveTo>
                  <a:pt x="1989" y="1014"/>
                </a:moveTo>
                <a:cubicBezTo>
                  <a:pt x="1986" y="1015"/>
                  <a:pt x="1976" y="1003"/>
                  <a:pt x="1966" y="1007"/>
                </a:cubicBezTo>
                <a:cubicBezTo>
                  <a:pt x="1954" y="1012"/>
                  <a:pt x="1940" y="1022"/>
                  <a:pt x="1930" y="1030"/>
                </a:cubicBezTo>
                <a:cubicBezTo>
                  <a:pt x="1811" y="1123"/>
                  <a:pt x="1733" y="1280"/>
                  <a:pt x="1636" y="1394"/>
                </a:cubicBezTo>
                <a:cubicBezTo>
                  <a:pt x="1581" y="1459"/>
                  <a:pt x="1521" y="1520"/>
                  <a:pt x="1465" y="1584"/>
                </a:cubicBezTo>
                <a:cubicBezTo>
                  <a:pt x="1403" y="1654"/>
                  <a:pt x="1340" y="1724"/>
                  <a:pt x="1281" y="1796"/>
                </a:cubicBezTo>
                <a:cubicBezTo>
                  <a:pt x="1202" y="1892"/>
                  <a:pt x="1123" y="1988"/>
                  <a:pt x="1037" y="2079"/>
                </a:cubicBezTo>
                <a:cubicBezTo>
                  <a:pt x="956" y="2165"/>
                  <a:pt x="868" y="2256"/>
                  <a:pt x="758" y="2304"/>
                </a:cubicBezTo>
                <a:cubicBezTo>
                  <a:pt x="734" y="2315"/>
                  <a:pt x="699" y="2304"/>
                  <a:pt x="680" y="2314"/>
                </a:cubicBezTo>
                <a:cubicBezTo>
                  <a:pt x="673" y="2318"/>
                  <a:pt x="689" y="2327"/>
                  <a:pt x="682" y="2331"/>
                </a:cubicBezTo>
              </a:path>
              <a:path w="3027" h="3767" extrusionOk="0">
                <a:moveTo>
                  <a:pt x="863" y="2509"/>
                </a:moveTo>
                <a:cubicBezTo>
                  <a:pt x="790" y="2483"/>
                  <a:pt x="734" y="2469"/>
                  <a:pt x="674" y="2419"/>
                </a:cubicBezTo>
                <a:cubicBezTo>
                  <a:pt x="624" y="2377"/>
                  <a:pt x="579" y="2326"/>
                  <a:pt x="514" y="2314"/>
                </a:cubicBezTo>
                <a:cubicBezTo>
                  <a:pt x="478" y="2307"/>
                  <a:pt x="450" y="2313"/>
                  <a:pt x="422" y="2333"/>
                </a:cubicBezTo>
                <a:cubicBezTo>
                  <a:pt x="329" y="2400"/>
                  <a:pt x="274" y="2524"/>
                  <a:pt x="201" y="2609"/>
                </a:cubicBezTo>
                <a:cubicBezTo>
                  <a:pt x="76" y="2755"/>
                  <a:pt x="4" y="2922"/>
                  <a:pt x="0" y="3116"/>
                </a:cubicBezTo>
                <a:cubicBezTo>
                  <a:pt x="-3" y="3234"/>
                  <a:pt x="31" y="3365"/>
                  <a:pt x="80" y="3471"/>
                </a:cubicBezTo>
                <a:cubicBezTo>
                  <a:pt x="135" y="3589"/>
                  <a:pt x="215" y="3661"/>
                  <a:pt x="335" y="3707"/>
                </a:cubicBezTo>
                <a:cubicBezTo>
                  <a:pt x="421" y="3740"/>
                  <a:pt x="529" y="3771"/>
                  <a:pt x="622" y="3766"/>
                </a:cubicBezTo>
                <a:cubicBezTo>
                  <a:pt x="757" y="3758"/>
                  <a:pt x="897" y="3667"/>
                  <a:pt x="1015" y="3607"/>
                </a:cubicBezTo>
                <a:cubicBezTo>
                  <a:pt x="1154" y="3536"/>
                  <a:pt x="1253" y="3446"/>
                  <a:pt x="1353" y="3328"/>
                </a:cubicBezTo>
                <a:cubicBezTo>
                  <a:pt x="1401" y="3271"/>
                  <a:pt x="1459" y="3216"/>
                  <a:pt x="1495" y="3151"/>
                </a:cubicBezTo>
                <a:cubicBezTo>
                  <a:pt x="1533" y="3081"/>
                  <a:pt x="1542" y="2990"/>
                  <a:pt x="1526" y="2913"/>
                </a:cubicBezTo>
                <a:cubicBezTo>
                  <a:pt x="1505" y="2811"/>
                  <a:pt x="1438" y="2706"/>
                  <a:pt x="1361" y="2638"/>
                </a:cubicBezTo>
                <a:cubicBezTo>
                  <a:pt x="1321" y="2603"/>
                  <a:pt x="1277" y="2581"/>
                  <a:pt x="1229" y="2558"/>
                </a:cubicBezTo>
                <a:cubicBezTo>
                  <a:pt x="1067" y="2481"/>
                  <a:pt x="871" y="2464"/>
                  <a:pt x="704" y="2520"/>
                </a:cubicBezTo>
                <a:cubicBezTo>
                  <a:pt x="674" y="2530"/>
                  <a:pt x="647" y="2543"/>
                  <a:pt x="618" y="2556"/>
                </a:cubicBezTo>
              </a:path>
              <a:path w="3027" h="3767" extrusionOk="0">
                <a:moveTo>
                  <a:pt x="340" y="3211"/>
                </a:moveTo>
                <a:cubicBezTo>
                  <a:pt x="338" y="3219"/>
                  <a:pt x="332" y="3226"/>
                  <a:pt x="330" y="3234"/>
                </a:cubicBezTo>
                <a:cubicBezTo>
                  <a:pt x="326" y="3252"/>
                  <a:pt x="321" y="3270"/>
                  <a:pt x="316" y="3288"/>
                </a:cubicBezTo>
                <a:cubicBezTo>
                  <a:pt x="312" y="3304"/>
                  <a:pt x="307" y="3321"/>
                  <a:pt x="304" y="3337"/>
                </a:cubicBezTo>
                <a:cubicBezTo>
                  <a:pt x="303" y="3341"/>
                  <a:pt x="305" y="3333"/>
                  <a:pt x="305" y="3337"/>
                </a:cubicBezTo>
                <a:cubicBezTo>
                  <a:pt x="307" y="3314"/>
                  <a:pt x="314" y="3291"/>
                  <a:pt x="320" y="3268"/>
                </a:cubicBezTo>
                <a:cubicBezTo>
                  <a:pt x="329" y="3234"/>
                  <a:pt x="343" y="3191"/>
                  <a:pt x="360" y="3160"/>
                </a:cubicBezTo>
                <a:cubicBezTo>
                  <a:pt x="376" y="3132"/>
                  <a:pt x="393" y="3101"/>
                  <a:pt x="413" y="3074"/>
                </a:cubicBezTo>
                <a:cubicBezTo>
                  <a:pt x="426" y="3057"/>
                  <a:pt x="437" y="3028"/>
                  <a:pt x="459" y="3023"/>
                </a:cubicBezTo>
                <a:cubicBezTo>
                  <a:pt x="484" y="3017"/>
                  <a:pt x="498" y="3044"/>
                  <a:pt x="511" y="3060"/>
                </a:cubicBezTo>
                <a:cubicBezTo>
                  <a:pt x="535" y="3089"/>
                  <a:pt x="552" y="3123"/>
                  <a:pt x="576" y="3151"/>
                </a:cubicBezTo>
                <a:cubicBezTo>
                  <a:pt x="598" y="3177"/>
                  <a:pt x="618" y="3207"/>
                  <a:pt x="635" y="3237"/>
                </a:cubicBezTo>
                <a:cubicBezTo>
                  <a:pt x="648" y="3260"/>
                  <a:pt x="660" y="3286"/>
                  <a:pt x="670" y="3310"/>
                </a:cubicBezTo>
                <a:cubicBezTo>
                  <a:pt x="672" y="3315"/>
                  <a:pt x="685" y="3342"/>
                  <a:pt x="682" y="3347"/>
                </a:cubicBezTo>
                <a:cubicBezTo>
                  <a:pt x="682" y="3347"/>
                  <a:pt x="665" y="3340"/>
                  <a:pt x="665" y="3340"/>
                </a:cubicBezTo>
                <a:cubicBezTo>
                  <a:pt x="663" y="3340"/>
                  <a:pt x="660" y="3339"/>
                  <a:pt x="658" y="3339"/>
                </a:cubicBezTo>
              </a:path>
              <a:path w="3027" h="3767" extrusionOk="0">
                <a:moveTo>
                  <a:pt x="438" y="3314"/>
                </a:moveTo>
                <a:cubicBezTo>
                  <a:pt x="434" y="3311"/>
                  <a:pt x="434" y="3310"/>
                  <a:pt x="431" y="3310"/>
                </a:cubicBezTo>
                <a:cubicBezTo>
                  <a:pt x="438" y="3299"/>
                  <a:pt x="457" y="3295"/>
                  <a:pt x="472" y="3289"/>
                </a:cubicBezTo>
                <a:cubicBezTo>
                  <a:pt x="501" y="3278"/>
                  <a:pt x="533" y="3270"/>
                  <a:pt x="563" y="3265"/>
                </a:cubicBezTo>
                <a:cubicBezTo>
                  <a:pt x="592" y="3261"/>
                  <a:pt x="620" y="3259"/>
                  <a:pt x="648" y="3252"/>
                </a:cubicBezTo>
                <a:cubicBezTo>
                  <a:pt x="667" y="3248"/>
                  <a:pt x="674" y="3244"/>
                  <a:pt x="689" y="3233"/>
                </a:cubicBezTo>
              </a:path>
              <a:path w="3027" h="3767" extrusionOk="0">
                <a:moveTo>
                  <a:pt x="867" y="3121"/>
                </a:moveTo>
                <a:cubicBezTo>
                  <a:pt x="850" y="3121"/>
                  <a:pt x="855" y="3119"/>
                  <a:pt x="845" y="3133"/>
                </a:cubicBezTo>
                <a:cubicBezTo>
                  <a:pt x="844" y="3133"/>
                  <a:pt x="834" y="3127"/>
                  <a:pt x="850" y="3120"/>
                </a:cubicBezTo>
                <a:cubicBezTo>
                  <a:pt x="866" y="3113"/>
                  <a:pt x="893" y="3099"/>
                  <a:pt x="911" y="3096"/>
                </a:cubicBezTo>
                <a:cubicBezTo>
                  <a:pt x="947" y="3090"/>
                  <a:pt x="975" y="3083"/>
                  <a:pt x="1013" y="3084"/>
                </a:cubicBezTo>
                <a:cubicBezTo>
                  <a:pt x="1035" y="3084"/>
                  <a:pt x="1043" y="3085"/>
                  <a:pt x="1055" y="3097"/>
                </a:cubicBezTo>
              </a:path>
              <a:path w="3027" h="3767" extrusionOk="0">
                <a:moveTo>
                  <a:pt x="1156" y="2892"/>
                </a:moveTo>
                <a:cubicBezTo>
                  <a:pt x="1159" y="2905"/>
                  <a:pt x="1164" y="2918"/>
                  <a:pt x="1166" y="2931"/>
                </a:cubicBezTo>
                <a:cubicBezTo>
                  <a:pt x="1171" y="2957"/>
                  <a:pt x="1179" y="2983"/>
                  <a:pt x="1184" y="3009"/>
                </a:cubicBezTo>
                <a:cubicBezTo>
                  <a:pt x="1189" y="3037"/>
                  <a:pt x="1197" y="3065"/>
                  <a:pt x="1203" y="3093"/>
                </a:cubicBezTo>
                <a:cubicBezTo>
                  <a:pt x="1206" y="3108"/>
                  <a:pt x="1213" y="3124"/>
                  <a:pt x="1215" y="3139"/>
                </a:cubicBezTo>
                <a:cubicBezTo>
                  <a:pt x="1215" y="3142"/>
                  <a:pt x="1213" y="3142"/>
                  <a:pt x="1213" y="3145"/>
                </a:cubicBezTo>
                <a:cubicBezTo>
                  <a:pt x="1208" y="3141"/>
                  <a:pt x="1200" y="3143"/>
                  <a:pt x="1196" y="3138"/>
                </a:cubicBezTo>
                <a:cubicBezTo>
                  <a:pt x="1183" y="3121"/>
                  <a:pt x="1178" y="3087"/>
                  <a:pt x="1177" y="3067"/>
                </a:cubicBezTo>
                <a:cubicBezTo>
                  <a:pt x="1174" y="3030"/>
                  <a:pt x="1181" y="2994"/>
                  <a:pt x="1195" y="2960"/>
                </a:cubicBezTo>
                <a:cubicBezTo>
                  <a:pt x="1205" y="2935"/>
                  <a:pt x="1226" y="2913"/>
                  <a:pt x="1247" y="2898"/>
                </a:cubicBezTo>
                <a:cubicBezTo>
                  <a:pt x="1273" y="2879"/>
                  <a:pt x="1294" y="2887"/>
                  <a:pt x="1312" y="2911"/>
                </a:cubicBezTo>
                <a:cubicBezTo>
                  <a:pt x="1325" y="2927"/>
                  <a:pt x="1330" y="2946"/>
                  <a:pt x="1331" y="2966"/>
                </a:cubicBezTo>
                <a:cubicBezTo>
                  <a:pt x="1332" y="2995"/>
                  <a:pt x="1327" y="3023"/>
                  <a:pt x="1320" y="3051"/>
                </a:cubicBezTo>
                <a:cubicBezTo>
                  <a:pt x="1314" y="3074"/>
                  <a:pt x="1307" y="3095"/>
                  <a:pt x="1303" y="3118"/>
                </a:cubicBezTo>
                <a:cubicBezTo>
                  <a:pt x="1309" y="3112"/>
                  <a:pt x="1306" y="3110"/>
                  <a:pt x="1313" y="3105"/>
                </a:cubicBezTo>
                <a:cubicBezTo>
                  <a:pt x="1320" y="3099"/>
                  <a:pt x="1354" y="3082"/>
                  <a:pt x="1364" y="3079"/>
                </a:cubicBezTo>
                <a:cubicBezTo>
                  <a:pt x="1389" y="3072"/>
                  <a:pt x="1412" y="3099"/>
                  <a:pt x="1433" y="3105"/>
                </a:cubicBezTo>
                <a:cubicBezTo>
                  <a:pt x="1458" y="3112"/>
                  <a:pt x="1464" y="3121"/>
                  <a:pt x="1482" y="3135"/>
                </a:cubicBezTo>
                <a:cubicBezTo>
                  <a:pt x="1484" y="3135"/>
                  <a:pt x="1486" y="3136"/>
                  <a:pt x="1488" y="3136"/>
                </a:cubicBezTo>
                <a:cubicBezTo>
                  <a:pt x="1479" y="3147"/>
                  <a:pt x="1465" y="3161"/>
                  <a:pt x="1452" y="3172"/>
                </a:cubicBezTo>
                <a:cubicBezTo>
                  <a:pt x="1418" y="3200"/>
                  <a:pt x="1387" y="3230"/>
                  <a:pt x="1354" y="3259"/>
                </a:cubicBezTo>
                <a:cubicBezTo>
                  <a:pt x="1323" y="3287"/>
                  <a:pt x="1290" y="3314"/>
                  <a:pt x="1258" y="3340"/>
                </a:cubicBezTo>
                <a:cubicBezTo>
                  <a:pt x="1243" y="3352"/>
                  <a:pt x="1226" y="3361"/>
                  <a:pt x="1209" y="3369"/>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86" name="Comment 6"/>
          <p:cNvSpPr>
            <a:spLocks noRot="1" noChangeAspect="1" noEditPoints="1" noChangeArrowheads="1" noChangeShapeType="1" noTextEdit="1"/>
          </p:cNvSpPr>
          <p:nvPr/>
        </p:nvSpPr>
        <p:spPr bwMode="auto">
          <a:xfrm>
            <a:off x="4827588" y="409575"/>
            <a:ext cx="1870075" cy="1336675"/>
          </a:xfrm>
          <a:custGeom>
            <a:avLst/>
            <a:gdLst>
              <a:gd name="T0" fmla="+- 0 16069 13412"/>
              <a:gd name="T1" fmla="*/ T0 w 5194"/>
              <a:gd name="T2" fmla="+- 0 1142 1136"/>
              <a:gd name="T3" fmla="*/ 1142 h 3713"/>
              <a:gd name="T4" fmla="+- 0 16026 13412"/>
              <a:gd name="T5" fmla="*/ T4 w 5194"/>
              <a:gd name="T6" fmla="+- 0 1143 1136"/>
              <a:gd name="T7" fmla="*/ 1143 h 3713"/>
              <a:gd name="T8" fmla="+- 0 16036 13412"/>
              <a:gd name="T9" fmla="*/ T8 w 5194"/>
              <a:gd name="T10" fmla="+- 0 1161 1136"/>
              <a:gd name="T11" fmla="*/ 1161 h 3713"/>
              <a:gd name="T12" fmla="+- 0 16181 13412"/>
              <a:gd name="T13" fmla="*/ T12 w 5194"/>
              <a:gd name="T14" fmla="+- 0 1172 1136"/>
              <a:gd name="T15" fmla="*/ 1172 h 3713"/>
              <a:gd name="T16" fmla="+- 0 16347 13412"/>
              <a:gd name="T17" fmla="*/ T16 w 5194"/>
              <a:gd name="T18" fmla="+- 0 1177 1136"/>
              <a:gd name="T19" fmla="*/ 1177 h 3713"/>
              <a:gd name="T20" fmla="+- 0 16382 13412"/>
              <a:gd name="T21" fmla="*/ T20 w 5194"/>
              <a:gd name="T22" fmla="+- 0 1184 1136"/>
              <a:gd name="T23" fmla="*/ 1184 h 3713"/>
              <a:gd name="T24" fmla="+- 0 16231 13412"/>
              <a:gd name="T25" fmla="*/ T24 w 5194"/>
              <a:gd name="T26" fmla="+- 0 1187 1136"/>
              <a:gd name="T27" fmla="*/ 1187 h 3713"/>
              <a:gd name="T28" fmla="+- 0 16056 13412"/>
              <a:gd name="T29" fmla="*/ T28 w 5194"/>
              <a:gd name="T30" fmla="+- 0 1184 1136"/>
              <a:gd name="T31" fmla="*/ 1184 h 3713"/>
              <a:gd name="T32" fmla="+- 0 15978 13412"/>
              <a:gd name="T33" fmla="*/ T32 w 5194"/>
              <a:gd name="T34" fmla="+- 0 1181 1136"/>
              <a:gd name="T35" fmla="*/ 1181 h 3713"/>
              <a:gd name="T36" fmla="+- 0 16033 13412"/>
              <a:gd name="T37" fmla="*/ T36 w 5194"/>
              <a:gd name="T38" fmla="+- 0 1173 1136"/>
              <a:gd name="T39" fmla="*/ 1173 h 3713"/>
              <a:gd name="T40" fmla="+- 0 18006 13412"/>
              <a:gd name="T41" fmla="*/ T40 w 5194"/>
              <a:gd name="T42" fmla="+- 0 2009 1136"/>
              <a:gd name="T43" fmla="*/ 2009 h 3713"/>
              <a:gd name="T44" fmla="+- 0 18139 13412"/>
              <a:gd name="T45" fmla="*/ T44 w 5194"/>
              <a:gd name="T46" fmla="+- 0 2011 1136"/>
              <a:gd name="T47" fmla="*/ 2011 h 3713"/>
              <a:gd name="T48" fmla="+- 0 18457 13412"/>
              <a:gd name="T49" fmla="*/ T48 w 5194"/>
              <a:gd name="T50" fmla="+- 0 2000 1136"/>
              <a:gd name="T51" fmla="*/ 2000 h 3713"/>
              <a:gd name="T52" fmla="+- 0 18605 13412"/>
              <a:gd name="T53" fmla="*/ T52 w 5194"/>
              <a:gd name="T54" fmla="+- 0 1990 1136"/>
              <a:gd name="T55" fmla="*/ 1990 h 3713"/>
              <a:gd name="T56" fmla="+- 0 18549 13412"/>
              <a:gd name="T57" fmla="*/ T56 w 5194"/>
              <a:gd name="T58" fmla="+- 0 2010 1136"/>
              <a:gd name="T59" fmla="*/ 2010 h 3713"/>
              <a:gd name="T60" fmla="+- 0 13969 13412"/>
              <a:gd name="T61" fmla="*/ T60 w 5194"/>
              <a:gd name="T62" fmla="+- 0 4559 1136"/>
              <a:gd name="T63" fmla="*/ 4559 h 3713"/>
              <a:gd name="T64" fmla="+- 0 14134 13412"/>
              <a:gd name="T65" fmla="*/ T64 w 5194"/>
              <a:gd name="T66" fmla="+- 0 4548 1136"/>
              <a:gd name="T67" fmla="*/ 4548 h 3713"/>
              <a:gd name="T68" fmla="+- 0 14524 13412"/>
              <a:gd name="T69" fmla="*/ T68 w 5194"/>
              <a:gd name="T70" fmla="+- 0 4602 1136"/>
              <a:gd name="T71" fmla="*/ 4602 h 3713"/>
              <a:gd name="T72" fmla="+- 0 14695 13412"/>
              <a:gd name="T73" fmla="*/ T72 w 5194"/>
              <a:gd name="T74" fmla="+- 0 4656 1136"/>
              <a:gd name="T75" fmla="*/ 4656 h 3713"/>
              <a:gd name="T76" fmla="+- 0 14704 13412"/>
              <a:gd name="T77" fmla="*/ T76 w 5194"/>
              <a:gd name="T78" fmla="+- 0 4630 1136"/>
              <a:gd name="T79" fmla="*/ 4630 h 3713"/>
              <a:gd name="T80" fmla="+- 0 14838 13412"/>
              <a:gd name="T81" fmla="*/ T80 w 5194"/>
              <a:gd name="T82" fmla="+- 0 3924 1136"/>
              <a:gd name="T83" fmla="*/ 3924 h 3713"/>
              <a:gd name="T84" fmla="+- 0 14446 13412"/>
              <a:gd name="T85" fmla="*/ T84 w 5194"/>
              <a:gd name="T86" fmla="+- 0 3882 1136"/>
              <a:gd name="T87" fmla="*/ 3882 h 3713"/>
              <a:gd name="T88" fmla="+- 0 13780 13412"/>
              <a:gd name="T89" fmla="*/ T88 w 5194"/>
              <a:gd name="T90" fmla="+- 0 3914 1136"/>
              <a:gd name="T91" fmla="*/ 3914 h 3713"/>
              <a:gd name="T92" fmla="+- 0 13691 13412"/>
              <a:gd name="T93" fmla="*/ T92 w 5194"/>
              <a:gd name="T94" fmla="+- 0 3902 1136"/>
              <a:gd name="T95" fmla="*/ 3902 h 3713"/>
              <a:gd name="T96" fmla="+- 0 13710 13412"/>
              <a:gd name="T97" fmla="*/ T96 w 5194"/>
              <a:gd name="T98" fmla="+- 0 4368 1136"/>
              <a:gd name="T99" fmla="*/ 4368 h 3713"/>
              <a:gd name="T100" fmla="+- 0 13720 13412"/>
              <a:gd name="T101" fmla="*/ T100 w 5194"/>
              <a:gd name="T102" fmla="+- 0 4848 1136"/>
              <a:gd name="T103" fmla="*/ 4848 h 3713"/>
              <a:gd name="T104" fmla="+- 0 13849 13412"/>
              <a:gd name="T105" fmla="*/ T104 w 5194"/>
              <a:gd name="T106" fmla="+- 0 3737 1136"/>
              <a:gd name="T107" fmla="*/ 3737 h 3713"/>
              <a:gd name="T108" fmla="+- 0 14451 13412"/>
              <a:gd name="T109" fmla="*/ T108 w 5194"/>
              <a:gd name="T110" fmla="+- 0 3738 1136"/>
              <a:gd name="T111" fmla="*/ 3738 h 3713"/>
              <a:gd name="T112" fmla="+- 0 14036 13412"/>
              <a:gd name="T113" fmla="*/ T112 w 5194"/>
              <a:gd name="T114" fmla="+- 0 3822 1136"/>
              <a:gd name="T115" fmla="*/ 3822 h 3713"/>
              <a:gd name="T116" fmla="+- 0 13855 13412"/>
              <a:gd name="T117" fmla="*/ T116 w 5194"/>
              <a:gd name="T118" fmla="+- 0 3877 1136"/>
              <a:gd name="T119" fmla="*/ 3877 h 3713"/>
              <a:gd name="T120" fmla="+- 0 13782 13412"/>
              <a:gd name="T121" fmla="*/ T120 w 5194"/>
              <a:gd name="T122" fmla="+- 0 3854 1136"/>
              <a:gd name="T123" fmla="*/ 3854 h 3713"/>
              <a:gd name="T124" fmla="+- 0 13984 13412"/>
              <a:gd name="T125" fmla="*/ T124 w 5194"/>
              <a:gd name="T126" fmla="+- 0 3820 1136"/>
              <a:gd name="T127" fmla="*/ 3820 h 3713"/>
              <a:gd name="T128" fmla="+- 0 14505 13412"/>
              <a:gd name="T129" fmla="*/ T128 w 5194"/>
              <a:gd name="T130" fmla="+- 0 3717 1136"/>
              <a:gd name="T131" fmla="*/ 3717 h 3713"/>
              <a:gd name="T132" fmla="+- 0 14560 13412"/>
              <a:gd name="T133" fmla="*/ T132 w 5194"/>
              <a:gd name="T134" fmla="+- 0 2942 1136"/>
              <a:gd name="T135" fmla="*/ 2942 h 3713"/>
              <a:gd name="T136" fmla="+- 0 14068 13412"/>
              <a:gd name="T137" fmla="*/ T136 w 5194"/>
              <a:gd name="T138" fmla="+- 0 2697 1136"/>
              <a:gd name="T139" fmla="*/ 2697 h 3713"/>
              <a:gd name="T140" fmla="+- 0 13480 13412"/>
              <a:gd name="T141" fmla="*/ T140 w 5194"/>
              <a:gd name="T142" fmla="+- 0 2952 1136"/>
              <a:gd name="T143" fmla="*/ 2952 h 3713"/>
              <a:gd name="T144" fmla="+- 0 13413 13412"/>
              <a:gd name="T145" fmla="*/ T144 w 5194"/>
              <a:gd name="T146" fmla="+- 0 3121 1136"/>
              <a:gd name="T147" fmla="*/ 3121 h 3713"/>
              <a:gd name="T148" fmla="+- 0 13496 13412"/>
              <a:gd name="T149" fmla="*/ T148 w 5194"/>
              <a:gd name="T150" fmla="+- 0 3727 1136"/>
              <a:gd name="T151" fmla="*/ 3727 h 3713"/>
              <a:gd name="T152" fmla="+- 0 14023 13412"/>
              <a:gd name="T153" fmla="*/ T152 w 5194"/>
              <a:gd name="T154" fmla="+- 0 3946 1136"/>
              <a:gd name="T155" fmla="*/ 3946 h 3713"/>
              <a:gd name="T156" fmla="+- 0 14799 13412"/>
              <a:gd name="T157" fmla="*/ T156 w 5194"/>
              <a:gd name="T158" fmla="+- 0 3762 1136"/>
              <a:gd name="T159" fmla="*/ 3762 h 3713"/>
              <a:gd name="T160" fmla="+- 0 15095 13412"/>
              <a:gd name="T161" fmla="*/ T160 w 5194"/>
              <a:gd name="T162" fmla="+- 0 3260 1136"/>
              <a:gd name="T163" fmla="*/ 3260 h 3713"/>
              <a:gd name="T164" fmla="+- 0 14582 13412"/>
              <a:gd name="T165" fmla="*/ T164 w 5194"/>
              <a:gd name="T166" fmla="+- 0 2947 1136"/>
              <a:gd name="T167" fmla="*/ 2947 h 3713"/>
              <a:gd name="T168" fmla="+- 0 14360 13412"/>
              <a:gd name="T169" fmla="*/ T168 w 5194"/>
              <a:gd name="T170" fmla="+- 0 1855 1136"/>
              <a:gd name="T171" fmla="*/ 1855 h 3713"/>
              <a:gd name="T172" fmla="+- 0 14241 13412"/>
              <a:gd name="T173" fmla="*/ T172 w 5194"/>
              <a:gd name="T174" fmla="+- 0 2151 1136"/>
              <a:gd name="T175" fmla="*/ 2151 h 3713"/>
              <a:gd name="T176" fmla="+- 0 13494 13412"/>
              <a:gd name="T177" fmla="*/ T176 w 5194"/>
              <a:gd name="T178" fmla="+- 0 2217 1136"/>
              <a:gd name="T179" fmla="*/ 2217 h 3713"/>
              <a:gd name="T180" fmla="+- 0 13556 13412"/>
              <a:gd name="T181" fmla="*/ T180 w 5194"/>
              <a:gd name="T182" fmla="+- 0 2762 1136"/>
              <a:gd name="T183" fmla="*/ 2762 h 3713"/>
              <a:gd name="T184" fmla="+- 0 14226 13412"/>
              <a:gd name="T185" fmla="*/ T184 w 5194"/>
              <a:gd name="T186" fmla="+- 0 3212 1136"/>
              <a:gd name="T187" fmla="*/ 3212 h 3713"/>
              <a:gd name="T188" fmla="+- 0 14798 13412"/>
              <a:gd name="T189" fmla="*/ T188 w 5194"/>
              <a:gd name="T190" fmla="+- 0 2992 1136"/>
              <a:gd name="T191" fmla="*/ 2992 h 3713"/>
              <a:gd name="T192" fmla="+- 0 14800 13412"/>
              <a:gd name="T193" fmla="*/ T192 w 5194"/>
              <a:gd name="T194" fmla="+- 0 2220 1136"/>
              <a:gd name="T195" fmla="*/ 2220 h 3713"/>
              <a:gd name="T196" fmla="+- 0 14305 13412"/>
              <a:gd name="T197" fmla="*/ T196 w 5194"/>
              <a:gd name="T198" fmla="+- 0 2207 1136"/>
              <a:gd name="T199" fmla="*/ 2207 h 3713"/>
              <a:gd name="T200" fmla="+- 0 14526 13412"/>
              <a:gd name="T201" fmla="*/ T200 w 5194"/>
              <a:gd name="T202" fmla="+- 0 1714 1136"/>
              <a:gd name="T203" fmla="*/ 1714 h 3713"/>
              <a:gd name="T204" fmla="+- 0 14569 13412"/>
              <a:gd name="T205" fmla="*/ T204 w 5194"/>
              <a:gd name="T206" fmla="+- 0 1730 1136"/>
              <a:gd name="T207" fmla="*/ 1730 h 3713"/>
              <a:gd name="T208" fmla="+- 0 14867 13412"/>
              <a:gd name="T209" fmla="*/ T208 w 5194"/>
              <a:gd name="T210" fmla="+- 0 1543 1136"/>
              <a:gd name="T211" fmla="*/ 1543 h 3713"/>
              <a:gd name="T212" fmla="+- 0 15070 13412"/>
              <a:gd name="T213" fmla="*/ T212 w 5194"/>
              <a:gd name="T214" fmla="+- 0 1419 1136"/>
              <a:gd name="T215" fmla="*/ 1419 h 3713"/>
              <a:gd name="T216" fmla="+- 0 14726 13412"/>
              <a:gd name="T217" fmla="*/ T216 w 5194"/>
              <a:gd name="T218" fmla="+- 0 1668 1136"/>
              <a:gd name="T219" fmla="*/ 1668 h 3713"/>
              <a:gd name="T220" fmla="+- 0 14595 13412"/>
              <a:gd name="T221" fmla="*/ T220 w 5194"/>
              <a:gd name="T222" fmla="+- 0 1756 1136"/>
              <a:gd name="T223" fmla="*/ 1756 h 3713"/>
              <a:gd name="T224" fmla="+- 0 14749 13412"/>
              <a:gd name="T225" fmla="*/ T224 w 5194"/>
              <a:gd name="T226" fmla="+- 0 1620 1136"/>
              <a:gd name="T227" fmla="*/ 1620 h 3713"/>
              <a:gd name="T228" fmla="+- 0 15006 13412"/>
              <a:gd name="T229" fmla="*/ T228 w 5194"/>
              <a:gd name="T230" fmla="+- 0 1423 1136"/>
              <a:gd name="T231" fmla="*/ 1423 h 3713"/>
              <a:gd name="T232" fmla="+- 0 14955 13412"/>
              <a:gd name="T233" fmla="*/ T232 w 5194"/>
              <a:gd name="T234" fmla="+- 0 1495 1136"/>
              <a:gd name="T235" fmla="*/ 1495 h 371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5194" h="3713" extrusionOk="0">
                <a:moveTo>
                  <a:pt x="2669" y="24"/>
                </a:moveTo>
                <a:cubicBezTo>
                  <a:pt x="2665" y="17"/>
                  <a:pt x="2665" y="11"/>
                  <a:pt x="2657" y="6"/>
                </a:cubicBezTo>
                <a:cubicBezTo>
                  <a:pt x="2653" y="3"/>
                  <a:pt x="2641" y="0"/>
                  <a:pt x="2635" y="0"/>
                </a:cubicBezTo>
                <a:cubicBezTo>
                  <a:pt x="2627" y="0"/>
                  <a:pt x="2620" y="4"/>
                  <a:pt x="2614" y="7"/>
                </a:cubicBezTo>
                <a:cubicBezTo>
                  <a:pt x="2608" y="10"/>
                  <a:pt x="2609" y="10"/>
                  <a:pt x="2604" y="13"/>
                </a:cubicBezTo>
                <a:cubicBezTo>
                  <a:pt x="2610" y="19"/>
                  <a:pt x="2615" y="23"/>
                  <a:pt x="2624" y="25"/>
                </a:cubicBezTo>
                <a:cubicBezTo>
                  <a:pt x="2643" y="30"/>
                  <a:pt x="2663" y="30"/>
                  <a:pt x="2682" y="32"/>
                </a:cubicBezTo>
                <a:cubicBezTo>
                  <a:pt x="2711" y="35"/>
                  <a:pt x="2740" y="35"/>
                  <a:pt x="2769" y="36"/>
                </a:cubicBezTo>
                <a:cubicBezTo>
                  <a:pt x="2801" y="38"/>
                  <a:pt x="2833" y="36"/>
                  <a:pt x="2865" y="37"/>
                </a:cubicBezTo>
                <a:cubicBezTo>
                  <a:pt x="2888" y="38"/>
                  <a:pt x="2912" y="38"/>
                  <a:pt x="2935" y="41"/>
                </a:cubicBezTo>
                <a:cubicBezTo>
                  <a:pt x="2946" y="42"/>
                  <a:pt x="2958" y="44"/>
                  <a:pt x="2968" y="47"/>
                </a:cubicBezTo>
                <a:cubicBezTo>
                  <a:pt x="2969" y="47"/>
                  <a:pt x="2969" y="48"/>
                  <a:pt x="2970" y="48"/>
                </a:cubicBezTo>
                <a:cubicBezTo>
                  <a:pt x="2959" y="51"/>
                  <a:pt x="2949" y="53"/>
                  <a:pt x="2938" y="53"/>
                </a:cubicBezTo>
                <a:cubicBezTo>
                  <a:pt x="2898" y="54"/>
                  <a:pt x="2859" y="52"/>
                  <a:pt x="2819" y="51"/>
                </a:cubicBezTo>
                <a:cubicBezTo>
                  <a:pt x="2788" y="50"/>
                  <a:pt x="2758" y="51"/>
                  <a:pt x="2727" y="51"/>
                </a:cubicBezTo>
                <a:cubicBezTo>
                  <a:pt x="2699" y="51"/>
                  <a:pt x="2672" y="49"/>
                  <a:pt x="2644" y="48"/>
                </a:cubicBezTo>
                <a:cubicBezTo>
                  <a:pt x="2623" y="47"/>
                  <a:pt x="2602" y="46"/>
                  <a:pt x="2581" y="47"/>
                </a:cubicBezTo>
                <a:cubicBezTo>
                  <a:pt x="2571" y="47"/>
                  <a:pt x="2575" y="48"/>
                  <a:pt x="2566" y="45"/>
                </a:cubicBezTo>
                <a:cubicBezTo>
                  <a:pt x="2574" y="44"/>
                  <a:pt x="2584" y="39"/>
                  <a:pt x="2593" y="38"/>
                </a:cubicBezTo>
                <a:cubicBezTo>
                  <a:pt x="2607" y="37"/>
                  <a:pt x="2612" y="37"/>
                  <a:pt x="2621" y="37"/>
                </a:cubicBezTo>
              </a:path>
              <a:path w="5194" h="3713" extrusionOk="0">
                <a:moveTo>
                  <a:pt x="4622" y="864"/>
                </a:moveTo>
                <a:cubicBezTo>
                  <a:pt x="4612" y="867"/>
                  <a:pt x="4603" y="870"/>
                  <a:pt x="4594" y="873"/>
                </a:cubicBezTo>
                <a:cubicBezTo>
                  <a:pt x="4604" y="874"/>
                  <a:pt x="4614" y="876"/>
                  <a:pt x="4625" y="876"/>
                </a:cubicBezTo>
                <a:cubicBezTo>
                  <a:pt x="4659" y="876"/>
                  <a:pt x="4693" y="875"/>
                  <a:pt x="4727" y="875"/>
                </a:cubicBezTo>
                <a:cubicBezTo>
                  <a:pt x="4780" y="875"/>
                  <a:pt x="4832" y="873"/>
                  <a:pt x="4885" y="873"/>
                </a:cubicBezTo>
                <a:cubicBezTo>
                  <a:pt x="4939" y="873"/>
                  <a:pt x="4992" y="867"/>
                  <a:pt x="5045" y="864"/>
                </a:cubicBezTo>
                <a:cubicBezTo>
                  <a:pt x="5082" y="862"/>
                  <a:pt x="5119" y="860"/>
                  <a:pt x="5156" y="856"/>
                </a:cubicBezTo>
                <a:cubicBezTo>
                  <a:pt x="5167" y="855"/>
                  <a:pt x="5184" y="854"/>
                  <a:pt x="5193" y="854"/>
                </a:cubicBezTo>
                <a:cubicBezTo>
                  <a:pt x="5185" y="857"/>
                  <a:pt x="5178" y="860"/>
                  <a:pt x="5170" y="862"/>
                </a:cubicBezTo>
                <a:cubicBezTo>
                  <a:pt x="5158" y="865"/>
                  <a:pt x="5148" y="870"/>
                  <a:pt x="5137" y="874"/>
                </a:cubicBezTo>
              </a:path>
              <a:path w="5194" h="3713" extrusionOk="0">
                <a:moveTo>
                  <a:pt x="545" y="3427"/>
                </a:moveTo>
                <a:cubicBezTo>
                  <a:pt x="547" y="3427"/>
                  <a:pt x="554" y="3424"/>
                  <a:pt x="557" y="3423"/>
                </a:cubicBezTo>
                <a:cubicBezTo>
                  <a:pt x="570" y="3420"/>
                  <a:pt x="587" y="3415"/>
                  <a:pt x="601" y="3414"/>
                </a:cubicBezTo>
                <a:cubicBezTo>
                  <a:pt x="640" y="3411"/>
                  <a:pt x="682" y="3412"/>
                  <a:pt x="722" y="3412"/>
                </a:cubicBezTo>
                <a:cubicBezTo>
                  <a:pt x="769" y="3412"/>
                  <a:pt x="817" y="3412"/>
                  <a:pt x="863" y="3414"/>
                </a:cubicBezTo>
                <a:cubicBezTo>
                  <a:pt x="949" y="3418"/>
                  <a:pt x="1033" y="3433"/>
                  <a:pt x="1112" y="3466"/>
                </a:cubicBezTo>
                <a:cubicBezTo>
                  <a:pt x="1148" y="3481"/>
                  <a:pt x="1180" y="3508"/>
                  <a:pt x="1217" y="3519"/>
                </a:cubicBezTo>
                <a:cubicBezTo>
                  <a:pt x="1232" y="3524"/>
                  <a:pt x="1269" y="3531"/>
                  <a:pt x="1283" y="3520"/>
                </a:cubicBezTo>
                <a:cubicBezTo>
                  <a:pt x="1285" y="3518"/>
                  <a:pt x="1281" y="3516"/>
                  <a:pt x="1283" y="3514"/>
                </a:cubicBezTo>
                <a:cubicBezTo>
                  <a:pt x="1287" y="3510"/>
                  <a:pt x="1289" y="3499"/>
                  <a:pt x="1292" y="3494"/>
                </a:cubicBezTo>
                <a:cubicBezTo>
                  <a:pt x="1304" y="3476"/>
                  <a:pt x="1314" y="3456"/>
                  <a:pt x="1323" y="3436"/>
                </a:cubicBezTo>
                <a:cubicBezTo>
                  <a:pt x="1392" y="3282"/>
                  <a:pt x="1490" y="2956"/>
                  <a:pt x="1426" y="2788"/>
                </a:cubicBezTo>
                <a:cubicBezTo>
                  <a:pt x="1409" y="2744"/>
                  <a:pt x="1348" y="2738"/>
                  <a:pt x="1308" y="2738"/>
                </a:cubicBezTo>
                <a:cubicBezTo>
                  <a:pt x="1217" y="2738"/>
                  <a:pt x="1126" y="2747"/>
                  <a:pt x="1034" y="2746"/>
                </a:cubicBezTo>
                <a:cubicBezTo>
                  <a:pt x="846" y="2745"/>
                  <a:pt x="659" y="2750"/>
                  <a:pt x="472" y="2768"/>
                </a:cubicBezTo>
                <a:cubicBezTo>
                  <a:pt x="437" y="2771"/>
                  <a:pt x="403" y="2775"/>
                  <a:pt x="368" y="2778"/>
                </a:cubicBezTo>
                <a:cubicBezTo>
                  <a:pt x="335" y="2780"/>
                  <a:pt x="304" y="2778"/>
                  <a:pt x="273" y="2775"/>
                </a:cubicBezTo>
                <a:cubicBezTo>
                  <a:pt x="272" y="2783"/>
                  <a:pt x="281" y="2759"/>
                  <a:pt x="279" y="2766"/>
                </a:cubicBezTo>
                <a:cubicBezTo>
                  <a:pt x="272" y="2786"/>
                  <a:pt x="264" y="2800"/>
                  <a:pt x="263" y="2822"/>
                </a:cubicBezTo>
                <a:cubicBezTo>
                  <a:pt x="255" y="2957"/>
                  <a:pt x="288" y="3098"/>
                  <a:pt x="298" y="3232"/>
                </a:cubicBezTo>
                <a:cubicBezTo>
                  <a:pt x="307" y="3362"/>
                  <a:pt x="311" y="3492"/>
                  <a:pt x="318" y="3622"/>
                </a:cubicBezTo>
                <a:cubicBezTo>
                  <a:pt x="320" y="3657"/>
                  <a:pt x="314" y="3682"/>
                  <a:pt x="308" y="3712"/>
                </a:cubicBezTo>
              </a:path>
              <a:path w="5194" h="3713" extrusionOk="0">
                <a:moveTo>
                  <a:pt x="440" y="2620"/>
                </a:moveTo>
                <a:cubicBezTo>
                  <a:pt x="440" y="2620"/>
                  <a:pt x="433" y="2604"/>
                  <a:pt x="437" y="2601"/>
                </a:cubicBezTo>
                <a:cubicBezTo>
                  <a:pt x="529" y="2539"/>
                  <a:pt x="929" y="2585"/>
                  <a:pt x="1040" y="2601"/>
                </a:cubicBezTo>
                <a:cubicBezTo>
                  <a:pt x="1040" y="2601"/>
                  <a:pt x="1039" y="2602"/>
                  <a:pt x="1039" y="2602"/>
                </a:cubicBezTo>
                <a:cubicBezTo>
                  <a:pt x="945" y="2602"/>
                  <a:pt x="819" y="2580"/>
                  <a:pt x="734" y="2616"/>
                </a:cubicBezTo>
                <a:cubicBezTo>
                  <a:pt x="693" y="2633"/>
                  <a:pt x="660" y="2661"/>
                  <a:pt x="624" y="2686"/>
                </a:cubicBezTo>
                <a:cubicBezTo>
                  <a:pt x="592" y="2708"/>
                  <a:pt x="561" y="2740"/>
                  <a:pt x="522" y="2748"/>
                </a:cubicBezTo>
                <a:cubicBezTo>
                  <a:pt x="496" y="2753"/>
                  <a:pt x="468" y="2748"/>
                  <a:pt x="443" y="2741"/>
                </a:cubicBezTo>
                <a:cubicBezTo>
                  <a:pt x="422" y="2736"/>
                  <a:pt x="404" y="2725"/>
                  <a:pt x="383" y="2720"/>
                </a:cubicBezTo>
                <a:cubicBezTo>
                  <a:pt x="380" y="2719"/>
                  <a:pt x="372" y="2718"/>
                  <a:pt x="370" y="2718"/>
                </a:cubicBezTo>
                <a:cubicBezTo>
                  <a:pt x="384" y="2719"/>
                  <a:pt x="397" y="2721"/>
                  <a:pt x="412" y="2720"/>
                </a:cubicBezTo>
                <a:cubicBezTo>
                  <a:pt x="468" y="2718"/>
                  <a:pt x="518" y="2699"/>
                  <a:pt x="572" y="2684"/>
                </a:cubicBezTo>
                <a:cubicBezTo>
                  <a:pt x="663" y="2658"/>
                  <a:pt x="755" y="2638"/>
                  <a:pt x="847" y="2616"/>
                </a:cubicBezTo>
                <a:cubicBezTo>
                  <a:pt x="925" y="2597"/>
                  <a:pt x="1011" y="2570"/>
                  <a:pt x="1093" y="2581"/>
                </a:cubicBezTo>
                <a:cubicBezTo>
                  <a:pt x="1131" y="2586"/>
                  <a:pt x="1057" y="2619"/>
                  <a:pt x="1049" y="2624"/>
                </a:cubicBezTo>
              </a:path>
              <a:path w="5194" h="3713" extrusionOk="0">
                <a:moveTo>
                  <a:pt x="1148" y="1806"/>
                </a:moveTo>
                <a:cubicBezTo>
                  <a:pt x="1113" y="1771"/>
                  <a:pt x="1078" y="1736"/>
                  <a:pt x="1039" y="1705"/>
                </a:cubicBezTo>
                <a:cubicBezTo>
                  <a:pt x="932" y="1619"/>
                  <a:pt x="790" y="1581"/>
                  <a:pt x="656" y="1561"/>
                </a:cubicBezTo>
                <a:cubicBezTo>
                  <a:pt x="506" y="1538"/>
                  <a:pt x="369" y="1535"/>
                  <a:pt x="241" y="1626"/>
                </a:cubicBezTo>
                <a:cubicBezTo>
                  <a:pt x="169" y="1677"/>
                  <a:pt x="114" y="1743"/>
                  <a:pt x="68" y="1816"/>
                </a:cubicBezTo>
                <a:cubicBezTo>
                  <a:pt x="54" y="1839"/>
                  <a:pt x="40" y="1860"/>
                  <a:pt x="29" y="1885"/>
                </a:cubicBezTo>
                <a:cubicBezTo>
                  <a:pt x="15" y="1918"/>
                  <a:pt x="4" y="1949"/>
                  <a:pt x="1" y="1985"/>
                </a:cubicBezTo>
                <a:cubicBezTo>
                  <a:pt x="-13" y="2143"/>
                  <a:pt x="-14" y="2346"/>
                  <a:pt x="32" y="2498"/>
                </a:cubicBezTo>
                <a:cubicBezTo>
                  <a:pt x="43" y="2535"/>
                  <a:pt x="60" y="2560"/>
                  <a:pt x="84" y="2591"/>
                </a:cubicBezTo>
                <a:cubicBezTo>
                  <a:pt x="121" y="2639"/>
                  <a:pt x="172" y="2689"/>
                  <a:pt x="221" y="2724"/>
                </a:cubicBezTo>
                <a:cubicBezTo>
                  <a:pt x="331" y="2801"/>
                  <a:pt x="483" y="2802"/>
                  <a:pt x="611" y="2810"/>
                </a:cubicBezTo>
                <a:cubicBezTo>
                  <a:pt x="815" y="2823"/>
                  <a:pt x="1040" y="2836"/>
                  <a:pt x="1224" y="2729"/>
                </a:cubicBezTo>
                <a:cubicBezTo>
                  <a:pt x="1279" y="2697"/>
                  <a:pt x="1334" y="2662"/>
                  <a:pt x="1387" y="2626"/>
                </a:cubicBezTo>
                <a:cubicBezTo>
                  <a:pt x="1437" y="2592"/>
                  <a:pt x="1487" y="2556"/>
                  <a:pt x="1534" y="2518"/>
                </a:cubicBezTo>
                <a:cubicBezTo>
                  <a:pt x="1661" y="2417"/>
                  <a:pt x="1734" y="2289"/>
                  <a:pt x="1683" y="2124"/>
                </a:cubicBezTo>
                <a:cubicBezTo>
                  <a:pt x="1662" y="2057"/>
                  <a:pt x="1628" y="1994"/>
                  <a:pt x="1580" y="1943"/>
                </a:cubicBezTo>
                <a:cubicBezTo>
                  <a:pt x="1466" y="1820"/>
                  <a:pt x="1327" y="1810"/>
                  <a:pt x="1170" y="1811"/>
                </a:cubicBezTo>
              </a:path>
              <a:path w="5194" h="3713" extrusionOk="0">
                <a:moveTo>
                  <a:pt x="949" y="715"/>
                </a:moveTo>
                <a:cubicBezTo>
                  <a:pt x="949" y="718"/>
                  <a:pt x="948" y="716"/>
                  <a:pt x="948" y="719"/>
                </a:cubicBezTo>
                <a:cubicBezTo>
                  <a:pt x="951" y="718"/>
                  <a:pt x="950" y="718"/>
                  <a:pt x="954" y="718"/>
                </a:cubicBezTo>
              </a:path>
              <a:path w="5194" h="3713" extrusionOk="0">
                <a:moveTo>
                  <a:pt x="829" y="1015"/>
                </a:moveTo>
                <a:cubicBezTo>
                  <a:pt x="749" y="995"/>
                  <a:pt x="669" y="976"/>
                  <a:pt x="586" y="969"/>
                </a:cubicBezTo>
                <a:cubicBezTo>
                  <a:pt x="438" y="956"/>
                  <a:pt x="197" y="970"/>
                  <a:pt x="82" y="1081"/>
                </a:cubicBezTo>
                <a:cubicBezTo>
                  <a:pt x="-8" y="1168"/>
                  <a:pt x="-2" y="1287"/>
                  <a:pt x="33" y="1400"/>
                </a:cubicBezTo>
                <a:cubicBezTo>
                  <a:pt x="58" y="1480"/>
                  <a:pt x="97" y="1557"/>
                  <a:pt x="144" y="1626"/>
                </a:cubicBezTo>
                <a:cubicBezTo>
                  <a:pt x="201" y="1711"/>
                  <a:pt x="276" y="1793"/>
                  <a:pt x="354" y="1859"/>
                </a:cubicBezTo>
                <a:cubicBezTo>
                  <a:pt x="478" y="1965"/>
                  <a:pt x="648" y="2059"/>
                  <a:pt x="814" y="2076"/>
                </a:cubicBezTo>
                <a:cubicBezTo>
                  <a:pt x="924" y="2088"/>
                  <a:pt x="1048" y="2069"/>
                  <a:pt x="1149" y="2025"/>
                </a:cubicBezTo>
                <a:cubicBezTo>
                  <a:pt x="1237" y="1986"/>
                  <a:pt x="1326" y="1933"/>
                  <a:pt x="1386" y="1856"/>
                </a:cubicBezTo>
                <a:cubicBezTo>
                  <a:pt x="1496" y="1715"/>
                  <a:pt x="1539" y="1509"/>
                  <a:pt x="1527" y="1334"/>
                </a:cubicBezTo>
                <a:cubicBezTo>
                  <a:pt x="1520" y="1233"/>
                  <a:pt x="1488" y="1128"/>
                  <a:pt x="1388" y="1084"/>
                </a:cubicBezTo>
                <a:cubicBezTo>
                  <a:pt x="1258" y="1027"/>
                  <a:pt x="1093" y="1054"/>
                  <a:pt x="957" y="1066"/>
                </a:cubicBezTo>
                <a:cubicBezTo>
                  <a:pt x="936" y="1068"/>
                  <a:pt x="914" y="1069"/>
                  <a:pt x="893" y="1071"/>
                </a:cubicBezTo>
              </a:path>
              <a:path w="5194" h="3713" extrusionOk="0">
                <a:moveTo>
                  <a:pt x="1252" y="520"/>
                </a:moveTo>
                <a:cubicBezTo>
                  <a:pt x="1207" y="542"/>
                  <a:pt x="1158" y="554"/>
                  <a:pt x="1114" y="578"/>
                </a:cubicBezTo>
                <a:cubicBezTo>
                  <a:pt x="1094" y="589"/>
                  <a:pt x="1084" y="602"/>
                  <a:pt x="1069" y="616"/>
                </a:cubicBezTo>
                <a:cubicBezTo>
                  <a:pt x="1097" y="616"/>
                  <a:pt x="1125" y="609"/>
                  <a:pt x="1157" y="594"/>
                </a:cubicBezTo>
                <a:cubicBezTo>
                  <a:pt x="1210" y="570"/>
                  <a:pt x="1256" y="540"/>
                  <a:pt x="1303" y="510"/>
                </a:cubicBezTo>
                <a:cubicBezTo>
                  <a:pt x="1355" y="478"/>
                  <a:pt x="1405" y="442"/>
                  <a:pt x="1455" y="407"/>
                </a:cubicBezTo>
                <a:cubicBezTo>
                  <a:pt x="1497" y="377"/>
                  <a:pt x="1538" y="346"/>
                  <a:pt x="1579" y="315"/>
                </a:cubicBezTo>
                <a:cubicBezTo>
                  <a:pt x="1605" y="296"/>
                  <a:pt x="1630" y="295"/>
                  <a:pt x="1658" y="283"/>
                </a:cubicBezTo>
                <a:cubicBezTo>
                  <a:pt x="1613" y="312"/>
                  <a:pt x="1566" y="342"/>
                  <a:pt x="1523" y="374"/>
                </a:cubicBezTo>
                <a:cubicBezTo>
                  <a:pt x="1453" y="426"/>
                  <a:pt x="1384" y="479"/>
                  <a:pt x="1314" y="532"/>
                </a:cubicBezTo>
                <a:cubicBezTo>
                  <a:pt x="1276" y="561"/>
                  <a:pt x="1236" y="590"/>
                  <a:pt x="1195" y="614"/>
                </a:cubicBezTo>
                <a:cubicBezTo>
                  <a:pt x="1191" y="616"/>
                  <a:pt x="1187" y="618"/>
                  <a:pt x="1183" y="620"/>
                </a:cubicBezTo>
                <a:cubicBezTo>
                  <a:pt x="1192" y="610"/>
                  <a:pt x="1212" y="588"/>
                  <a:pt x="1226" y="576"/>
                </a:cubicBezTo>
                <a:cubicBezTo>
                  <a:pt x="1263" y="544"/>
                  <a:pt x="1299" y="513"/>
                  <a:pt x="1337" y="484"/>
                </a:cubicBezTo>
                <a:cubicBezTo>
                  <a:pt x="1383" y="449"/>
                  <a:pt x="1428" y="414"/>
                  <a:pt x="1474" y="379"/>
                </a:cubicBezTo>
                <a:cubicBezTo>
                  <a:pt x="1514" y="348"/>
                  <a:pt x="1553" y="317"/>
                  <a:pt x="1594" y="287"/>
                </a:cubicBezTo>
                <a:cubicBezTo>
                  <a:pt x="1617" y="269"/>
                  <a:pt x="1628" y="264"/>
                  <a:pt x="1652" y="270"/>
                </a:cubicBezTo>
                <a:cubicBezTo>
                  <a:pt x="1613" y="303"/>
                  <a:pt x="1583" y="327"/>
                  <a:pt x="1543" y="359"/>
                </a:cubicBezTo>
                <a:cubicBezTo>
                  <a:pt x="1519" y="378"/>
                  <a:pt x="1494" y="397"/>
                  <a:pt x="1470" y="416"/>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87" name="Comment 7"/>
          <p:cNvSpPr>
            <a:spLocks noRot="1" noChangeAspect="1" noEditPoints="1" noChangeArrowheads="1" noChangeShapeType="1" noTextEdit="1"/>
          </p:cNvSpPr>
          <p:nvPr/>
        </p:nvSpPr>
        <p:spPr bwMode="auto">
          <a:xfrm>
            <a:off x="3629025" y="2800350"/>
            <a:ext cx="157163" cy="182563"/>
          </a:xfrm>
          <a:custGeom>
            <a:avLst/>
            <a:gdLst>
              <a:gd name="T0" fmla="+- 0 10081 10081"/>
              <a:gd name="T1" fmla="*/ T0 w 438"/>
              <a:gd name="T2" fmla="+- 0 8016 7780"/>
              <a:gd name="T3" fmla="*/ 8016 h 504"/>
              <a:gd name="T4" fmla="+- 0 10121 10081"/>
              <a:gd name="T5" fmla="*/ T4 w 438"/>
              <a:gd name="T6" fmla="+- 0 7966 7780"/>
              <a:gd name="T7" fmla="*/ 7966 h 504"/>
              <a:gd name="T8" fmla="+- 0 10176 10081"/>
              <a:gd name="T9" fmla="*/ T8 w 438"/>
              <a:gd name="T10" fmla="+- 0 7895 7780"/>
              <a:gd name="T11" fmla="*/ 7895 h 504"/>
              <a:gd name="T12" fmla="+- 0 10240 10081"/>
              <a:gd name="T13" fmla="*/ T12 w 438"/>
              <a:gd name="T14" fmla="+- 0 7825 7780"/>
              <a:gd name="T15" fmla="*/ 7825 h 504"/>
              <a:gd name="T16" fmla="+- 0 10288 10081"/>
              <a:gd name="T17" fmla="*/ T16 w 438"/>
              <a:gd name="T18" fmla="+- 0 7780 7780"/>
              <a:gd name="T19" fmla="*/ 7780 h 504"/>
              <a:gd name="T20" fmla="+- 0 10107 10081"/>
              <a:gd name="T21" fmla="*/ T20 w 438"/>
              <a:gd name="T22" fmla="+- 0 7992 7780"/>
              <a:gd name="T23" fmla="*/ 7992 h 504"/>
              <a:gd name="T24" fmla="+- 0 10104 10081"/>
              <a:gd name="T25" fmla="*/ T24 w 438"/>
              <a:gd name="T26" fmla="+- 0 8074 7780"/>
              <a:gd name="T27" fmla="*/ 8074 h 504"/>
              <a:gd name="T28" fmla="+- 0 10100 10081"/>
              <a:gd name="T29" fmla="*/ T28 w 438"/>
              <a:gd name="T30" fmla="+- 0 8108 7780"/>
              <a:gd name="T31" fmla="*/ 8108 h 504"/>
              <a:gd name="T32" fmla="+- 0 10110 10081"/>
              <a:gd name="T33" fmla="*/ T32 w 438"/>
              <a:gd name="T34" fmla="+- 0 8077 7780"/>
              <a:gd name="T35" fmla="*/ 8077 h 504"/>
              <a:gd name="T36" fmla="+- 0 10147 10081"/>
              <a:gd name="T37" fmla="*/ T36 w 438"/>
              <a:gd name="T38" fmla="+- 0 8035 7780"/>
              <a:gd name="T39" fmla="*/ 8035 h 504"/>
              <a:gd name="T40" fmla="+- 0 10225 10081"/>
              <a:gd name="T41" fmla="*/ T40 w 438"/>
              <a:gd name="T42" fmla="+- 0 7966 7780"/>
              <a:gd name="T43" fmla="*/ 7966 h 504"/>
              <a:gd name="T44" fmla="+- 0 10335 10081"/>
              <a:gd name="T45" fmla="*/ T44 w 438"/>
              <a:gd name="T46" fmla="+- 0 7917 7780"/>
              <a:gd name="T47" fmla="*/ 7917 h 504"/>
              <a:gd name="T48" fmla="+- 0 10463 10081"/>
              <a:gd name="T49" fmla="*/ T48 w 438"/>
              <a:gd name="T50" fmla="+- 0 7970 7780"/>
              <a:gd name="T51" fmla="*/ 7970 h 504"/>
              <a:gd name="T52" fmla="+- 0 10518 10081"/>
              <a:gd name="T53" fmla="*/ T52 w 438"/>
              <a:gd name="T54" fmla="+- 0 8062 7780"/>
              <a:gd name="T55" fmla="*/ 8062 h 504"/>
              <a:gd name="T56" fmla="+- 0 10478 10081"/>
              <a:gd name="T57" fmla="*/ T56 w 438"/>
              <a:gd name="T58" fmla="+- 0 8121 7780"/>
              <a:gd name="T59" fmla="*/ 8121 h 504"/>
              <a:gd name="T60" fmla="+- 0 10374 10081"/>
              <a:gd name="T61" fmla="*/ T60 w 438"/>
              <a:gd name="T62" fmla="+- 0 8185 7780"/>
              <a:gd name="T63" fmla="*/ 8185 h 504"/>
              <a:gd name="T64" fmla="+- 0 10264 10081"/>
              <a:gd name="T65" fmla="*/ T64 w 438"/>
              <a:gd name="T66" fmla="+- 0 8243 7780"/>
              <a:gd name="T67" fmla="*/ 8243 h 504"/>
              <a:gd name="T68" fmla="+- 0 10197 10081"/>
              <a:gd name="T69" fmla="*/ T68 w 438"/>
              <a:gd name="T70" fmla="+- 0 8276 7780"/>
              <a:gd name="T71" fmla="*/ 8276 h 504"/>
              <a:gd name="T72" fmla="+- 0 10180 10081"/>
              <a:gd name="T73" fmla="*/ T72 w 438"/>
              <a:gd name="T74" fmla="+- 0 8283 7780"/>
              <a:gd name="T75" fmla="*/ 8283 h 504"/>
              <a:gd name="T76" fmla="+- 0 10195 10081"/>
              <a:gd name="T77" fmla="*/ T76 w 438"/>
              <a:gd name="T78" fmla="+- 0 8280 7780"/>
              <a:gd name="T79" fmla="*/ 8280 h 504"/>
              <a:gd name="T80" fmla="+- 0 10207 10081"/>
              <a:gd name="T81" fmla="*/ T80 w 438"/>
              <a:gd name="T82" fmla="+- 0 8278 7780"/>
              <a:gd name="T83" fmla="*/ 8278 h 50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438" h="504" extrusionOk="0">
                <a:moveTo>
                  <a:pt x="0" y="236"/>
                </a:moveTo>
                <a:cubicBezTo>
                  <a:pt x="15" y="220"/>
                  <a:pt x="28" y="204"/>
                  <a:pt x="40" y="186"/>
                </a:cubicBezTo>
                <a:cubicBezTo>
                  <a:pt x="56" y="161"/>
                  <a:pt x="76" y="138"/>
                  <a:pt x="95" y="115"/>
                </a:cubicBezTo>
                <a:cubicBezTo>
                  <a:pt x="115" y="91"/>
                  <a:pt x="136" y="67"/>
                  <a:pt x="159" y="45"/>
                </a:cubicBezTo>
                <a:cubicBezTo>
                  <a:pt x="175" y="29"/>
                  <a:pt x="188" y="9"/>
                  <a:pt x="207" y="0"/>
                </a:cubicBezTo>
              </a:path>
              <a:path w="438" h="504" extrusionOk="0">
                <a:moveTo>
                  <a:pt x="26" y="212"/>
                </a:moveTo>
                <a:cubicBezTo>
                  <a:pt x="25" y="239"/>
                  <a:pt x="26" y="267"/>
                  <a:pt x="23" y="294"/>
                </a:cubicBezTo>
                <a:cubicBezTo>
                  <a:pt x="22" y="304"/>
                  <a:pt x="22" y="318"/>
                  <a:pt x="19" y="328"/>
                </a:cubicBezTo>
                <a:cubicBezTo>
                  <a:pt x="15" y="339"/>
                  <a:pt x="23" y="306"/>
                  <a:pt x="29" y="297"/>
                </a:cubicBezTo>
                <a:cubicBezTo>
                  <a:pt x="40" y="281"/>
                  <a:pt x="52" y="269"/>
                  <a:pt x="66" y="255"/>
                </a:cubicBezTo>
                <a:cubicBezTo>
                  <a:pt x="90" y="231"/>
                  <a:pt x="117" y="207"/>
                  <a:pt x="144" y="186"/>
                </a:cubicBezTo>
                <a:cubicBezTo>
                  <a:pt x="178" y="160"/>
                  <a:pt x="211" y="142"/>
                  <a:pt x="254" y="137"/>
                </a:cubicBezTo>
                <a:cubicBezTo>
                  <a:pt x="304" y="131"/>
                  <a:pt x="348" y="154"/>
                  <a:pt x="382" y="190"/>
                </a:cubicBezTo>
                <a:cubicBezTo>
                  <a:pt x="403" y="212"/>
                  <a:pt x="437" y="249"/>
                  <a:pt x="437" y="282"/>
                </a:cubicBezTo>
                <a:cubicBezTo>
                  <a:pt x="437" y="305"/>
                  <a:pt x="414" y="328"/>
                  <a:pt x="397" y="341"/>
                </a:cubicBezTo>
                <a:cubicBezTo>
                  <a:pt x="365" y="366"/>
                  <a:pt x="329" y="386"/>
                  <a:pt x="293" y="405"/>
                </a:cubicBezTo>
                <a:cubicBezTo>
                  <a:pt x="257" y="425"/>
                  <a:pt x="220" y="445"/>
                  <a:pt x="183" y="463"/>
                </a:cubicBezTo>
                <a:cubicBezTo>
                  <a:pt x="160" y="474"/>
                  <a:pt x="138" y="484"/>
                  <a:pt x="116" y="496"/>
                </a:cubicBezTo>
                <a:cubicBezTo>
                  <a:pt x="115" y="497"/>
                  <a:pt x="100" y="502"/>
                  <a:pt x="99" y="503"/>
                </a:cubicBezTo>
                <a:cubicBezTo>
                  <a:pt x="96" y="508"/>
                  <a:pt x="108" y="501"/>
                  <a:pt x="114" y="500"/>
                </a:cubicBezTo>
                <a:cubicBezTo>
                  <a:pt x="119" y="500"/>
                  <a:pt x="122" y="500"/>
                  <a:pt x="126" y="498"/>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88" name="Comment 8"/>
          <p:cNvSpPr>
            <a:spLocks noRot="1" noChangeAspect="1" noEditPoints="1" noChangeArrowheads="1" noChangeShapeType="1" noTextEdit="1"/>
          </p:cNvSpPr>
          <p:nvPr/>
        </p:nvSpPr>
        <p:spPr bwMode="auto">
          <a:xfrm>
            <a:off x="4138613" y="3373438"/>
            <a:ext cx="2436812" cy="2463800"/>
          </a:xfrm>
          <a:custGeom>
            <a:avLst/>
            <a:gdLst>
              <a:gd name="T0" fmla="+- 0 11637 11496"/>
              <a:gd name="T1" fmla="*/ T0 w 6768"/>
              <a:gd name="T2" fmla="+- 0 9586 9370"/>
              <a:gd name="T3" fmla="*/ 9586 h 6843"/>
              <a:gd name="T4" fmla="+- 0 12303 11496"/>
              <a:gd name="T5" fmla="*/ T4 w 6768"/>
              <a:gd name="T6" fmla="+- 0 10361 9370"/>
              <a:gd name="T7" fmla="*/ 10361 h 6843"/>
              <a:gd name="T8" fmla="+- 0 12971 11496"/>
              <a:gd name="T9" fmla="*/ T8 w 6768"/>
              <a:gd name="T10" fmla="+- 0 10249 9370"/>
              <a:gd name="T11" fmla="*/ 10249 h 6843"/>
              <a:gd name="T12" fmla="+- 0 12051 11496"/>
              <a:gd name="T13" fmla="*/ T12 w 6768"/>
              <a:gd name="T14" fmla="+- 0 11341 9370"/>
              <a:gd name="T15" fmla="*/ 11341 h 6843"/>
              <a:gd name="T16" fmla="+- 0 13217 11496"/>
              <a:gd name="T17" fmla="*/ T16 w 6768"/>
              <a:gd name="T18" fmla="+- 0 11378 9370"/>
              <a:gd name="T19" fmla="*/ 11378 h 6843"/>
              <a:gd name="T20" fmla="+- 0 12583 11496"/>
              <a:gd name="T21" fmla="*/ T20 w 6768"/>
              <a:gd name="T22" fmla="+- 0 10121 9370"/>
              <a:gd name="T23" fmla="*/ 10121 h 6843"/>
              <a:gd name="T24" fmla="+- 0 12226 11496"/>
              <a:gd name="T25" fmla="*/ T24 w 6768"/>
              <a:gd name="T26" fmla="+- 0 11074 9370"/>
              <a:gd name="T27" fmla="*/ 11074 h 6843"/>
              <a:gd name="T28" fmla="+- 0 12413 11496"/>
              <a:gd name="T29" fmla="*/ T28 w 6768"/>
              <a:gd name="T30" fmla="+- 0 10774 9370"/>
              <a:gd name="T31" fmla="*/ 10774 h 6843"/>
              <a:gd name="T32" fmla="+- 0 12505 11496"/>
              <a:gd name="T33" fmla="*/ T32 w 6768"/>
              <a:gd name="T34" fmla="+- 0 11013 9370"/>
              <a:gd name="T35" fmla="*/ 11013 h 6843"/>
              <a:gd name="T36" fmla="+- 0 12260 11496"/>
              <a:gd name="T37" fmla="*/ T36 w 6768"/>
              <a:gd name="T38" fmla="+- 0 10948 9370"/>
              <a:gd name="T39" fmla="*/ 10948 h 6843"/>
              <a:gd name="T40" fmla="+- 0 12620 11496"/>
              <a:gd name="T41" fmla="*/ T40 w 6768"/>
              <a:gd name="T42" fmla="+- 0 10773 9370"/>
              <a:gd name="T43" fmla="*/ 10773 h 6843"/>
              <a:gd name="T44" fmla="+- 0 12790 11496"/>
              <a:gd name="T45" fmla="*/ T44 w 6768"/>
              <a:gd name="T46" fmla="+- 0 10749 9370"/>
              <a:gd name="T47" fmla="*/ 10749 h 6843"/>
              <a:gd name="T48" fmla="+- 0 13067 11496"/>
              <a:gd name="T49" fmla="*/ T48 w 6768"/>
              <a:gd name="T50" fmla="+- 0 10826 9370"/>
              <a:gd name="T51" fmla="*/ 10826 h 6843"/>
              <a:gd name="T52" fmla="+- 0 13205 11496"/>
              <a:gd name="T53" fmla="*/ T52 w 6768"/>
              <a:gd name="T54" fmla="+- 0 10652 9370"/>
              <a:gd name="T55" fmla="*/ 10652 h 6843"/>
              <a:gd name="T56" fmla="+- 0 13276 11496"/>
              <a:gd name="T57" fmla="*/ T56 w 6768"/>
              <a:gd name="T58" fmla="+- 0 10808 9370"/>
              <a:gd name="T59" fmla="*/ 10808 h 6843"/>
              <a:gd name="T60" fmla="+- 0 12884 11496"/>
              <a:gd name="T61" fmla="*/ T60 w 6768"/>
              <a:gd name="T62" fmla="+- 0 11257 9370"/>
              <a:gd name="T63" fmla="*/ 11257 h 6843"/>
              <a:gd name="T64" fmla="+- 0 13074 11496"/>
              <a:gd name="T65" fmla="*/ T64 w 6768"/>
              <a:gd name="T66" fmla="+- 0 11387 9370"/>
              <a:gd name="T67" fmla="*/ 11387 h 6843"/>
              <a:gd name="T68" fmla="+- 0 12906 11496"/>
              <a:gd name="T69" fmla="*/ T68 w 6768"/>
              <a:gd name="T70" fmla="+- 0 11170 9370"/>
              <a:gd name="T71" fmla="*/ 11170 h 6843"/>
              <a:gd name="T72" fmla="+- 0 12936 11496"/>
              <a:gd name="T73" fmla="*/ T72 w 6768"/>
              <a:gd name="T74" fmla="+- 0 11432 9370"/>
              <a:gd name="T75" fmla="*/ 11432 h 6843"/>
              <a:gd name="T76" fmla="+- 0 12542 11496"/>
              <a:gd name="T77" fmla="*/ T76 w 6768"/>
              <a:gd name="T78" fmla="+- 0 9734 9370"/>
              <a:gd name="T79" fmla="*/ 9734 h 6843"/>
              <a:gd name="T80" fmla="+- 0 12806 11496"/>
              <a:gd name="T81" fmla="*/ T80 w 6768"/>
              <a:gd name="T82" fmla="+- 0 9854 9370"/>
              <a:gd name="T83" fmla="*/ 9854 h 6843"/>
              <a:gd name="T84" fmla="+- 0 12655 11496"/>
              <a:gd name="T85" fmla="*/ T84 w 6768"/>
              <a:gd name="T86" fmla="+- 0 10008 9370"/>
              <a:gd name="T87" fmla="*/ 10008 h 6843"/>
              <a:gd name="T88" fmla="+- 0 12777 11496"/>
              <a:gd name="T89" fmla="*/ T88 w 6768"/>
              <a:gd name="T90" fmla="+- 0 9539 9370"/>
              <a:gd name="T91" fmla="*/ 9539 h 6843"/>
              <a:gd name="T92" fmla="+- 0 13469 11496"/>
              <a:gd name="T93" fmla="*/ T92 w 6768"/>
              <a:gd name="T94" fmla="+- 0 10948 9370"/>
              <a:gd name="T95" fmla="*/ 10948 h 6843"/>
              <a:gd name="T96" fmla="+- 0 14390 11496"/>
              <a:gd name="T97" fmla="*/ T96 w 6768"/>
              <a:gd name="T98" fmla="+- 0 12119 9370"/>
              <a:gd name="T99" fmla="*/ 12119 h 6843"/>
              <a:gd name="T100" fmla="+- 0 15293 11496"/>
              <a:gd name="T101" fmla="*/ T100 w 6768"/>
              <a:gd name="T102" fmla="+- 0 12118 9370"/>
              <a:gd name="T103" fmla="*/ 12118 h 6843"/>
              <a:gd name="T104" fmla="+- 0 14091 11496"/>
              <a:gd name="T105" fmla="*/ T104 w 6768"/>
              <a:gd name="T106" fmla="+- 0 13042 9370"/>
              <a:gd name="T107" fmla="*/ 13042 h 6843"/>
              <a:gd name="T108" fmla="+- 0 16533 11496"/>
              <a:gd name="T109" fmla="*/ T108 w 6768"/>
              <a:gd name="T110" fmla="+- 0 12069 9370"/>
              <a:gd name="T111" fmla="*/ 12069 h 6843"/>
              <a:gd name="T112" fmla="+- 0 14613 11496"/>
              <a:gd name="T113" fmla="*/ T112 w 6768"/>
              <a:gd name="T114" fmla="+- 0 12725 9370"/>
              <a:gd name="T115" fmla="*/ 12725 h 6843"/>
              <a:gd name="T116" fmla="+- 0 14684 11496"/>
              <a:gd name="T117" fmla="*/ T116 w 6768"/>
              <a:gd name="T118" fmla="+- 0 12386 9370"/>
              <a:gd name="T119" fmla="*/ 12386 h 6843"/>
              <a:gd name="T120" fmla="+- 0 14739 11496"/>
              <a:gd name="T121" fmla="*/ T120 w 6768"/>
              <a:gd name="T122" fmla="+- 0 12720 9370"/>
              <a:gd name="T123" fmla="*/ 12720 h 6843"/>
              <a:gd name="T124" fmla="+- 0 15378 11496"/>
              <a:gd name="T125" fmla="*/ T124 w 6768"/>
              <a:gd name="T126" fmla="+- 0 12378 9370"/>
              <a:gd name="T127" fmla="*/ 12378 h 6843"/>
              <a:gd name="T128" fmla="+- 0 15391 11496"/>
              <a:gd name="T129" fmla="*/ T128 w 6768"/>
              <a:gd name="T130" fmla="+- 0 12431 9370"/>
              <a:gd name="T131" fmla="*/ 12431 h 6843"/>
              <a:gd name="T132" fmla="+- 0 15500 11496"/>
              <a:gd name="T133" fmla="*/ T132 w 6768"/>
              <a:gd name="T134" fmla="+- 0 12576 9370"/>
              <a:gd name="T135" fmla="*/ 12576 h 6843"/>
              <a:gd name="T136" fmla="+- 0 15558 11496"/>
              <a:gd name="T137" fmla="*/ T136 w 6768"/>
              <a:gd name="T138" fmla="+- 0 12100 9370"/>
              <a:gd name="T139" fmla="*/ 12100 h 6843"/>
              <a:gd name="T140" fmla="+- 0 15954 11496"/>
              <a:gd name="T141" fmla="*/ T140 w 6768"/>
              <a:gd name="T142" fmla="+- 0 12259 9370"/>
              <a:gd name="T143" fmla="*/ 12259 h 6843"/>
              <a:gd name="T144" fmla="+- 0 15644 11496"/>
              <a:gd name="T145" fmla="*/ T144 w 6768"/>
              <a:gd name="T146" fmla="+- 0 12576 9370"/>
              <a:gd name="T147" fmla="*/ 12576 h 6843"/>
              <a:gd name="T148" fmla="+- 0 16334 11496"/>
              <a:gd name="T149" fmla="*/ T148 w 6768"/>
              <a:gd name="T150" fmla="+- 0 12176 9370"/>
              <a:gd name="T151" fmla="*/ 12176 h 6843"/>
              <a:gd name="T152" fmla="+- 0 16245 11496"/>
              <a:gd name="T153" fmla="*/ T152 w 6768"/>
              <a:gd name="T154" fmla="+- 0 12000 9370"/>
              <a:gd name="T155" fmla="*/ 12000 h 6843"/>
              <a:gd name="T156" fmla="+- 0 16719 11496"/>
              <a:gd name="T157" fmla="*/ T156 w 6768"/>
              <a:gd name="T158" fmla="+- 0 12040 9370"/>
              <a:gd name="T159" fmla="*/ 12040 h 6843"/>
              <a:gd name="T160" fmla="+- 0 15941 11496"/>
              <a:gd name="T161" fmla="*/ T160 w 6768"/>
              <a:gd name="T162" fmla="+- 0 12828 9370"/>
              <a:gd name="T163" fmla="*/ 12828 h 6843"/>
              <a:gd name="T164" fmla="+- 0 16099 11496"/>
              <a:gd name="T165" fmla="*/ T164 w 6768"/>
              <a:gd name="T166" fmla="+- 0 13199 9370"/>
              <a:gd name="T167" fmla="*/ 13199 h 6843"/>
              <a:gd name="T168" fmla="+- 0 14870 11496"/>
              <a:gd name="T169" fmla="*/ T168 w 6768"/>
              <a:gd name="T170" fmla="+- 0 11537 9370"/>
              <a:gd name="T171" fmla="*/ 11537 h 6843"/>
              <a:gd name="T172" fmla="+- 0 14945 11496"/>
              <a:gd name="T173" fmla="*/ T172 w 6768"/>
              <a:gd name="T174" fmla="+- 0 11633 9370"/>
              <a:gd name="T175" fmla="*/ 11633 h 6843"/>
              <a:gd name="T176" fmla="+- 0 15209 11496"/>
              <a:gd name="T177" fmla="*/ T176 w 6768"/>
              <a:gd name="T178" fmla="+- 0 11375 9370"/>
              <a:gd name="T179" fmla="*/ 11375 h 6843"/>
              <a:gd name="T180" fmla="+- 0 15301 11496"/>
              <a:gd name="T181" fmla="*/ T180 w 6768"/>
              <a:gd name="T182" fmla="+- 0 11512 9370"/>
              <a:gd name="T183" fmla="*/ 11512 h 6843"/>
              <a:gd name="T184" fmla="+- 0 15360 11496"/>
              <a:gd name="T185" fmla="*/ T184 w 6768"/>
              <a:gd name="T186" fmla="+- 0 11243 9370"/>
              <a:gd name="T187" fmla="*/ 11243 h 6843"/>
              <a:gd name="T188" fmla="+- 0 15564 11496"/>
              <a:gd name="T189" fmla="*/ T188 w 6768"/>
              <a:gd name="T190" fmla="+- 0 11753 9370"/>
              <a:gd name="T191" fmla="*/ 11753 h 6843"/>
              <a:gd name="T192" fmla="+- 0 16331 11496"/>
              <a:gd name="T193" fmla="*/ T192 w 6768"/>
              <a:gd name="T194" fmla="+- 0 13126 9370"/>
              <a:gd name="T195" fmla="*/ 13126 h 6843"/>
              <a:gd name="T196" fmla="+- 0 17117 11496"/>
              <a:gd name="T197" fmla="*/ T196 w 6768"/>
              <a:gd name="T198" fmla="+- 0 14713 9370"/>
              <a:gd name="T199" fmla="*/ 14713 h 6843"/>
              <a:gd name="T200" fmla="+- 0 16930 11496"/>
              <a:gd name="T201" fmla="*/ T200 w 6768"/>
              <a:gd name="T202" fmla="+- 0 16123 9370"/>
              <a:gd name="T203" fmla="*/ 16123 h 6843"/>
              <a:gd name="T204" fmla="+- 0 17226 11496"/>
              <a:gd name="T205" fmla="*/ T204 w 6768"/>
              <a:gd name="T206" fmla="+- 0 15029 9370"/>
              <a:gd name="T207" fmla="*/ 15029 h 6843"/>
              <a:gd name="T208" fmla="+- 0 18054 11496"/>
              <a:gd name="T209" fmla="*/ T208 w 6768"/>
              <a:gd name="T210" fmla="+- 0 15686 9370"/>
              <a:gd name="T211" fmla="*/ 15686 h 684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6768" h="6843" extrusionOk="0">
                <a:moveTo>
                  <a:pt x="6" y="4"/>
                </a:moveTo>
                <a:cubicBezTo>
                  <a:pt x="0" y="3"/>
                  <a:pt x="6" y="4"/>
                  <a:pt x="0" y="1"/>
                </a:cubicBezTo>
                <a:cubicBezTo>
                  <a:pt x="2" y="3"/>
                  <a:pt x="2" y="-1"/>
                  <a:pt x="3" y="0"/>
                </a:cubicBezTo>
                <a:cubicBezTo>
                  <a:pt x="11" y="9"/>
                  <a:pt x="19" y="18"/>
                  <a:pt x="26" y="29"/>
                </a:cubicBezTo>
                <a:cubicBezTo>
                  <a:pt x="65" y="91"/>
                  <a:pt x="101" y="155"/>
                  <a:pt x="141" y="216"/>
                </a:cubicBezTo>
                <a:cubicBezTo>
                  <a:pt x="191" y="293"/>
                  <a:pt x="250" y="360"/>
                  <a:pt x="309" y="430"/>
                </a:cubicBezTo>
                <a:cubicBezTo>
                  <a:pt x="368" y="501"/>
                  <a:pt x="428" y="571"/>
                  <a:pt x="489" y="641"/>
                </a:cubicBezTo>
                <a:cubicBezTo>
                  <a:pt x="548" y="709"/>
                  <a:pt x="602" y="781"/>
                  <a:pt x="663" y="848"/>
                </a:cubicBezTo>
                <a:cubicBezTo>
                  <a:pt x="696" y="884"/>
                  <a:pt x="731" y="918"/>
                  <a:pt x="766" y="951"/>
                </a:cubicBezTo>
                <a:cubicBezTo>
                  <a:pt x="780" y="964"/>
                  <a:pt x="793" y="978"/>
                  <a:pt x="807" y="991"/>
                </a:cubicBezTo>
                <a:cubicBezTo>
                  <a:pt x="806" y="993"/>
                  <a:pt x="804" y="992"/>
                  <a:pt x="803" y="995"/>
                </a:cubicBezTo>
                <a:cubicBezTo>
                  <a:pt x="802" y="998"/>
                  <a:pt x="799" y="1002"/>
                  <a:pt x="799" y="1003"/>
                </a:cubicBezTo>
                <a:cubicBezTo>
                  <a:pt x="800" y="1007"/>
                  <a:pt x="801" y="1009"/>
                  <a:pt x="800" y="1012"/>
                </a:cubicBezTo>
              </a:path>
              <a:path w="6768" h="6843" extrusionOk="0">
                <a:moveTo>
                  <a:pt x="1621" y="922"/>
                </a:moveTo>
                <a:cubicBezTo>
                  <a:pt x="1567" y="888"/>
                  <a:pt x="1550" y="874"/>
                  <a:pt x="1475" y="879"/>
                </a:cubicBezTo>
                <a:cubicBezTo>
                  <a:pt x="1409" y="884"/>
                  <a:pt x="1348" y="900"/>
                  <a:pt x="1284" y="913"/>
                </a:cubicBezTo>
                <a:cubicBezTo>
                  <a:pt x="1202" y="930"/>
                  <a:pt x="1124" y="953"/>
                  <a:pt x="1044" y="978"/>
                </a:cubicBezTo>
                <a:cubicBezTo>
                  <a:pt x="880" y="1029"/>
                  <a:pt x="715" y="1090"/>
                  <a:pt x="564" y="1173"/>
                </a:cubicBezTo>
                <a:cubicBezTo>
                  <a:pt x="433" y="1245"/>
                  <a:pt x="244" y="1358"/>
                  <a:pt x="216" y="1522"/>
                </a:cubicBezTo>
                <a:cubicBezTo>
                  <a:pt x="178" y="1746"/>
                  <a:pt x="372" y="1899"/>
                  <a:pt x="555" y="1971"/>
                </a:cubicBezTo>
                <a:cubicBezTo>
                  <a:pt x="619" y="1996"/>
                  <a:pt x="689" y="2015"/>
                  <a:pt x="756" y="2031"/>
                </a:cubicBezTo>
                <a:cubicBezTo>
                  <a:pt x="826" y="2048"/>
                  <a:pt x="898" y="2060"/>
                  <a:pt x="968" y="2073"/>
                </a:cubicBezTo>
                <a:cubicBezTo>
                  <a:pt x="1050" y="2089"/>
                  <a:pt x="1132" y="2091"/>
                  <a:pt x="1215" y="2099"/>
                </a:cubicBezTo>
                <a:cubicBezTo>
                  <a:pt x="1299" y="2107"/>
                  <a:pt x="1380" y="2099"/>
                  <a:pt x="1464" y="2086"/>
                </a:cubicBezTo>
                <a:cubicBezTo>
                  <a:pt x="1550" y="2072"/>
                  <a:pt x="1645" y="2053"/>
                  <a:pt x="1721" y="2008"/>
                </a:cubicBezTo>
                <a:cubicBezTo>
                  <a:pt x="1780" y="1973"/>
                  <a:pt x="1833" y="1919"/>
                  <a:pt x="1875" y="1866"/>
                </a:cubicBezTo>
                <a:cubicBezTo>
                  <a:pt x="2011" y="1695"/>
                  <a:pt x="2153" y="1433"/>
                  <a:pt x="2198" y="1218"/>
                </a:cubicBezTo>
                <a:cubicBezTo>
                  <a:pt x="2233" y="1053"/>
                  <a:pt x="2208" y="910"/>
                  <a:pt x="2076" y="795"/>
                </a:cubicBezTo>
                <a:cubicBezTo>
                  <a:pt x="1904" y="645"/>
                  <a:pt x="1657" y="646"/>
                  <a:pt x="1443" y="678"/>
                </a:cubicBezTo>
                <a:cubicBezTo>
                  <a:pt x="1324" y="696"/>
                  <a:pt x="1203" y="717"/>
                  <a:pt x="1087" y="751"/>
                </a:cubicBezTo>
                <a:cubicBezTo>
                  <a:pt x="1061" y="760"/>
                  <a:pt x="1034" y="768"/>
                  <a:pt x="1008" y="777"/>
                </a:cubicBezTo>
              </a:path>
              <a:path w="6768" h="6843" extrusionOk="0">
                <a:moveTo>
                  <a:pt x="740" y="1613"/>
                </a:moveTo>
                <a:cubicBezTo>
                  <a:pt x="741" y="1629"/>
                  <a:pt x="739" y="1646"/>
                  <a:pt x="739" y="1661"/>
                </a:cubicBezTo>
                <a:cubicBezTo>
                  <a:pt x="739" y="1674"/>
                  <a:pt x="737" y="1682"/>
                  <a:pt x="734" y="1694"/>
                </a:cubicBezTo>
                <a:cubicBezTo>
                  <a:pt x="732" y="1701"/>
                  <a:pt x="732" y="1699"/>
                  <a:pt x="730" y="1704"/>
                </a:cubicBezTo>
                <a:cubicBezTo>
                  <a:pt x="729" y="1697"/>
                  <a:pt x="729" y="1688"/>
                  <a:pt x="728" y="1680"/>
                </a:cubicBezTo>
                <a:cubicBezTo>
                  <a:pt x="725" y="1645"/>
                  <a:pt x="726" y="1610"/>
                  <a:pt x="726" y="1574"/>
                </a:cubicBezTo>
                <a:cubicBezTo>
                  <a:pt x="727" y="1495"/>
                  <a:pt x="715" y="1375"/>
                  <a:pt x="764" y="1307"/>
                </a:cubicBezTo>
                <a:cubicBezTo>
                  <a:pt x="782" y="1282"/>
                  <a:pt x="805" y="1293"/>
                  <a:pt x="826" y="1308"/>
                </a:cubicBezTo>
                <a:cubicBezTo>
                  <a:pt x="861" y="1333"/>
                  <a:pt x="891" y="1370"/>
                  <a:pt x="917" y="1404"/>
                </a:cubicBezTo>
                <a:cubicBezTo>
                  <a:pt x="957" y="1455"/>
                  <a:pt x="989" y="1515"/>
                  <a:pt x="1015" y="1574"/>
                </a:cubicBezTo>
                <a:cubicBezTo>
                  <a:pt x="1031" y="1610"/>
                  <a:pt x="1048" y="1647"/>
                  <a:pt x="1062" y="1684"/>
                </a:cubicBezTo>
                <a:cubicBezTo>
                  <a:pt x="1067" y="1698"/>
                  <a:pt x="1072" y="1712"/>
                  <a:pt x="1077" y="1726"/>
                </a:cubicBezTo>
                <a:cubicBezTo>
                  <a:pt x="1066" y="1712"/>
                  <a:pt x="1056" y="1697"/>
                  <a:pt x="1045" y="1683"/>
                </a:cubicBezTo>
                <a:cubicBezTo>
                  <a:pt x="1027" y="1663"/>
                  <a:pt x="1021" y="1656"/>
                  <a:pt x="1009" y="1643"/>
                </a:cubicBezTo>
              </a:path>
              <a:path w="6768" h="6843" extrusionOk="0">
                <a:moveTo>
                  <a:pt x="678" y="1583"/>
                </a:moveTo>
                <a:cubicBezTo>
                  <a:pt x="673" y="1583"/>
                  <a:pt x="671" y="1585"/>
                  <a:pt x="667" y="1583"/>
                </a:cubicBezTo>
                <a:cubicBezTo>
                  <a:pt x="666" y="1582"/>
                  <a:pt x="664" y="1581"/>
                  <a:pt x="663" y="1580"/>
                </a:cubicBezTo>
                <a:cubicBezTo>
                  <a:pt x="670" y="1581"/>
                  <a:pt x="679" y="1580"/>
                  <a:pt x="689" y="1580"/>
                </a:cubicBezTo>
                <a:cubicBezTo>
                  <a:pt x="714" y="1581"/>
                  <a:pt x="739" y="1577"/>
                  <a:pt x="764" y="1578"/>
                </a:cubicBezTo>
                <a:cubicBezTo>
                  <a:pt x="795" y="1579"/>
                  <a:pt x="826" y="1578"/>
                  <a:pt x="857" y="1576"/>
                </a:cubicBezTo>
                <a:cubicBezTo>
                  <a:pt x="872" y="1575"/>
                  <a:pt x="897" y="1573"/>
                  <a:pt x="910" y="1566"/>
                </a:cubicBezTo>
                <a:cubicBezTo>
                  <a:pt x="919" y="1561"/>
                  <a:pt x="917" y="1562"/>
                  <a:pt x="923" y="1557"/>
                </a:cubicBezTo>
                <a:cubicBezTo>
                  <a:pt x="924" y="1557"/>
                  <a:pt x="924" y="1556"/>
                  <a:pt x="925" y="1556"/>
                </a:cubicBezTo>
              </a:path>
              <a:path w="6768" h="6843" extrusionOk="0">
                <a:moveTo>
                  <a:pt x="1124" y="1403"/>
                </a:moveTo>
                <a:cubicBezTo>
                  <a:pt x="1132" y="1406"/>
                  <a:pt x="1138" y="1408"/>
                  <a:pt x="1147" y="1409"/>
                </a:cubicBezTo>
                <a:cubicBezTo>
                  <a:pt x="1154" y="1410"/>
                  <a:pt x="1164" y="1408"/>
                  <a:pt x="1171" y="1408"/>
                </a:cubicBezTo>
                <a:cubicBezTo>
                  <a:pt x="1188" y="1407"/>
                  <a:pt x="1205" y="1403"/>
                  <a:pt x="1222" y="1402"/>
                </a:cubicBezTo>
                <a:cubicBezTo>
                  <a:pt x="1241" y="1401"/>
                  <a:pt x="1266" y="1397"/>
                  <a:pt x="1283" y="1388"/>
                </a:cubicBezTo>
                <a:cubicBezTo>
                  <a:pt x="1287" y="1385"/>
                  <a:pt x="1290" y="1382"/>
                  <a:pt x="1294" y="1379"/>
                </a:cubicBezTo>
              </a:path>
              <a:path w="6768" h="6843" extrusionOk="0">
                <a:moveTo>
                  <a:pt x="1469" y="1124"/>
                </a:moveTo>
                <a:cubicBezTo>
                  <a:pt x="1486" y="1149"/>
                  <a:pt x="1495" y="1169"/>
                  <a:pt x="1505" y="1199"/>
                </a:cubicBezTo>
                <a:cubicBezTo>
                  <a:pt x="1520" y="1244"/>
                  <a:pt x="1535" y="1290"/>
                  <a:pt x="1547" y="1336"/>
                </a:cubicBezTo>
                <a:cubicBezTo>
                  <a:pt x="1555" y="1369"/>
                  <a:pt x="1570" y="1405"/>
                  <a:pt x="1572" y="1439"/>
                </a:cubicBezTo>
                <a:cubicBezTo>
                  <a:pt x="1572" y="1448"/>
                  <a:pt x="1572" y="1450"/>
                  <a:pt x="1571" y="1456"/>
                </a:cubicBezTo>
                <a:cubicBezTo>
                  <a:pt x="1548" y="1436"/>
                  <a:pt x="1532" y="1411"/>
                  <a:pt x="1517" y="1384"/>
                </a:cubicBezTo>
                <a:cubicBezTo>
                  <a:pt x="1491" y="1335"/>
                  <a:pt x="1470" y="1285"/>
                  <a:pt x="1458" y="1231"/>
                </a:cubicBezTo>
                <a:cubicBezTo>
                  <a:pt x="1452" y="1203"/>
                  <a:pt x="1442" y="1152"/>
                  <a:pt x="1473" y="1133"/>
                </a:cubicBezTo>
                <a:cubicBezTo>
                  <a:pt x="1514" y="1109"/>
                  <a:pt x="1580" y="1151"/>
                  <a:pt x="1608" y="1175"/>
                </a:cubicBezTo>
                <a:cubicBezTo>
                  <a:pt x="1647" y="1208"/>
                  <a:pt x="1678" y="1242"/>
                  <a:pt x="1709" y="1282"/>
                </a:cubicBezTo>
                <a:cubicBezTo>
                  <a:pt x="1721" y="1272"/>
                  <a:pt x="1711" y="1287"/>
                  <a:pt x="1717" y="1278"/>
                </a:cubicBezTo>
                <a:cubicBezTo>
                  <a:pt x="1720" y="1274"/>
                  <a:pt x="1716" y="1269"/>
                  <a:pt x="1722" y="1266"/>
                </a:cubicBezTo>
                <a:cubicBezTo>
                  <a:pt x="1741" y="1256"/>
                  <a:pt x="1774" y="1269"/>
                  <a:pt x="1792" y="1276"/>
                </a:cubicBezTo>
                <a:cubicBezTo>
                  <a:pt x="1816" y="1285"/>
                  <a:pt x="1847" y="1298"/>
                  <a:pt x="1853" y="1327"/>
                </a:cubicBezTo>
                <a:cubicBezTo>
                  <a:pt x="1863" y="1374"/>
                  <a:pt x="1810" y="1413"/>
                  <a:pt x="1780" y="1438"/>
                </a:cubicBezTo>
                <a:cubicBezTo>
                  <a:pt x="1746" y="1467"/>
                  <a:pt x="1712" y="1491"/>
                  <a:pt x="1674" y="1514"/>
                </a:cubicBezTo>
                <a:cubicBezTo>
                  <a:pt x="1654" y="1526"/>
                  <a:pt x="1633" y="1538"/>
                  <a:pt x="1617" y="1553"/>
                </a:cubicBezTo>
                <a:cubicBezTo>
                  <a:pt x="1608" y="1562"/>
                  <a:pt x="1615" y="1559"/>
                  <a:pt x="1626" y="1566"/>
                </a:cubicBezTo>
                <a:cubicBezTo>
                  <a:pt x="1631" y="1569"/>
                  <a:pt x="1638" y="1573"/>
                  <a:pt x="1643" y="1576"/>
                </a:cubicBezTo>
              </a:path>
              <a:path w="6768" h="6843" extrusionOk="0">
                <a:moveTo>
                  <a:pt x="1388" y="1887"/>
                </a:moveTo>
                <a:cubicBezTo>
                  <a:pt x="1391" y="1892"/>
                  <a:pt x="1385" y="1891"/>
                  <a:pt x="1389" y="1895"/>
                </a:cubicBezTo>
                <a:cubicBezTo>
                  <a:pt x="1402" y="1908"/>
                  <a:pt x="1420" y="1919"/>
                  <a:pt x="1435" y="1930"/>
                </a:cubicBezTo>
                <a:cubicBezTo>
                  <a:pt x="1461" y="1950"/>
                  <a:pt x="1489" y="1970"/>
                  <a:pt x="1517" y="1988"/>
                </a:cubicBezTo>
                <a:cubicBezTo>
                  <a:pt x="1534" y="1999"/>
                  <a:pt x="1554" y="2013"/>
                  <a:pt x="1574" y="2019"/>
                </a:cubicBezTo>
                <a:cubicBezTo>
                  <a:pt x="1576" y="2017"/>
                  <a:pt x="1576" y="2017"/>
                  <a:pt x="1578" y="2017"/>
                </a:cubicBezTo>
                <a:cubicBezTo>
                  <a:pt x="1563" y="2000"/>
                  <a:pt x="1549" y="1982"/>
                  <a:pt x="1532" y="1966"/>
                </a:cubicBezTo>
                <a:cubicBezTo>
                  <a:pt x="1495" y="1930"/>
                  <a:pt x="1454" y="1902"/>
                  <a:pt x="1411" y="1875"/>
                </a:cubicBezTo>
                <a:cubicBezTo>
                  <a:pt x="1394" y="1865"/>
                  <a:pt x="1372" y="1857"/>
                  <a:pt x="1356" y="1844"/>
                </a:cubicBezTo>
                <a:cubicBezTo>
                  <a:pt x="1355" y="1842"/>
                  <a:pt x="1354" y="1840"/>
                  <a:pt x="1353" y="1838"/>
                </a:cubicBezTo>
                <a:cubicBezTo>
                  <a:pt x="1371" y="1824"/>
                  <a:pt x="1389" y="1810"/>
                  <a:pt x="1410" y="1800"/>
                </a:cubicBezTo>
                <a:cubicBezTo>
                  <a:pt x="1453" y="1779"/>
                  <a:pt x="1498" y="1758"/>
                  <a:pt x="1544" y="1743"/>
                </a:cubicBezTo>
                <a:cubicBezTo>
                  <a:pt x="1590" y="1728"/>
                  <a:pt x="1637" y="1715"/>
                  <a:pt x="1686" y="1717"/>
                </a:cubicBezTo>
                <a:cubicBezTo>
                  <a:pt x="1706" y="1718"/>
                  <a:pt x="1748" y="1726"/>
                  <a:pt x="1747" y="1755"/>
                </a:cubicBezTo>
                <a:cubicBezTo>
                  <a:pt x="1746" y="1795"/>
                  <a:pt x="1700" y="1848"/>
                  <a:pt x="1676" y="1875"/>
                </a:cubicBezTo>
                <a:cubicBezTo>
                  <a:pt x="1609" y="1948"/>
                  <a:pt x="1524" y="2009"/>
                  <a:pt x="1440" y="2062"/>
                </a:cubicBezTo>
                <a:cubicBezTo>
                  <a:pt x="1365" y="2109"/>
                  <a:pt x="1284" y="2152"/>
                  <a:pt x="1205" y="2192"/>
                </a:cubicBezTo>
                <a:cubicBezTo>
                  <a:pt x="1199" y="2173"/>
                  <a:pt x="1219" y="2186"/>
                  <a:pt x="1234" y="2173"/>
                </a:cubicBezTo>
                <a:cubicBezTo>
                  <a:pt x="1242" y="2166"/>
                  <a:pt x="1249" y="2158"/>
                  <a:pt x="1257" y="2151"/>
                </a:cubicBezTo>
              </a:path>
              <a:path w="6768" h="6843" extrusionOk="0">
                <a:moveTo>
                  <a:pt x="1066" y="367"/>
                </a:moveTo>
                <a:cubicBezTo>
                  <a:pt x="1056" y="366"/>
                  <a:pt x="1053" y="366"/>
                  <a:pt x="1046" y="364"/>
                </a:cubicBezTo>
                <a:cubicBezTo>
                  <a:pt x="1050" y="366"/>
                  <a:pt x="1047" y="366"/>
                  <a:pt x="1051" y="367"/>
                </a:cubicBezTo>
                <a:cubicBezTo>
                  <a:pt x="1063" y="371"/>
                  <a:pt x="1072" y="376"/>
                  <a:pt x="1083" y="383"/>
                </a:cubicBezTo>
                <a:cubicBezTo>
                  <a:pt x="1101" y="394"/>
                  <a:pt x="1116" y="407"/>
                  <a:pt x="1133" y="420"/>
                </a:cubicBezTo>
                <a:cubicBezTo>
                  <a:pt x="1155" y="437"/>
                  <a:pt x="1178" y="450"/>
                  <a:pt x="1203" y="460"/>
                </a:cubicBezTo>
                <a:cubicBezTo>
                  <a:pt x="1237" y="473"/>
                  <a:pt x="1274" y="479"/>
                  <a:pt x="1310" y="484"/>
                </a:cubicBezTo>
                <a:cubicBezTo>
                  <a:pt x="1352" y="490"/>
                  <a:pt x="1393" y="490"/>
                  <a:pt x="1435" y="490"/>
                </a:cubicBezTo>
                <a:cubicBezTo>
                  <a:pt x="1456" y="490"/>
                  <a:pt x="1478" y="490"/>
                  <a:pt x="1499" y="490"/>
                </a:cubicBezTo>
                <a:cubicBezTo>
                  <a:pt x="1502" y="490"/>
                  <a:pt x="1532" y="490"/>
                  <a:pt x="1510" y="490"/>
                </a:cubicBezTo>
                <a:cubicBezTo>
                  <a:pt x="1466" y="490"/>
                  <a:pt x="1439" y="504"/>
                  <a:pt x="1398" y="522"/>
                </a:cubicBezTo>
                <a:cubicBezTo>
                  <a:pt x="1323" y="555"/>
                  <a:pt x="1236" y="616"/>
                  <a:pt x="1159" y="638"/>
                </a:cubicBezTo>
                <a:cubicBezTo>
                  <a:pt x="1154" y="637"/>
                  <a:pt x="1148" y="636"/>
                  <a:pt x="1143" y="635"/>
                </a:cubicBezTo>
                <a:cubicBezTo>
                  <a:pt x="1135" y="597"/>
                  <a:pt x="1149" y="580"/>
                  <a:pt x="1171" y="546"/>
                </a:cubicBezTo>
                <a:cubicBezTo>
                  <a:pt x="1203" y="497"/>
                  <a:pt x="1237" y="446"/>
                  <a:pt x="1273" y="399"/>
                </a:cubicBezTo>
                <a:cubicBezTo>
                  <a:pt x="1302" y="361"/>
                  <a:pt x="1332" y="321"/>
                  <a:pt x="1333" y="271"/>
                </a:cubicBezTo>
                <a:cubicBezTo>
                  <a:pt x="1333" y="233"/>
                  <a:pt x="1309" y="194"/>
                  <a:pt x="1281" y="169"/>
                </a:cubicBezTo>
                <a:cubicBezTo>
                  <a:pt x="1251" y="142"/>
                  <a:pt x="1218" y="132"/>
                  <a:pt x="1182" y="149"/>
                </a:cubicBezTo>
                <a:cubicBezTo>
                  <a:pt x="1132" y="172"/>
                  <a:pt x="1122" y="238"/>
                  <a:pt x="1110" y="286"/>
                </a:cubicBezTo>
                <a:cubicBezTo>
                  <a:pt x="1106" y="302"/>
                  <a:pt x="1103" y="317"/>
                  <a:pt x="1099" y="333"/>
                </a:cubicBezTo>
              </a:path>
              <a:path w="6768" h="6843" extrusionOk="0">
                <a:moveTo>
                  <a:pt x="1960" y="1601"/>
                </a:moveTo>
                <a:cubicBezTo>
                  <a:pt x="1967" y="1597"/>
                  <a:pt x="1962" y="1580"/>
                  <a:pt x="1973" y="1578"/>
                </a:cubicBezTo>
                <a:cubicBezTo>
                  <a:pt x="1987" y="1575"/>
                  <a:pt x="1990" y="1573"/>
                  <a:pt x="2005" y="1583"/>
                </a:cubicBezTo>
                <a:cubicBezTo>
                  <a:pt x="2066" y="1624"/>
                  <a:pt x="2117" y="1741"/>
                  <a:pt x="2156" y="1801"/>
                </a:cubicBezTo>
                <a:cubicBezTo>
                  <a:pt x="2223" y="1904"/>
                  <a:pt x="2296" y="2003"/>
                  <a:pt x="2368" y="2102"/>
                </a:cubicBezTo>
                <a:cubicBezTo>
                  <a:pt x="2449" y="2213"/>
                  <a:pt x="2532" y="2322"/>
                  <a:pt x="2620" y="2427"/>
                </a:cubicBezTo>
                <a:cubicBezTo>
                  <a:pt x="2709" y="2533"/>
                  <a:pt x="2816" y="2635"/>
                  <a:pt x="2894" y="2749"/>
                </a:cubicBezTo>
                <a:cubicBezTo>
                  <a:pt x="2905" y="2765"/>
                  <a:pt x="2914" y="2782"/>
                  <a:pt x="2910" y="2801"/>
                </a:cubicBezTo>
                <a:cubicBezTo>
                  <a:pt x="2906" y="2817"/>
                  <a:pt x="2885" y="2822"/>
                  <a:pt x="2878" y="2830"/>
                </a:cubicBezTo>
                <a:cubicBezTo>
                  <a:pt x="2872" y="2837"/>
                  <a:pt x="2867" y="2842"/>
                  <a:pt x="2860" y="2847"/>
                </a:cubicBezTo>
              </a:path>
              <a:path w="6768" h="6843" extrusionOk="0">
                <a:moveTo>
                  <a:pt x="3834" y="2751"/>
                </a:moveTo>
                <a:cubicBezTo>
                  <a:pt x="3820" y="2747"/>
                  <a:pt x="3812" y="2752"/>
                  <a:pt x="3797" y="2748"/>
                </a:cubicBezTo>
                <a:cubicBezTo>
                  <a:pt x="3764" y="2740"/>
                  <a:pt x="3733" y="2726"/>
                  <a:pt x="3701" y="2714"/>
                </a:cubicBezTo>
                <a:cubicBezTo>
                  <a:pt x="3606" y="2678"/>
                  <a:pt x="3515" y="2661"/>
                  <a:pt x="3413" y="2666"/>
                </a:cubicBezTo>
                <a:cubicBezTo>
                  <a:pt x="3208" y="2675"/>
                  <a:pt x="3013" y="2809"/>
                  <a:pt x="2854" y="2928"/>
                </a:cubicBezTo>
                <a:cubicBezTo>
                  <a:pt x="2707" y="3039"/>
                  <a:pt x="2534" y="3201"/>
                  <a:pt x="2481" y="3386"/>
                </a:cubicBezTo>
                <a:cubicBezTo>
                  <a:pt x="2448" y="3500"/>
                  <a:pt x="2521" y="3591"/>
                  <a:pt x="2595" y="3672"/>
                </a:cubicBezTo>
                <a:cubicBezTo>
                  <a:pt x="2776" y="3871"/>
                  <a:pt x="3031" y="4059"/>
                  <a:pt x="3291" y="4135"/>
                </a:cubicBezTo>
                <a:cubicBezTo>
                  <a:pt x="3510" y="4199"/>
                  <a:pt x="3768" y="4194"/>
                  <a:pt x="3994" y="4175"/>
                </a:cubicBezTo>
                <a:cubicBezTo>
                  <a:pt x="4245" y="4154"/>
                  <a:pt x="4541" y="4109"/>
                  <a:pt x="4754" y="3965"/>
                </a:cubicBezTo>
                <a:cubicBezTo>
                  <a:pt x="4902" y="3865"/>
                  <a:pt x="5041" y="3701"/>
                  <a:pt x="5134" y="3549"/>
                </a:cubicBezTo>
                <a:cubicBezTo>
                  <a:pt x="5296" y="3285"/>
                  <a:pt x="5258" y="2918"/>
                  <a:pt x="5037" y="2699"/>
                </a:cubicBezTo>
                <a:cubicBezTo>
                  <a:pt x="4887" y="2550"/>
                  <a:pt x="4695" y="2469"/>
                  <a:pt x="4489" y="2438"/>
                </a:cubicBezTo>
                <a:cubicBezTo>
                  <a:pt x="4264" y="2404"/>
                  <a:pt x="4032" y="2431"/>
                  <a:pt x="3809" y="2463"/>
                </a:cubicBezTo>
                <a:cubicBezTo>
                  <a:pt x="3730" y="2474"/>
                  <a:pt x="3651" y="2486"/>
                  <a:pt x="3572" y="2500"/>
                </a:cubicBezTo>
              </a:path>
              <a:path w="6768" h="6843" extrusionOk="0">
                <a:moveTo>
                  <a:pt x="3101" y="3300"/>
                </a:moveTo>
                <a:cubicBezTo>
                  <a:pt x="3107" y="3318"/>
                  <a:pt x="3112" y="3336"/>
                  <a:pt x="3117" y="3355"/>
                </a:cubicBezTo>
                <a:cubicBezTo>
                  <a:pt x="3123" y="3375"/>
                  <a:pt x="3130" y="3395"/>
                  <a:pt x="3133" y="3415"/>
                </a:cubicBezTo>
                <a:cubicBezTo>
                  <a:pt x="3134" y="3420"/>
                  <a:pt x="3133" y="3424"/>
                  <a:pt x="3134" y="3430"/>
                </a:cubicBezTo>
                <a:cubicBezTo>
                  <a:pt x="3133" y="3419"/>
                  <a:pt x="3130" y="3401"/>
                  <a:pt x="3129" y="3388"/>
                </a:cubicBezTo>
                <a:cubicBezTo>
                  <a:pt x="3122" y="3310"/>
                  <a:pt x="3124" y="3233"/>
                  <a:pt x="3138" y="3156"/>
                </a:cubicBezTo>
                <a:cubicBezTo>
                  <a:pt x="3146" y="3108"/>
                  <a:pt x="3157" y="3055"/>
                  <a:pt x="3188" y="3016"/>
                </a:cubicBezTo>
                <a:cubicBezTo>
                  <a:pt x="3208" y="2990"/>
                  <a:pt x="3241" y="2979"/>
                  <a:pt x="3273" y="2989"/>
                </a:cubicBezTo>
                <a:cubicBezTo>
                  <a:pt x="3360" y="3016"/>
                  <a:pt x="3437" y="3114"/>
                  <a:pt x="3498" y="3177"/>
                </a:cubicBezTo>
                <a:cubicBezTo>
                  <a:pt x="3549" y="3229"/>
                  <a:pt x="3596" y="3288"/>
                  <a:pt x="3651" y="3337"/>
                </a:cubicBezTo>
                <a:cubicBezTo>
                  <a:pt x="3670" y="3353"/>
                  <a:pt x="3697" y="3366"/>
                  <a:pt x="3712" y="3371"/>
                </a:cubicBezTo>
              </a:path>
              <a:path w="6768" h="6843" extrusionOk="0">
                <a:moveTo>
                  <a:pt x="3243" y="3350"/>
                </a:moveTo>
                <a:cubicBezTo>
                  <a:pt x="3234" y="3366"/>
                  <a:pt x="3231" y="3369"/>
                  <a:pt x="3233" y="3381"/>
                </a:cubicBezTo>
                <a:cubicBezTo>
                  <a:pt x="3261" y="3373"/>
                  <a:pt x="3288" y="3361"/>
                  <a:pt x="3315" y="3344"/>
                </a:cubicBezTo>
                <a:cubicBezTo>
                  <a:pt x="3372" y="3308"/>
                  <a:pt x="3431" y="3276"/>
                  <a:pt x="3488" y="3241"/>
                </a:cubicBezTo>
                <a:cubicBezTo>
                  <a:pt x="3531" y="3215"/>
                  <a:pt x="3571" y="3191"/>
                  <a:pt x="3617" y="3169"/>
                </a:cubicBezTo>
              </a:path>
              <a:path w="6768" h="6843" extrusionOk="0">
                <a:moveTo>
                  <a:pt x="3882" y="3008"/>
                </a:moveTo>
                <a:cubicBezTo>
                  <a:pt x="3886" y="2993"/>
                  <a:pt x="3888" y="2987"/>
                  <a:pt x="3889" y="2971"/>
                </a:cubicBezTo>
                <a:cubicBezTo>
                  <a:pt x="3889" y="2964"/>
                  <a:pt x="3889" y="2959"/>
                  <a:pt x="3889" y="2952"/>
                </a:cubicBezTo>
                <a:cubicBezTo>
                  <a:pt x="3889" y="2953"/>
                  <a:pt x="3881" y="2963"/>
                  <a:pt x="3880" y="2971"/>
                </a:cubicBezTo>
                <a:cubicBezTo>
                  <a:pt x="3875" y="3007"/>
                  <a:pt x="3883" y="3040"/>
                  <a:pt x="3899" y="3072"/>
                </a:cubicBezTo>
                <a:cubicBezTo>
                  <a:pt x="3902" y="3078"/>
                  <a:pt x="3896" y="3067"/>
                  <a:pt x="3895" y="3061"/>
                </a:cubicBezTo>
                <a:cubicBezTo>
                  <a:pt x="3875" y="3026"/>
                  <a:pt x="3854" y="2991"/>
                  <a:pt x="3844" y="2951"/>
                </a:cubicBezTo>
                <a:cubicBezTo>
                  <a:pt x="3841" y="2938"/>
                  <a:pt x="3843" y="2927"/>
                  <a:pt x="3842" y="2914"/>
                </a:cubicBezTo>
                <a:cubicBezTo>
                  <a:pt x="3851" y="2924"/>
                  <a:pt x="3860" y="2932"/>
                  <a:pt x="3868" y="2946"/>
                </a:cubicBezTo>
                <a:cubicBezTo>
                  <a:pt x="3898" y="2997"/>
                  <a:pt x="3923" y="3051"/>
                  <a:pt x="3950" y="3104"/>
                </a:cubicBezTo>
                <a:cubicBezTo>
                  <a:pt x="3968" y="3139"/>
                  <a:pt x="3984" y="3174"/>
                  <a:pt x="4004" y="3206"/>
                </a:cubicBezTo>
                <a:cubicBezTo>
                  <a:pt x="3998" y="3186"/>
                  <a:pt x="3993" y="3165"/>
                  <a:pt x="3986" y="3145"/>
                </a:cubicBezTo>
                <a:cubicBezTo>
                  <a:pt x="3962" y="3075"/>
                  <a:pt x="3937" y="3006"/>
                  <a:pt x="3916" y="2935"/>
                </a:cubicBezTo>
                <a:cubicBezTo>
                  <a:pt x="3905" y="2898"/>
                  <a:pt x="3892" y="2852"/>
                  <a:pt x="3901" y="2813"/>
                </a:cubicBezTo>
                <a:cubicBezTo>
                  <a:pt x="3908" y="2782"/>
                  <a:pt x="3932" y="2753"/>
                  <a:pt x="3960" y="2738"/>
                </a:cubicBezTo>
                <a:cubicBezTo>
                  <a:pt x="3985" y="2725"/>
                  <a:pt x="4035" y="2722"/>
                  <a:pt x="4062" y="2730"/>
                </a:cubicBezTo>
                <a:cubicBezTo>
                  <a:pt x="4095" y="2739"/>
                  <a:pt x="4121" y="2773"/>
                  <a:pt x="4131" y="2804"/>
                </a:cubicBezTo>
                <a:cubicBezTo>
                  <a:pt x="4144" y="2844"/>
                  <a:pt x="4128" y="2879"/>
                  <a:pt x="4122" y="2918"/>
                </a:cubicBezTo>
                <a:cubicBezTo>
                  <a:pt x="4121" y="2926"/>
                  <a:pt x="4120" y="2927"/>
                  <a:pt x="4122" y="2931"/>
                </a:cubicBezTo>
                <a:cubicBezTo>
                  <a:pt x="4140" y="2923"/>
                  <a:pt x="4158" y="2913"/>
                  <a:pt x="4176" y="2904"/>
                </a:cubicBezTo>
                <a:cubicBezTo>
                  <a:pt x="4256" y="2865"/>
                  <a:pt x="4375" y="2844"/>
                  <a:pt x="4458" y="2889"/>
                </a:cubicBezTo>
                <a:cubicBezTo>
                  <a:pt x="4494" y="2909"/>
                  <a:pt x="4498" y="2945"/>
                  <a:pt x="4479" y="2979"/>
                </a:cubicBezTo>
                <a:cubicBezTo>
                  <a:pt x="4432" y="3062"/>
                  <a:pt x="4330" y="3119"/>
                  <a:pt x="4252" y="3167"/>
                </a:cubicBezTo>
                <a:cubicBezTo>
                  <a:pt x="4214" y="3191"/>
                  <a:pt x="4176" y="3212"/>
                  <a:pt x="4136" y="3232"/>
                </a:cubicBezTo>
                <a:cubicBezTo>
                  <a:pt x="4132" y="3234"/>
                  <a:pt x="4129" y="3236"/>
                  <a:pt x="4125" y="3238"/>
                </a:cubicBezTo>
                <a:cubicBezTo>
                  <a:pt x="4130" y="3227"/>
                  <a:pt x="4138" y="3220"/>
                  <a:pt x="4148" y="3206"/>
                </a:cubicBezTo>
                <a:cubicBezTo>
                  <a:pt x="4175" y="3170"/>
                  <a:pt x="4202" y="3150"/>
                  <a:pt x="4241" y="3123"/>
                </a:cubicBezTo>
              </a:path>
              <a:path w="6768" h="6843" extrusionOk="0">
                <a:moveTo>
                  <a:pt x="4777" y="2688"/>
                </a:moveTo>
                <a:cubicBezTo>
                  <a:pt x="4773" y="2674"/>
                  <a:pt x="4768" y="2661"/>
                  <a:pt x="4763" y="2649"/>
                </a:cubicBezTo>
                <a:cubicBezTo>
                  <a:pt x="4769" y="2661"/>
                  <a:pt x="4775" y="2671"/>
                  <a:pt x="4780" y="2683"/>
                </a:cubicBezTo>
                <a:cubicBezTo>
                  <a:pt x="4798" y="2725"/>
                  <a:pt x="4818" y="2765"/>
                  <a:pt x="4838" y="2806"/>
                </a:cubicBezTo>
                <a:cubicBezTo>
                  <a:pt x="4867" y="2866"/>
                  <a:pt x="4908" y="2929"/>
                  <a:pt x="4929" y="2993"/>
                </a:cubicBezTo>
                <a:cubicBezTo>
                  <a:pt x="4929" y="2998"/>
                  <a:pt x="4929" y="3000"/>
                  <a:pt x="4930" y="3003"/>
                </a:cubicBezTo>
                <a:cubicBezTo>
                  <a:pt x="4915" y="2976"/>
                  <a:pt x="4901" y="2949"/>
                  <a:pt x="4887" y="2921"/>
                </a:cubicBezTo>
                <a:cubicBezTo>
                  <a:pt x="4860" y="2866"/>
                  <a:pt x="4833" y="2809"/>
                  <a:pt x="4808" y="2753"/>
                </a:cubicBezTo>
                <a:cubicBezTo>
                  <a:pt x="4790" y="2712"/>
                  <a:pt x="4765" y="2672"/>
                  <a:pt x="4749" y="2630"/>
                </a:cubicBezTo>
                <a:cubicBezTo>
                  <a:pt x="4745" y="2616"/>
                  <a:pt x="4743" y="2611"/>
                  <a:pt x="4740" y="2601"/>
                </a:cubicBezTo>
                <a:cubicBezTo>
                  <a:pt x="4753" y="2588"/>
                  <a:pt x="4755" y="2581"/>
                  <a:pt x="4775" y="2576"/>
                </a:cubicBezTo>
                <a:cubicBezTo>
                  <a:pt x="4813" y="2566"/>
                  <a:pt x="4855" y="2570"/>
                  <a:pt x="4893" y="2573"/>
                </a:cubicBezTo>
                <a:cubicBezTo>
                  <a:pt x="4959" y="2578"/>
                  <a:pt x="5024" y="2589"/>
                  <a:pt x="5088" y="2605"/>
                </a:cubicBezTo>
                <a:cubicBezTo>
                  <a:pt x="5134" y="2617"/>
                  <a:pt x="5194" y="2628"/>
                  <a:pt x="5223" y="2670"/>
                </a:cubicBezTo>
                <a:cubicBezTo>
                  <a:pt x="5251" y="2710"/>
                  <a:pt x="5215" y="2751"/>
                  <a:pt x="5189" y="2780"/>
                </a:cubicBezTo>
                <a:cubicBezTo>
                  <a:pt x="5130" y="2846"/>
                  <a:pt x="5057" y="2895"/>
                  <a:pt x="4983" y="2941"/>
                </a:cubicBezTo>
                <a:cubicBezTo>
                  <a:pt x="4906" y="2989"/>
                  <a:pt x="4827" y="3034"/>
                  <a:pt x="4751" y="3083"/>
                </a:cubicBezTo>
                <a:cubicBezTo>
                  <a:pt x="4715" y="3107"/>
                  <a:pt x="4705" y="3113"/>
                  <a:pt x="4684" y="3131"/>
                </a:cubicBezTo>
              </a:path>
              <a:path w="6768" h="6843" extrusionOk="0">
                <a:moveTo>
                  <a:pt x="4445" y="3458"/>
                </a:moveTo>
                <a:cubicBezTo>
                  <a:pt x="4416" y="3422"/>
                  <a:pt x="4380" y="3407"/>
                  <a:pt x="4332" y="3415"/>
                </a:cubicBezTo>
                <a:cubicBezTo>
                  <a:pt x="4285" y="3423"/>
                  <a:pt x="4236" y="3457"/>
                  <a:pt x="4208" y="3495"/>
                </a:cubicBezTo>
                <a:cubicBezTo>
                  <a:pt x="4142" y="3584"/>
                  <a:pt x="4124" y="3733"/>
                  <a:pt x="4188" y="3828"/>
                </a:cubicBezTo>
                <a:cubicBezTo>
                  <a:pt x="4228" y="3888"/>
                  <a:pt x="4302" y="3910"/>
                  <a:pt x="4371" y="3909"/>
                </a:cubicBezTo>
                <a:cubicBezTo>
                  <a:pt x="4455" y="3907"/>
                  <a:pt x="4533" y="3872"/>
                  <a:pt x="4603" y="3829"/>
                </a:cubicBezTo>
                <a:cubicBezTo>
                  <a:pt x="4660" y="3793"/>
                  <a:pt x="4700" y="3754"/>
                  <a:pt x="4735" y="3700"/>
                </a:cubicBezTo>
                <a:cubicBezTo>
                  <a:pt x="4745" y="3685"/>
                  <a:pt x="4750" y="3676"/>
                  <a:pt x="4757" y="3661"/>
                </a:cubicBezTo>
              </a:path>
              <a:path w="6768" h="6843" extrusionOk="0">
                <a:moveTo>
                  <a:pt x="3542" y="2332"/>
                </a:moveTo>
                <a:cubicBezTo>
                  <a:pt x="3512" y="2301"/>
                  <a:pt x="3483" y="2270"/>
                  <a:pt x="3453" y="2240"/>
                </a:cubicBezTo>
                <a:cubicBezTo>
                  <a:pt x="3427" y="2214"/>
                  <a:pt x="3401" y="2191"/>
                  <a:pt x="3374" y="2167"/>
                </a:cubicBezTo>
                <a:cubicBezTo>
                  <a:pt x="3360" y="2154"/>
                  <a:pt x="3345" y="2141"/>
                  <a:pt x="3333" y="2126"/>
                </a:cubicBezTo>
                <a:cubicBezTo>
                  <a:pt x="3326" y="2117"/>
                  <a:pt x="3326" y="2115"/>
                  <a:pt x="3324" y="2106"/>
                </a:cubicBezTo>
                <a:cubicBezTo>
                  <a:pt x="3331" y="2110"/>
                  <a:pt x="3339" y="2115"/>
                  <a:pt x="3347" y="2121"/>
                </a:cubicBezTo>
                <a:cubicBezTo>
                  <a:pt x="3368" y="2137"/>
                  <a:pt x="3382" y="2158"/>
                  <a:pt x="3398" y="2178"/>
                </a:cubicBezTo>
                <a:cubicBezTo>
                  <a:pt x="3419" y="2204"/>
                  <a:pt x="3435" y="2233"/>
                  <a:pt x="3449" y="2263"/>
                </a:cubicBezTo>
                <a:cubicBezTo>
                  <a:pt x="3458" y="2282"/>
                  <a:pt x="3465" y="2304"/>
                  <a:pt x="3475" y="2322"/>
                </a:cubicBezTo>
                <a:cubicBezTo>
                  <a:pt x="3487" y="2345"/>
                  <a:pt x="3482" y="2332"/>
                  <a:pt x="3498" y="2341"/>
                </a:cubicBezTo>
              </a:path>
              <a:path w="6768" h="6843" extrusionOk="0">
                <a:moveTo>
                  <a:pt x="3691" y="1959"/>
                </a:moveTo>
                <a:cubicBezTo>
                  <a:pt x="3697" y="1955"/>
                  <a:pt x="3700" y="1953"/>
                  <a:pt x="3706" y="1950"/>
                </a:cubicBezTo>
                <a:cubicBezTo>
                  <a:pt x="3713" y="1969"/>
                  <a:pt x="3714" y="1984"/>
                  <a:pt x="3713" y="2005"/>
                </a:cubicBezTo>
                <a:cubicBezTo>
                  <a:pt x="3711" y="2043"/>
                  <a:pt x="3702" y="2080"/>
                  <a:pt x="3695" y="2118"/>
                </a:cubicBezTo>
                <a:cubicBezTo>
                  <a:pt x="3690" y="2148"/>
                  <a:pt x="3683" y="2180"/>
                  <a:pt x="3681" y="2210"/>
                </a:cubicBezTo>
                <a:cubicBezTo>
                  <a:pt x="3681" y="2220"/>
                  <a:pt x="3680" y="2222"/>
                  <a:pt x="3682" y="2228"/>
                </a:cubicBezTo>
                <a:cubicBezTo>
                  <a:pt x="3697" y="2221"/>
                  <a:pt x="3707" y="2213"/>
                  <a:pt x="3721" y="2202"/>
                </a:cubicBezTo>
                <a:cubicBezTo>
                  <a:pt x="3748" y="2180"/>
                  <a:pt x="3776" y="2160"/>
                  <a:pt x="3805" y="2142"/>
                </a:cubicBezTo>
                <a:cubicBezTo>
                  <a:pt x="3842" y="2120"/>
                  <a:pt x="3880" y="2103"/>
                  <a:pt x="3922" y="2098"/>
                </a:cubicBezTo>
                <a:cubicBezTo>
                  <a:pt x="3937" y="2096"/>
                  <a:pt x="3940" y="2090"/>
                  <a:pt x="3950" y="2086"/>
                </a:cubicBezTo>
                <a:cubicBezTo>
                  <a:pt x="3961" y="2081"/>
                  <a:pt x="3964" y="2082"/>
                  <a:pt x="3964" y="2070"/>
                </a:cubicBezTo>
                <a:cubicBezTo>
                  <a:pt x="3964" y="2059"/>
                  <a:pt x="3959" y="2052"/>
                  <a:pt x="3953" y="2043"/>
                </a:cubicBezTo>
              </a:path>
              <a:path w="6768" h="6843" extrusionOk="0">
                <a:moveTo>
                  <a:pt x="3864" y="1873"/>
                </a:moveTo>
                <a:cubicBezTo>
                  <a:pt x="3844" y="1840"/>
                  <a:pt x="3825" y="1808"/>
                  <a:pt x="3799" y="1779"/>
                </a:cubicBezTo>
                <a:cubicBezTo>
                  <a:pt x="3795" y="1776"/>
                  <a:pt x="3790" y="1772"/>
                  <a:pt x="3786" y="1769"/>
                </a:cubicBezTo>
                <a:cubicBezTo>
                  <a:pt x="3780" y="1797"/>
                  <a:pt x="3781" y="1814"/>
                  <a:pt x="3791" y="1845"/>
                </a:cubicBezTo>
                <a:cubicBezTo>
                  <a:pt x="3821" y="1935"/>
                  <a:pt x="3865" y="2019"/>
                  <a:pt x="3908" y="2103"/>
                </a:cubicBezTo>
                <a:cubicBezTo>
                  <a:pt x="3956" y="2198"/>
                  <a:pt x="4008" y="2294"/>
                  <a:pt x="4068" y="2383"/>
                </a:cubicBezTo>
                <a:cubicBezTo>
                  <a:pt x="4087" y="2411"/>
                  <a:pt x="4107" y="2444"/>
                  <a:pt x="4136" y="2462"/>
                </a:cubicBezTo>
                <a:cubicBezTo>
                  <a:pt x="4143" y="2464"/>
                  <a:pt x="4144" y="2464"/>
                  <a:pt x="4148" y="2464"/>
                </a:cubicBezTo>
              </a:path>
              <a:path w="6768" h="6843" extrusionOk="0">
                <a:moveTo>
                  <a:pt x="4867" y="3787"/>
                </a:moveTo>
                <a:cubicBezTo>
                  <a:pt x="4858" y="3778"/>
                  <a:pt x="4850" y="3768"/>
                  <a:pt x="4841" y="3760"/>
                </a:cubicBezTo>
                <a:cubicBezTo>
                  <a:pt x="4839" y="3759"/>
                  <a:pt x="4837" y="3757"/>
                  <a:pt x="4835" y="3756"/>
                </a:cubicBezTo>
                <a:cubicBezTo>
                  <a:pt x="4853" y="3790"/>
                  <a:pt x="4868" y="3822"/>
                  <a:pt x="4890" y="3855"/>
                </a:cubicBezTo>
                <a:cubicBezTo>
                  <a:pt x="5000" y="4021"/>
                  <a:pt x="5111" y="4182"/>
                  <a:pt x="5211" y="4354"/>
                </a:cubicBezTo>
                <a:cubicBezTo>
                  <a:pt x="5358" y="4608"/>
                  <a:pt x="5500" y="4863"/>
                  <a:pt x="5604" y="5139"/>
                </a:cubicBezTo>
                <a:cubicBezTo>
                  <a:pt x="5620" y="5182"/>
                  <a:pt x="5670" y="5279"/>
                  <a:pt x="5651" y="5328"/>
                </a:cubicBezTo>
                <a:cubicBezTo>
                  <a:pt x="5640" y="5356"/>
                  <a:pt x="5632" y="5330"/>
                  <a:pt x="5621" y="5343"/>
                </a:cubicBezTo>
              </a:path>
              <a:path w="6768" h="6843" extrusionOk="0">
                <a:moveTo>
                  <a:pt x="6272" y="5132"/>
                </a:moveTo>
                <a:cubicBezTo>
                  <a:pt x="6264" y="5150"/>
                  <a:pt x="6257" y="5177"/>
                  <a:pt x="6241" y="5201"/>
                </a:cubicBezTo>
                <a:cubicBezTo>
                  <a:pt x="6184" y="5289"/>
                  <a:pt x="6117" y="5371"/>
                  <a:pt x="6059" y="5459"/>
                </a:cubicBezTo>
                <a:cubicBezTo>
                  <a:pt x="5885" y="5722"/>
                  <a:pt x="5746" y="6015"/>
                  <a:pt x="5621" y="6304"/>
                </a:cubicBezTo>
                <a:cubicBezTo>
                  <a:pt x="5556" y="6453"/>
                  <a:pt x="5500" y="6605"/>
                  <a:pt x="5434" y="6753"/>
                </a:cubicBezTo>
                <a:cubicBezTo>
                  <a:pt x="5408" y="6810"/>
                  <a:pt x="5409" y="6841"/>
                  <a:pt x="5364" y="6825"/>
                </a:cubicBezTo>
                <a:cubicBezTo>
                  <a:pt x="5361" y="6813"/>
                  <a:pt x="5359" y="6801"/>
                  <a:pt x="5356" y="6789"/>
                </a:cubicBezTo>
              </a:path>
              <a:path w="6768" h="6843" extrusionOk="0">
                <a:moveTo>
                  <a:pt x="5224" y="5368"/>
                </a:moveTo>
                <a:cubicBezTo>
                  <a:pt x="5292" y="5347"/>
                  <a:pt x="5287" y="5344"/>
                  <a:pt x="5364" y="5398"/>
                </a:cubicBezTo>
                <a:cubicBezTo>
                  <a:pt x="5487" y="5484"/>
                  <a:pt x="5608" y="5572"/>
                  <a:pt x="5730" y="5659"/>
                </a:cubicBezTo>
                <a:cubicBezTo>
                  <a:pt x="5987" y="5842"/>
                  <a:pt x="6242" y="6028"/>
                  <a:pt x="6508" y="6197"/>
                </a:cubicBezTo>
                <a:cubicBezTo>
                  <a:pt x="6582" y="6244"/>
                  <a:pt x="6671" y="6306"/>
                  <a:pt x="6761" y="6318"/>
                </a:cubicBezTo>
                <a:cubicBezTo>
                  <a:pt x="6780" y="6321"/>
                  <a:pt x="6752" y="6312"/>
                  <a:pt x="6755" y="6313"/>
                </a:cubicBezTo>
                <a:cubicBezTo>
                  <a:pt x="6720" y="6312"/>
                  <a:pt x="6686" y="6311"/>
                  <a:pt x="6650" y="6312"/>
                </a:cubicBezTo>
                <a:cubicBezTo>
                  <a:pt x="6605" y="6316"/>
                  <a:pt x="6589" y="6318"/>
                  <a:pt x="6558" y="6316"/>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89" name="Comment 9"/>
          <p:cNvSpPr>
            <a:spLocks noRot="1" noChangeAspect="1" noEditPoints="1" noChangeArrowheads="1" noChangeShapeType="1" noTextEdit="1"/>
          </p:cNvSpPr>
          <p:nvPr/>
        </p:nvSpPr>
        <p:spPr bwMode="auto">
          <a:xfrm>
            <a:off x="2314575" y="3471863"/>
            <a:ext cx="3498850" cy="2705100"/>
          </a:xfrm>
          <a:custGeom>
            <a:avLst/>
            <a:gdLst>
              <a:gd name="T0" fmla="+- 0 9293 6431"/>
              <a:gd name="T1" fmla="*/ T0 w 9719"/>
              <a:gd name="T2" fmla="+- 0 10627 9645"/>
              <a:gd name="T3" fmla="*/ 10627 h 7512"/>
              <a:gd name="T4" fmla="+- 0 8540 6431"/>
              <a:gd name="T5" fmla="*/ T4 w 9719"/>
              <a:gd name="T6" fmla="+- 0 10981 9645"/>
              <a:gd name="T7" fmla="*/ 10981 h 7512"/>
              <a:gd name="T8" fmla="+- 0 10054 6431"/>
              <a:gd name="T9" fmla="*/ T8 w 9719"/>
              <a:gd name="T10" fmla="+- 0 10880 9645"/>
              <a:gd name="T11" fmla="*/ 10880 h 7512"/>
              <a:gd name="T12" fmla="+- 0 8802 6431"/>
              <a:gd name="T13" fmla="*/ T12 w 9719"/>
              <a:gd name="T14" fmla="+- 0 11367 9645"/>
              <a:gd name="T15" fmla="*/ 11367 h 7512"/>
              <a:gd name="T16" fmla="+- 0 8952 6431"/>
              <a:gd name="T17" fmla="*/ T16 w 9719"/>
              <a:gd name="T18" fmla="+- 0 11426 9645"/>
              <a:gd name="T19" fmla="*/ 11426 h 7512"/>
              <a:gd name="T20" fmla="+- 0 9880 6431"/>
              <a:gd name="T21" fmla="*/ T20 w 9719"/>
              <a:gd name="T22" fmla="+- 0 11195 9645"/>
              <a:gd name="T23" fmla="*/ 11195 h 7512"/>
              <a:gd name="T24" fmla="+- 0 9991 6431"/>
              <a:gd name="T25" fmla="*/ T24 w 9719"/>
              <a:gd name="T26" fmla="+- 0 11230 9645"/>
              <a:gd name="T27" fmla="*/ 11230 h 7512"/>
              <a:gd name="T28" fmla="+- 0 9923 6431"/>
              <a:gd name="T29" fmla="*/ T28 w 9719"/>
              <a:gd name="T30" fmla="+- 0 11481 9645"/>
              <a:gd name="T31" fmla="*/ 11481 h 7512"/>
              <a:gd name="T32" fmla="+- 0 9663 6431"/>
              <a:gd name="T33" fmla="*/ T32 w 9719"/>
              <a:gd name="T34" fmla="+- 0 11853 9645"/>
              <a:gd name="T35" fmla="*/ 11853 h 7512"/>
              <a:gd name="T36" fmla="+- 0 8311 6431"/>
              <a:gd name="T37" fmla="*/ T36 w 9719"/>
              <a:gd name="T38" fmla="+- 0 12512 9645"/>
              <a:gd name="T39" fmla="*/ 12512 h 7512"/>
              <a:gd name="T40" fmla="+- 0 8983 6431"/>
              <a:gd name="T41" fmla="*/ T40 w 9719"/>
              <a:gd name="T42" fmla="+- 0 13784 9645"/>
              <a:gd name="T43" fmla="*/ 13784 h 7512"/>
              <a:gd name="T44" fmla="+- 0 6968 6431"/>
              <a:gd name="T45" fmla="*/ T44 w 9719"/>
              <a:gd name="T46" fmla="+- 0 13395 9645"/>
              <a:gd name="T47" fmla="*/ 13395 h 7512"/>
              <a:gd name="T48" fmla="+- 0 7057 6431"/>
              <a:gd name="T49" fmla="*/ T48 w 9719"/>
              <a:gd name="T50" fmla="+- 0 13317 9645"/>
              <a:gd name="T51" fmla="*/ 13317 h 7512"/>
              <a:gd name="T52" fmla="+- 0 7789 6431"/>
              <a:gd name="T53" fmla="*/ T52 w 9719"/>
              <a:gd name="T54" fmla="+- 0 13073 9645"/>
              <a:gd name="T55" fmla="*/ 13073 h 7512"/>
              <a:gd name="T56" fmla="+- 0 8433 6431"/>
              <a:gd name="T57" fmla="*/ T56 w 9719"/>
              <a:gd name="T58" fmla="+- 0 12974 9645"/>
              <a:gd name="T59" fmla="*/ 12974 h 7512"/>
              <a:gd name="T60" fmla="+- 0 8418 6431"/>
              <a:gd name="T61" fmla="*/ T60 w 9719"/>
              <a:gd name="T62" fmla="+- 0 12962 9645"/>
              <a:gd name="T63" fmla="*/ 12962 h 7512"/>
              <a:gd name="T64" fmla="+- 0 8608 6431"/>
              <a:gd name="T65" fmla="*/ T64 w 9719"/>
              <a:gd name="T66" fmla="+- 0 13377 9645"/>
              <a:gd name="T67" fmla="*/ 13377 h 7512"/>
              <a:gd name="T68" fmla="+- 0 8255 6431"/>
              <a:gd name="T69" fmla="*/ T68 w 9719"/>
              <a:gd name="T70" fmla="+- 0 13032 9645"/>
              <a:gd name="T71" fmla="*/ 13032 h 7512"/>
              <a:gd name="T72" fmla="+- 0 8488 6431"/>
              <a:gd name="T73" fmla="*/ T72 w 9719"/>
              <a:gd name="T74" fmla="+- 0 13280 9645"/>
              <a:gd name="T75" fmla="*/ 13280 h 7512"/>
              <a:gd name="T76" fmla="+- 0 8872 6431"/>
              <a:gd name="T77" fmla="*/ T76 w 9719"/>
              <a:gd name="T78" fmla="+- 0 13122 9645"/>
              <a:gd name="T79" fmla="*/ 13122 h 7512"/>
              <a:gd name="T80" fmla="+- 0 9470 6431"/>
              <a:gd name="T81" fmla="*/ T80 w 9719"/>
              <a:gd name="T82" fmla="+- 0 13080 9645"/>
              <a:gd name="T83" fmla="*/ 13080 h 7512"/>
              <a:gd name="T84" fmla="+- 0 8902 6431"/>
              <a:gd name="T85" fmla="*/ T84 w 9719"/>
              <a:gd name="T86" fmla="+- 0 13658 9645"/>
              <a:gd name="T87" fmla="*/ 13658 h 7512"/>
              <a:gd name="T88" fmla="+- 0 8824 6431"/>
              <a:gd name="T89" fmla="*/ T88 w 9719"/>
              <a:gd name="T90" fmla="+- 0 13813 9645"/>
              <a:gd name="T91" fmla="*/ 13813 h 7512"/>
              <a:gd name="T92" fmla="+- 0 8757 6431"/>
              <a:gd name="T93" fmla="*/ T92 w 9719"/>
              <a:gd name="T94" fmla="+- 0 10283 9645"/>
              <a:gd name="T95" fmla="*/ 10283 h 7512"/>
              <a:gd name="T96" fmla="+- 0 8807 6431"/>
              <a:gd name="T97" fmla="*/ T96 w 9719"/>
              <a:gd name="T98" fmla="+- 0 10388 9645"/>
              <a:gd name="T99" fmla="*/ 10388 h 7512"/>
              <a:gd name="T100" fmla="+- 0 7463 6431"/>
              <a:gd name="T101" fmla="*/ T100 w 9719"/>
              <a:gd name="T102" fmla="+- 0 12007 9645"/>
              <a:gd name="T103" fmla="*/ 12007 h 7512"/>
              <a:gd name="T104" fmla="+- 0 7765 6431"/>
              <a:gd name="T105" fmla="*/ T104 w 9719"/>
              <a:gd name="T106" fmla="+- 0 11999 9645"/>
              <a:gd name="T107" fmla="*/ 11999 h 7512"/>
              <a:gd name="T108" fmla="+- 0 10162 6431"/>
              <a:gd name="T109" fmla="*/ T108 w 9719"/>
              <a:gd name="T110" fmla="+- 0 11519 9645"/>
              <a:gd name="T111" fmla="*/ 11519 h 7512"/>
              <a:gd name="T112" fmla="+- 0 11918 6431"/>
              <a:gd name="T113" fmla="*/ T112 w 9719"/>
              <a:gd name="T114" fmla="+- 0 12300 9645"/>
              <a:gd name="T115" fmla="*/ 12300 h 7512"/>
              <a:gd name="T116" fmla="+- 0 13219 6431"/>
              <a:gd name="T117" fmla="*/ T116 w 9719"/>
              <a:gd name="T118" fmla="+- 0 13411 9645"/>
              <a:gd name="T119" fmla="*/ 13411 h 7512"/>
              <a:gd name="T120" fmla="+- 0 10831 6431"/>
              <a:gd name="T121" fmla="*/ T120 w 9719"/>
              <a:gd name="T122" fmla="+- 0 13188 9645"/>
              <a:gd name="T123" fmla="*/ 13188 h 7512"/>
              <a:gd name="T124" fmla="+- 0 10904 6431"/>
              <a:gd name="T125" fmla="*/ T124 w 9719"/>
              <a:gd name="T126" fmla="+- 0 13030 9645"/>
              <a:gd name="T127" fmla="*/ 13030 h 7512"/>
              <a:gd name="T128" fmla="+- 0 11731 6431"/>
              <a:gd name="T129" fmla="*/ T128 w 9719"/>
              <a:gd name="T130" fmla="+- 0 12819 9645"/>
              <a:gd name="T131" fmla="*/ 12819 h 7512"/>
              <a:gd name="T132" fmla="+- 0 11954 6431"/>
              <a:gd name="T133" fmla="*/ T132 w 9719"/>
              <a:gd name="T134" fmla="+- 0 12458 9645"/>
              <a:gd name="T135" fmla="*/ 12458 h 7512"/>
              <a:gd name="T136" fmla="+- 0 12313 6431"/>
              <a:gd name="T137" fmla="*/ T136 w 9719"/>
              <a:gd name="T138" fmla="+- 0 12970 9645"/>
              <a:gd name="T139" fmla="*/ 12970 h 7512"/>
              <a:gd name="T140" fmla="+- 0 12645 6431"/>
              <a:gd name="T141" fmla="*/ T140 w 9719"/>
              <a:gd name="T142" fmla="+- 0 12603 9645"/>
              <a:gd name="T143" fmla="*/ 12603 h 7512"/>
              <a:gd name="T144" fmla="+- 0 13319 6431"/>
              <a:gd name="T145" fmla="*/ T144 w 9719"/>
              <a:gd name="T146" fmla="+- 0 12648 9645"/>
              <a:gd name="T147" fmla="*/ 12648 h 7512"/>
              <a:gd name="T148" fmla="+- 0 12417 6431"/>
              <a:gd name="T149" fmla="*/ T148 w 9719"/>
              <a:gd name="T150" fmla="+- 0 13203 9645"/>
              <a:gd name="T151" fmla="*/ 13203 h 7512"/>
              <a:gd name="T152" fmla="+- 0 12220 6431"/>
              <a:gd name="T153" fmla="*/ T152 w 9719"/>
              <a:gd name="T154" fmla="+- 0 11784 9645"/>
              <a:gd name="T155" fmla="*/ 11784 h 7512"/>
              <a:gd name="T156" fmla="+- 0 12139 6431"/>
              <a:gd name="T157" fmla="*/ T156 w 9719"/>
              <a:gd name="T158" fmla="+- 0 12075 9645"/>
              <a:gd name="T159" fmla="*/ 12075 h 7512"/>
              <a:gd name="T160" fmla="+- 0 12295 6431"/>
              <a:gd name="T161" fmla="*/ T160 w 9719"/>
              <a:gd name="T162" fmla="+- 0 13584 9645"/>
              <a:gd name="T163" fmla="*/ 13584 h 7512"/>
              <a:gd name="T164" fmla="+- 0 12450 6431"/>
              <a:gd name="T165" fmla="*/ T164 w 9719"/>
              <a:gd name="T166" fmla="+- 0 14817 9645"/>
              <a:gd name="T167" fmla="*/ 14817 h 7512"/>
              <a:gd name="T168" fmla="+- 0 14842 6431"/>
              <a:gd name="T169" fmla="*/ T168 w 9719"/>
              <a:gd name="T170" fmla="+- 0 14408 9645"/>
              <a:gd name="T171" fmla="*/ 14408 h 7512"/>
              <a:gd name="T172" fmla="+- 0 12307 6431"/>
              <a:gd name="T173" fmla="*/ T172 w 9719"/>
              <a:gd name="T174" fmla="+- 0 15109 9645"/>
              <a:gd name="T175" fmla="*/ 15109 h 7512"/>
              <a:gd name="T176" fmla="+- 0 12537 6431"/>
              <a:gd name="T177" fmla="*/ T176 w 9719"/>
              <a:gd name="T178" fmla="+- 0 15352 9645"/>
              <a:gd name="T179" fmla="*/ 15352 h 7512"/>
              <a:gd name="T180" fmla="+- 0 13354 6431"/>
              <a:gd name="T181" fmla="*/ T180 w 9719"/>
              <a:gd name="T182" fmla="+- 0 15397 9645"/>
              <a:gd name="T183" fmla="*/ 15397 h 7512"/>
              <a:gd name="T184" fmla="+- 0 13492 6431"/>
              <a:gd name="T185" fmla="*/ T184 w 9719"/>
              <a:gd name="T186" fmla="+- 0 15221 9645"/>
              <a:gd name="T187" fmla="*/ 15221 h 7512"/>
              <a:gd name="T188" fmla="+- 0 13957 6431"/>
              <a:gd name="T189" fmla="*/ T188 w 9719"/>
              <a:gd name="T190" fmla="+- 0 15017 9645"/>
              <a:gd name="T191" fmla="*/ 15017 h 7512"/>
              <a:gd name="T192" fmla="+- 0 14595 6431"/>
              <a:gd name="T193" fmla="*/ T192 w 9719"/>
              <a:gd name="T194" fmla="+- 0 15202 9645"/>
              <a:gd name="T195" fmla="*/ 15202 h 7512"/>
              <a:gd name="T196" fmla="+- 0 15196 6431"/>
              <a:gd name="T197" fmla="*/ T196 w 9719"/>
              <a:gd name="T198" fmla="+- 0 14732 9645"/>
              <a:gd name="T199" fmla="*/ 14732 h 7512"/>
              <a:gd name="T200" fmla="+- 0 15453 6431"/>
              <a:gd name="T201" fmla="*/ T200 w 9719"/>
              <a:gd name="T202" fmla="+- 0 14736 9645"/>
              <a:gd name="T203" fmla="*/ 14736 h 7512"/>
              <a:gd name="T204" fmla="+- 0 15154 6431"/>
              <a:gd name="T205" fmla="*/ T204 w 9719"/>
              <a:gd name="T206" fmla="+- 0 14700 9645"/>
              <a:gd name="T207" fmla="*/ 14700 h 7512"/>
              <a:gd name="T208" fmla="+- 0 15636 6431"/>
              <a:gd name="T209" fmla="*/ T208 w 9719"/>
              <a:gd name="T210" fmla="+- 0 15263 9645"/>
              <a:gd name="T211" fmla="*/ 15263 h 7512"/>
              <a:gd name="T212" fmla="+- 0 13416 6431"/>
              <a:gd name="T213" fmla="*/ T212 w 9719"/>
              <a:gd name="T214" fmla="+- 0 16046 9645"/>
              <a:gd name="T215" fmla="*/ 16046 h 7512"/>
              <a:gd name="T216" fmla="+- 0 14369 6431"/>
              <a:gd name="T217" fmla="*/ T216 w 9719"/>
              <a:gd name="T218" fmla="+- 0 13998 9645"/>
              <a:gd name="T219" fmla="*/ 13998 h 7512"/>
              <a:gd name="T220" fmla="+- 0 14500 6431"/>
              <a:gd name="T221" fmla="*/ T220 w 9719"/>
              <a:gd name="T222" fmla="+- 0 14228 9645"/>
              <a:gd name="T223" fmla="*/ 14228 h 7512"/>
              <a:gd name="T224" fmla="+- 0 14848 6431"/>
              <a:gd name="T225" fmla="*/ T224 w 9719"/>
              <a:gd name="T226" fmla="+- 0 13861 9645"/>
              <a:gd name="T227" fmla="*/ 13861 h 75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Lst>
            <a:rect l="0" t="0" r="r" b="b"/>
            <a:pathLst>
              <a:path w="9719" h="7512" extrusionOk="0">
                <a:moveTo>
                  <a:pt x="4034" y="19"/>
                </a:moveTo>
                <a:cubicBezTo>
                  <a:pt x="4033" y="8"/>
                  <a:pt x="4031" y="12"/>
                  <a:pt x="4028" y="3"/>
                </a:cubicBezTo>
                <a:cubicBezTo>
                  <a:pt x="4021" y="8"/>
                  <a:pt x="4009" y="5"/>
                  <a:pt x="3997" y="16"/>
                </a:cubicBezTo>
                <a:cubicBezTo>
                  <a:pt x="3983" y="28"/>
                  <a:pt x="3972" y="46"/>
                  <a:pt x="3960" y="60"/>
                </a:cubicBezTo>
                <a:cubicBezTo>
                  <a:pt x="3940" y="83"/>
                  <a:pt x="3922" y="107"/>
                  <a:pt x="3899" y="127"/>
                </a:cubicBezTo>
                <a:cubicBezTo>
                  <a:pt x="3864" y="159"/>
                  <a:pt x="3829" y="171"/>
                  <a:pt x="3789" y="194"/>
                </a:cubicBezTo>
                <a:cubicBezTo>
                  <a:pt x="3731" y="228"/>
                  <a:pt x="3677" y="271"/>
                  <a:pt x="3621" y="309"/>
                </a:cubicBezTo>
                <a:cubicBezTo>
                  <a:pt x="3515" y="381"/>
                  <a:pt x="3422" y="465"/>
                  <a:pt x="3321" y="543"/>
                </a:cubicBezTo>
                <a:cubicBezTo>
                  <a:pt x="3230" y="613"/>
                  <a:pt x="3138" y="680"/>
                  <a:pt x="3055" y="759"/>
                </a:cubicBezTo>
                <a:cubicBezTo>
                  <a:pt x="2983" y="827"/>
                  <a:pt x="2924" y="905"/>
                  <a:pt x="2862" y="982"/>
                </a:cubicBezTo>
                <a:cubicBezTo>
                  <a:pt x="2817" y="1038"/>
                  <a:pt x="2781" y="1102"/>
                  <a:pt x="2732" y="1154"/>
                </a:cubicBezTo>
                <a:cubicBezTo>
                  <a:pt x="2727" y="1159"/>
                  <a:pt x="2726" y="1161"/>
                  <a:pt x="2721" y="1159"/>
                </a:cubicBezTo>
                <a:cubicBezTo>
                  <a:pt x="2727" y="1148"/>
                  <a:pt x="2727" y="1134"/>
                  <a:pt x="2735" y="1123"/>
                </a:cubicBezTo>
                <a:cubicBezTo>
                  <a:pt x="2750" y="1102"/>
                  <a:pt x="2762" y="1087"/>
                  <a:pt x="2785" y="1072"/>
                </a:cubicBezTo>
                <a:cubicBezTo>
                  <a:pt x="2801" y="1064"/>
                  <a:pt x="2806" y="1062"/>
                  <a:pt x="2817" y="1059"/>
                </a:cubicBezTo>
              </a:path>
              <a:path w="9719" h="7512" extrusionOk="0">
                <a:moveTo>
                  <a:pt x="2905" y="1247"/>
                </a:moveTo>
                <a:cubicBezTo>
                  <a:pt x="2884" y="1210"/>
                  <a:pt x="2883" y="1190"/>
                  <a:pt x="2843" y="1166"/>
                </a:cubicBezTo>
                <a:cubicBezTo>
                  <a:pt x="2814" y="1149"/>
                  <a:pt x="2779" y="1141"/>
                  <a:pt x="2746" y="1133"/>
                </a:cubicBezTo>
                <a:cubicBezTo>
                  <a:pt x="2619" y="1102"/>
                  <a:pt x="2445" y="1075"/>
                  <a:pt x="2321" y="1127"/>
                </a:cubicBezTo>
                <a:cubicBezTo>
                  <a:pt x="2227" y="1167"/>
                  <a:pt x="2163" y="1254"/>
                  <a:pt x="2109" y="1336"/>
                </a:cubicBezTo>
                <a:cubicBezTo>
                  <a:pt x="2056" y="1416"/>
                  <a:pt x="2015" y="1507"/>
                  <a:pt x="1975" y="1594"/>
                </a:cubicBezTo>
                <a:cubicBezTo>
                  <a:pt x="1935" y="1681"/>
                  <a:pt x="1913" y="1756"/>
                  <a:pt x="1948" y="1848"/>
                </a:cubicBezTo>
                <a:cubicBezTo>
                  <a:pt x="1982" y="1938"/>
                  <a:pt x="2055" y="2029"/>
                  <a:pt x="2118" y="2101"/>
                </a:cubicBezTo>
                <a:cubicBezTo>
                  <a:pt x="2252" y="2254"/>
                  <a:pt x="2441" y="2287"/>
                  <a:pt x="2636" y="2270"/>
                </a:cubicBezTo>
                <a:cubicBezTo>
                  <a:pt x="2775" y="2258"/>
                  <a:pt x="2921" y="2227"/>
                  <a:pt x="3053" y="2183"/>
                </a:cubicBezTo>
                <a:cubicBezTo>
                  <a:pt x="3174" y="2143"/>
                  <a:pt x="3294" y="2091"/>
                  <a:pt x="3409" y="2035"/>
                </a:cubicBezTo>
                <a:cubicBezTo>
                  <a:pt x="3493" y="1994"/>
                  <a:pt x="3566" y="1942"/>
                  <a:pt x="3629" y="1872"/>
                </a:cubicBezTo>
                <a:cubicBezTo>
                  <a:pt x="3667" y="1830"/>
                  <a:pt x="3710" y="1782"/>
                  <a:pt x="3739" y="1733"/>
                </a:cubicBezTo>
                <a:cubicBezTo>
                  <a:pt x="3775" y="1673"/>
                  <a:pt x="3801" y="1605"/>
                  <a:pt x="3788" y="1535"/>
                </a:cubicBezTo>
                <a:cubicBezTo>
                  <a:pt x="3769" y="1432"/>
                  <a:pt x="3698" y="1308"/>
                  <a:pt x="3623" y="1235"/>
                </a:cubicBezTo>
                <a:cubicBezTo>
                  <a:pt x="3578" y="1191"/>
                  <a:pt x="3518" y="1169"/>
                  <a:pt x="3459" y="1152"/>
                </a:cubicBezTo>
                <a:cubicBezTo>
                  <a:pt x="3405" y="1137"/>
                  <a:pt x="3350" y="1126"/>
                  <a:pt x="3295" y="1116"/>
                </a:cubicBezTo>
                <a:cubicBezTo>
                  <a:pt x="3206" y="1099"/>
                  <a:pt x="3108" y="1086"/>
                  <a:pt x="3017" y="1091"/>
                </a:cubicBezTo>
                <a:cubicBezTo>
                  <a:pt x="2970" y="1094"/>
                  <a:pt x="2922" y="1106"/>
                  <a:pt x="2876" y="1114"/>
                </a:cubicBezTo>
              </a:path>
              <a:path w="9719" h="7512" extrusionOk="0">
                <a:moveTo>
                  <a:pt x="2388" y="1744"/>
                </a:moveTo>
                <a:cubicBezTo>
                  <a:pt x="2385" y="1757"/>
                  <a:pt x="2381" y="1770"/>
                  <a:pt x="2379" y="1783"/>
                </a:cubicBezTo>
                <a:cubicBezTo>
                  <a:pt x="2377" y="1797"/>
                  <a:pt x="2374" y="1809"/>
                  <a:pt x="2369" y="1822"/>
                </a:cubicBezTo>
                <a:cubicBezTo>
                  <a:pt x="2364" y="1834"/>
                  <a:pt x="2365" y="1830"/>
                  <a:pt x="2362" y="1837"/>
                </a:cubicBezTo>
                <a:cubicBezTo>
                  <a:pt x="2359" y="1826"/>
                  <a:pt x="2357" y="1814"/>
                  <a:pt x="2357" y="1800"/>
                </a:cubicBezTo>
                <a:cubicBezTo>
                  <a:pt x="2357" y="1775"/>
                  <a:pt x="2364" y="1746"/>
                  <a:pt x="2371" y="1722"/>
                </a:cubicBezTo>
                <a:cubicBezTo>
                  <a:pt x="2380" y="1690"/>
                  <a:pt x="2395" y="1663"/>
                  <a:pt x="2414" y="1636"/>
                </a:cubicBezTo>
                <a:cubicBezTo>
                  <a:pt x="2434" y="1607"/>
                  <a:pt x="2455" y="1582"/>
                  <a:pt x="2488" y="1567"/>
                </a:cubicBezTo>
                <a:cubicBezTo>
                  <a:pt x="2519" y="1553"/>
                  <a:pt x="2552" y="1557"/>
                  <a:pt x="2581" y="1574"/>
                </a:cubicBezTo>
                <a:cubicBezTo>
                  <a:pt x="2620" y="1598"/>
                  <a:pt x="2651" y="1639"/>
                  <a:pt x="2679" y="1674"/>
                </a:cubicBezTo>
                <a:cubicBezTo>
                  <a:pt x="2709" y="1712"/>
                  <a:pt x="2735" y="1754"/>
                  <a:pt x="2760" y="1796"/>
                </a:cubicBezTo>
                <a:cubicBezTo>
                  <a:pt x="2781" y="1831"/>
                  <a:pt x="2796" y="1867"/>
                  <a:pt x="2813" y="1903"/>
                </a:cubicBezTo>
                <a:cubicBezTo>
                  <a:pt x="2815" y="1905"/>
                  <a:pt x="2816" y="1907"/>
                  <a:pt x="2818" y="1909"/>
                </a:cubicBezTo>
                <a:cubicBezTo>
                  <a:pt x="2808" y="1899"/>
                  <a:pt x="2798" y="1889"/>
                  <a:pt x="2788" y="1879"/>
                </a:cubicBezTo>
              </a:path>
              <a:path w="9719" h="7512" extrusionOk="0">
                <a:moveTo>
                  <a:pt x="2537" y="1781"/>
                </a:moveTo>
                <a:cubicBezTo>
                  <a:pt x="2528" y="1781"/>
                  <a:pt x="2526" y="1781"/>
                  <a:pt x="2521" y="1781"/>
                </a:cubicBezTo>
                <a:cubicBezTo>
                  <a:pt x="2530" y="1770"/>
                  <a:pt x="2556" y="1767"/>
                  <a:pt x="2573" y="1765"/>
                </a:cubicBezTo>
                <a:cubicBezTo>
                  <a:pt x="2613" y="1761"/>
                  <a:pt x="2656" y="1758"/>
                  <a:pt x="2696" y="1761"/>
                </a:cubicBezTo>
                <a:cubicBezTo>
                  <a:pt x="2730" y="1763"/>
                  <a:pt x="2762" y="1766"/>
                  <a:pt x="2796" y="1767"/>
                </a:cubicBezTo>
              </a:path>
              <a:path w="9719" h="7512" extrusionOk="0">
                <a:moveTo>
                  <a:pt x="2989" y="1699"/>
                </a:moveTo>
                <a:cubicBezTo>
                  <a:pt x="2980" y="1706"/>
                  <a:pt x="2973" y="1709"/>
                  <a:pt x="2984" y="1719"/>
                </a:cubicBezTo>
                <a:cubicBezTo>
                  <a:pt x="2994" y="1729"/>
                  <a:pt x="3011" y="1717"/>
                  <a:pt x="3021" y="1713"/>
                </a:cubicBezTo>
                <a:cubicBezTo>
                  <a:pt x="3044" y="1705"/>
                  <a:pt x="3069" y="1692"/>
                  <a:pt x="3089" y="1679"/>
                </a:cubicBezTo>
                <a:cubicBezTo>
                  <a:pt x="3107" y="1667"/>
                  <a:pt x="3119" y="1655"/>
                  <a:pt x="3139" y="1644"/>
                </a:cubicBezTo>
              </a:path>
              <a:path w="9719" h="7512" extrusionOk="0">
                <a:moveTo>
                  <a:pt x="3446" y="1483"/>
                </a:moveTo>
                <a:cubicBezTo>
                  <a:pt x="3449" y="1505"/>
                  <a:pt x="3449" y="1527"/>
                  <a:pt x="3449" y="1550"/>
                </a:cubicBezTo>
                <a:cubicBezTo>
                  <a:pt x="3448" y="1584"/>
                  <a:pt x="3444" y="1617"/>
                  <a:pt x="3438" y="1650"/>
                </a:cubicBezTo>
                <a:cubicBezTo>
                  <a:pt x="3434" y="1675"/>
                  <a:pt x="3432" y="1701"/>
                  <a:pt x="3420" y="1724"/>
                </a:cubicBezTo>
                <a:cubicBezTo>
                  <a:pt x="3419" y="1725"/>
                  <a:pt x="3417" y="1727"/>
                  <a:pt x="3416" y="1728"/>
                </a:cubicBezTo>
                <a:cubicBezTo>
                  <a:pt x="3403" y="1714"/>
                  <a:pt x="3395" y="1709"/>
                  <a:pt x="3386" y="1690"/>
                </a:cubicBezTo>
                <a:cubicBezTo>
                  <a:pt x="3367" y="1653"/>
                  <a:pt x="3358" y="1606"/>
                  <a:pt x="3359" y="1564"/>
                </a:cubicBezTo>
                <a:cubicBezTo>
                  <a:pt x="3361" y="1509"/>
                  <a:pt x="3375" y="1450"/>
                  <a:pt x="3401" y="1402"/>
                </a:cubicBezTo>
                <a:cubicBezTo>
                  <a:pt x="3422" y="1363"/>
                  <a:pt x="3458" y="1332"/>
                  <a:pt x="3502" y="1326"/>
                </a:cubicBezTo>
                <a:cubicBezTo>
                  <a:pt x="3549" y="1320"/>
                  <a:pt x="3581" y="1360"/>
                  <a:pt x="3595" y="1399"/>
                </a:cubicBezTo>
                <a:cubicBezTo>
                  <a:pt x="3608" y="1435"/>
                  <a:pt x="3604" y="1472"/>
                  <a:pt x="3595" y="1508"/>
                </a:cubicBezTo>
                <a:cubicBezTo>
                  <a:pt x="3588" y="1538"/>
                  <a:pt x="3575" y="1560"/>
                  <a:pt x="3560" y="1585"/>
                </a:cubicBezTo>
                <a:cubicBezTo>
                  <a:pt x="3556" y="1592"/>
                  <a:pt x="3554" y="1599"/>
                  <a:pt x="3551" y="1605"/>
                </a:cubicBezTo>
                <a:cubicBezTo>
                  <a:pt x="3573" y="1602"/>
                  <a:pt x="3595" y="1600"/>
                  <a:pt x="3618" y="1600"/>
                </a:cubicBezTo>
                <a:cubicBezTo>
                  <a:pt x="3651" y="1601"/>
                  <a:pt x="3686" y="1606"/>
                  <a:pt x="3716" y="1623"/>
                </a:cubicBezTo>
                <a:cubicBezTo>
                  <a:pt x="3744" y="1639"/>
                  <a:pt x="3763" y="1660"/>
                  <a:pt x="3762" y="1693"/>
                </a:cubicBezTo>
                <a:cubicBezTo>
                  <a:pt x="3761" y="1726"/>
                  <a:pt x="3728" y="1757"/>
                  <a:pt x="3705" y="1778"/>
                </a:cubicBezTo>
                <a:cubicBezTo>
                  <a:pt x="3661" y="1817"/>
                  <a:pt x="3602" y="1841"/>
                  <a:pt x="3546" y="1857"/>
                </a:cubicBezTo>
                <a:cubicBezTo>
                  <a:pt x="3523" y="1863"/>
                  <a:pt x="3499" y="1866"/>
                  <a:pt x="3475" y="1867"/>
                </a:cubicBezTo>
                <a:cubicBezTo>
                  <a:pt x="3466" y="1867"/>
                  <a:pt x="3463" y="1868"/>
                  <a:pt x="3465" y="1866"/>
                </a:cubicBezTo>
                <a:cubicBezTo>
                  <a:pt x="3470" y="1860"/>
                  <a:pt x="3479" y="1862"/>
                  <a:pt x="3483" y="1858"/>
                </a:cubicBezTo>
                <a:cubicBezTo>
                  <a:pt x="3486" y="1855"/>
                  <a:pt x="3486" y="1843"/>
                  <a:pt x="3492" y="1836"/>
                </a:cubicBezTo>
                <a:cubicBezTo>
                  <a:pt x="3493" y="1835"/>
                  <a:pt x="3494" y="1834"/>
                  <a:pt x="3495" y="1833"/>
                </a:cubicBezTo>
              </a:path>
              <a:path w="9719" h="7512" extrusionOk="0">
                <a:moveTo>
                  <a:pt x="3022" y="2000"/>
                </a:moveTo>
                <a:cubicBezTo>
                  <a:pt x="3016" y="1992"/>
                  <a:pt x="3015" y="1989"/>
                  <a:pt x="3008" y="1982"/>
                </a:cubicBezTo>
                <a:cubicBezTo>
                  <a:pt x="3004" y="1978"/>
                  <a:pt x="3000" y="1974"/>
                  <a:pt x="2996" y="1973"/>
                </a:cubicBezTo>
                <a:cubicBezTo>
                  <a:pt x="2990" y="1971"/>
                  <a:pt x="2987" y="1975"/>
                  <a:pt x="2982" y="1979"/>
                </a:cubicBezTo>
                <a:cubicBezTo>
                  <a:pt x="2971" y="1988"/>
                  <a:pt x="2966" y="2000"/>
                  <a:pt x="2959" y="2013"/>
                </a:cubicBezTo>
                <a:cubicBezTo>
                  <a:pt x="2945" y="2039"/>
                  <a:pt x="2936" y="2070"/>
                  <a:pt x="2931" y="2100"/>
                </a:cubicBezTo>
                <a:cubicBezTo>
                  <a:pt x="2926" y="2132"/>
                  <a:pt x="2923" y="2172"/>
                  <a:pt x="2940" y="2202"/>
                </a:cubicBezTo>
                <a:cubicBezTo>
                  <a:pt x="2960" y="2238"/>
                  <a:pt x="3003" y="2247"/>
                  <a:pt x="3041" y="2248"/>
                </a:cubicBezTo>
                <a:cubicBezTo>
                  <a:pt x="3110" y="2250"/>
                  <a:pt x="3168" y="2227"/>
                  <a:pt x="3232" y="2208"/>
                </a:cubicBezTo>
                <a:cubicBezTo>
                  <a:pt x="3292" y="2190"/>
                  <a:pt x="3350" y="2171"/>
                  <a:pt x="3409" y="2152"/>
                </a:cubicBezTo>
              </a:path>
              <a:path w="9719" h="7512" extrusionOk="0">
                <a:moveTo>
                  <a:pt x="2375" y="2133"/>
                </a:moveTo>
                <a:cubicBezTo>
                  <a:pt x="2370" y="2139"/>
                  <a:pt x="2368" y="2143"/>
                  <a:pt x="2362" y="2149"/>
                </a:cubicBezTo>
                <a:cubicBezTo>
                  <a:pt x="2352" y="2159"/>
                  <a:pt x="2337" y="2169"/>
                  <a:pt x="2326" y="2180"/>
                </a:cubicBezTo>
                <a:cubicBezTo>
                  <a:pt x="2303" y="2203"/>
                  <a:pt x="2284" y="2228"/>
                  <a:pt x="2264" y="2254"/>
                </a:cubicBezTo>
                <a:cubicBezTo>
                  <a:pt x="2186" y="2355"/>
                  <a:pt x="2106" y="2456"/>
                  <a:pt x="2037" y="2563"/>
                </a:cubicBezTo>
                <a:cubicBezTo>
                  <a:pt x="2012" y="2602"/>
                  <a:pt x="1989" y="2642"/>
                  <a:pt x="1963" y="2681"/>
                </a:cubicBezTo>
                <a:cubicBezTo>
                  <a:pt x="1944" y="2709"/>
                  <a:pt x="1926" y="2738"/>
                  <a:pt x="1909" y="2767"/>
                </a:cubicBezTo>
                <a:cubicBezTo>
                  <a:pt x="1894" y="2793"/>
                  <a:pt x="1883" y="2818"/>
                  <a:pt x="1879" y="2848"/>
                </a:cubicBezTo>
                <a:cubicBezTo>
                  <a:pt x="1878" y="2854"/>
                  <a:pt x="1880" y="2861"/>
                  <a:pt x="1880" y="2867"/>
                </a:cubicBezTo>
                <a:cubicBezTo>
                  <a:pt x="1876" y="2871"/>
                  <a:pt x="1882" y="2867"/>
                  <a:pt x="1879" y="2870"/>
                </a:cubicBezTo>
                <a:cubicBezTo>
                  <a:pt x="1877" y="2872"/>
                  <a:pt x="1875" y="2874"/>
                  <a:pt x="1873" y="2877"/>
                </a:cubicBezTo>
              </a:path>
              <a:path w="9719" h="7512" extrusionOk="0">
                <a:moveTo>
                  <a:pt x="1928" y="2976"/>
                </a:moveTo>
                <a:cubicBezTo>
                  <a:pt x="1643" y="2811"/>
                  <a:pt x="1353" y="2813"/>
                  <a:pt x="1036" y="2900"/>
                </a:cubicBezTo>
                <a:cubicBezTo>
                  <a:pt x="951" y="2923"/>
                  <a:pt x="868" y="2955"/>
                  <a:pt x="788" y="2991"/>
                </a:cubicBezTo>
                <a:cubicBezTo>
                  <a:pt x="601" y="3076"/>
                  <a:pt x="408" y="3179"/>
                  <a:pt x="234" y="3287"/>
                </a:cubicBezTo>
                <a:cubicBezTo>
                  <a:pt x="100" y="3371"/>
                  <a:pt x="-10" y="3484"/>
                  <a:pt x="0" y="3653"/>
                </a:cubicBezTo>
                <a:cubicBezTo>
                  <a:pt x="12" y="3843"/>
                  <a:pt x="143" y="3944"/>
                  <a:pt x="305" y="4019"/>
                </a:cubicBezTo>
                <a:cubicBezTo>
                  <a:pt x="716" y="4210"/>
                  <a:pt x="1238" y="4246"/>
                  <a:pt x="1684" y="4273"/>
                </a:cubicBezTo>
                <a:cubicBezTo>
                  <a:pt x="1987" y="4291"/>
                  <a:pt x="2270" y="4252"/>
                  <a:pt x="2552" y="4139"/>
                </a:cubicBezTo>
                <a:cubicBezTo>
                  <a:pt x="2846" y="4021"/>
                  <a:pt x="3152" y="3839"/>
                  <a:pt x="3381" y="3618"/>
                </a:cubicBezTo>
                <a:cubicBezTo>
                  <a:pt x="3457" y="3545"/>
                  <a:pt x="3580" y="3424"/>
                  <a:pt x="3591" y="3311"/>
                </a:cubicBezTo>
                <a:cubicBezTo>
                  <a:pt x="3602" y="3197"/>
                  <a:pt x="3505" y="3120"/>
                  <a:pt x="3420" y="3061"/>
                </a:cubicBezTo>
                <a:cubicBezTo>
                  <a:pt x="3111" y="2844"/>
                  <a:pt x="2748" y="2854"/>
                  <a:pt x="2390" y="2903"/>
                </a:cubicBezTo>
                <a:cubicBezTo>
                  <a:pt x="2061" y="2948"/>
                  <a:pt x="1745" y="3018"/>
                  <a:pt x="1426" y="3105"/>
                </a:cubicBezTo>
              </a:path>
              <a:path w="9719" h="7512" extrusionOk="0">
                <a:moveTo>
                  <a:pt x="605" y="3709"/>
                </a:moveTo>
                <a:cubicBezTo>
                  <a:pt x="591" y="3701"/>
                  <a:pt x="578" y="3691"/>
                  <a:pt x="561" y="3690"/>
                </a:cubicBezTo>
                <a:cubicBezTo>
                  <a:pt x="552" y="3689"/>
                  <a:pt x="549" y="3689"/>
                  <a:pt x="543" y="3695"/>
                </a:cubicBezTo>
                <a:cubicBezTo>
                  <a:pt x="538" y="3700"/>
                  <a:pt x="537" y="3719"/>
                  <a:pt x="536" y="3726"/>
                </a:cubicBezTo>
                <a:cubicBezTo>
                  <a:pt x="535" y="3734"/>
                  <a:pt x="537" y="3742"/>
                  <a:pt x="537" y="3750"/>
                </a:cubicBezTo>
                <a:cubicBezTo>
                  <a:pt x="545" y="3736"/>
                  <a:pt x="549" y="3722"/>
                  <a:pt x="554" y="3704"/>
                </a:cubicBezTo>
                <a:cubicBezTo>
                  <a:pt x="566" y="3663"/>
                  <a:pt x="571" y="3621"/>
                  <a:pt x="582" y="3579"/>
                </a:cubicBezTo>
                <a:cubicBezTo>
                  <a:pt x="593" y="3537"/>
                  <a:pt x="603" y="3494"/>
                  <a:pt x="621" y="3454"/>
                </a:cubicBezTo>
                <a:cubicBezTo>
                  <a:pt x="630" y="3435"/>
                  <a:pt x="647" y="3411"/>
                  <a:pt x="671" y="3423"/>
                </a:cubicBezTo>
                <a:cubicBezTo>
                  <a:pt x="701" y="3439"/>
                  <a:pt x="725" y="3478"/>
                  <a:pt x="745" y="3504"/>
                </a:cubicBezTo>
                <a:cubicBezTo>
                  <a:pt x="786" y="3556"/>
                  <a:pt x="829" y="3607"/>
                  <a:pt x="876" y="3654"/>
                </a:cubicBezTo>
                <a:cubicBezTo>
                  <a:pt x="903" y="3680"/>
                  <a:pt x="931" y="3705"/>
                  <a:pt x="962" y="3727"/>
                </a:cubicBezTo>
                <a:cubicBezTo>
                  <a:pt x="963" y="3728"/>
                  <a:pt x="1006" y="3757"/>
                  <a:pt x="1005" y="3758"/>
                </a:cubicBezTo>
                <a:cubicBezTo>
                  <a:pt x="1002" y="3763"/>
                  <a:pt x="1000" y="3754"/>
                  <a:pt x="994" y="3753"/>
                </a:cubicBezTo>
              </a:path>
              <a:path w="9719" h="7512" extrusionOk="0">
                <a:moveTo>
                  <a:pt x="626" y="3672"/>
                </a:moveTo>
                <a:cubicBezTo>
                  <a:pt x="620" y="3672"/>
                  <a:pt x="618" y="3671"/>
                  <a:pt x="617" y="3665"/>
                </a:cubicBezTo>
                <a:cubicBezTo>
                  <a:pt x="632" y="3653"/>
                  <a:pt x="651" y="3643"/>
                  <a:pt x="668" y="3634"/>
                </a:cubicBezTo>
                <a:cubicBezTo>
                  <a:pt x="705" y="3615"/>
                  <a:pt x="745" y="3600"/>
                  <a:pt x="784" y="3587"/>
                </a:cubicBezTo>
                <a:cubicBezTo>
                  <a:pt x="821" y="3576"/>
                  <a:pt x="834" y="3572"/>
                  <a:pt x="860" y="3572"/>
                </a:cubicBezTo>
              </a:path>
              <a:path w="9719" h="7512" extrusionOk="0">
                <a:moveTo>
                  <a:pt x="1237" y="3455"/>
                </a:moveTo>
                <a:cubicBezTo>
                  <a:pt x="1232" y="3450"/>
                  <a:pt x="1229" y="3448"/>
                  <a:pt x="1227" y="3443"/>
                </a:cubicBezTo>
                <a:cubicBezTo>
                  <a:pt x="1226" y="3440"/>
                  <a:pt x="1230" y="3436"/>
                  <a:pt x="1232" y="3436"/>
                </a:cubicBezTo>
                <a:cubicBezTo>
                  <a:pt x="1244" y="3434"/>
                  <a:pt x="1257" y="3433"/>
                  <a:pt x="1269" y="3433"/>
                </a:cubicBezTo>
                <a:cubicBezTo>
                  <a:pt x="1292" y="3433"/>
                  <a:pt x="1317" y="3431"/>
                  <a:pt x="1341" y="3430"/>
                </a:cubicBezTo>
                <a:cubicBezTo>
                  <a:pt x="1347" y="3429"/>
                  <a:pt x="1352" y="3429"/>
                  <a:pt x="1358" y="3428"/>
                </a:cubicBezTo>
              </a:path>
              <a:path w="9719" h="7512" extrusionOk="0">
                <a:moveTo>
                  <a:pt x="1957" y="3340"/>
                </a:moveTo>
                <a:cubicBezTo>
                  <a:pt x="1958" y="3336"/>
                  <a:pt x="1958" y="3337"/>
                  <a:pt x="1958" y="3334"/>
                </a:cubicBezTo>
                <a:cubicBezTo>
                  <a:pt x="1964" y="3337"/>
                  <a:pt x="1969" y="3337"/>
                  <a:pt x="1976" y="3342"/>
                </a:cubicBezTo>
                <a:cubicBezTo>
                  <a:pt x="1983" y="3347"/>
                  <a:pt x="1990" y="3354"/>
                  <a:pt x="1997" y="3359"/>
                </a:cubicBezTo>
                <a:cubicBezTo>
                  <a:pt x="2002" y="3362"/>
                  <a:pt x="2006" y="3365"/>
                  <a:pt x="2011" y="3368"/>
                </a:cubicBezTo>
                <a:cubicBezTo>
                  <a:pt x="2011" y="3368"/>
                  <a:pt x="2012" y="3368"/>
                  <a:pt x="2012" y="3368"/>
                </a:cubicBezTo>
                <a:cubicBezTo>
                  <a:pt x="2012" y="3365"/>
                  <a:pt x="2013" y="3361"/>
                  <a:pt x="2013" y="3357"/>
                </a:cubicBezTo>
                <a:cubicBezTo>
                  <a:pt x="2013" y="3351"/>
                  <a:pt x="2014" y="3342"/>
                  <a:pt x="2011" y="3337"/>
                </a:cubicBezTo>
                <a:cubicBezTo>
                  <a:pt x="2010" y="3335"/>
                  <a:pt x="2006" y="3331"/>
                  <a:pt x="2005" y="3330"/>
                </a:cubicBezTo>
                <a:cubicBezTo>
                  <a:pt x="2003" y="3329"/>
                  <a:pt x="2003" y="3329"/>
                  <a:pt x="2002" y="3329"/>
                </a:cubicBezTo>
                <a:cubicBezTo>
                  <a:pt x="2002" y="3330"/>
                  <a:pt x="2000" y="3331"/>
                  <a:pt x="2000" y="3335"/>
                </a:cubicBezTo>
                <a:cubicBezTo>
                  <a:pt x="2001" y="3341"/>
                  <a:pt x="2002" y="3346"/>
                  <a:pt x="2003" y="3351"/>
                </a:cubicBezTo>
                <a:cubicBezTo>
                  <a:pt x="2004" y="3356"/>
                  <a:pt x="2006" y="3363"/>
                  <a:pt x="2007" y="3367"/>
                </a:cubicBezTo>
                <a:cubicBezTo>
                  <a:pt x="2007" y="3367"/>
                  <a:pt x="2008" y="3368"/>
                  <a:pt x="2008" y="3368"/>
                </a:cubicBezTo>
                <a:cubicBezTo>
                  <a:pt x="2007" y="3367"/>
                  <a:pt x="2004" y="3366"/>
                  <a:pt x="2003" y="3363"/>
                </a:cubicBezTo>
                <a:cubicBezTo>
                  <a:pt x="2000" y="3356"/>
                  <a:pt x="2000" y="3348"/>
                  <a:pt x="1997" y="3342"/>
                </a:cubicBezTo>
                <a:cubicBezTo>
                  <a:pt x="1995" y="3339"/>
                  <a:pt x="1989" y="3333"/>
                  <a:pt x="1988" y="3330"/>
                </a:cubicBezTo>
                <a:cubicBezTo>
                  <a:pt x="1987" y="3327"/>
                  <a:pt x="1986" y="3326"/>
                  <a:pt x="1985" y="3323"/>
                </a:cubicBezTo>
                <a:cubicBezTo>
                  <a:pt x="1984" y="3321"/>
                  <a:pt x="1987" y="3321"/>
                  <a:pt x="1987" y="3319"/>
                </a:cubicBezTo>
                <a:cubicBezTo>
                  <a:pt x="1985" y="3317"/>
                  <a:pt x="1984" y="3317"/>
                  <a:pt x="1987" y="3317"/>
                </a:cubicBezTo>
                <a:cubicBezTo>
                  <a:pt x="1983" y="3316"/>
                  <a:pt x="1987" y="3315"/>
                  <a:pt x="1981" y="3314"/>
                </a:cubicBezTo>
                <a:cubicBezTo>
                  <a:pt x="1972" y="3313"/>
                  <a:pt x="1962" y="3312"/>
                  <a:pt x="1953" y="3312"/>
                </a:cubicBezTo>
                <a:cubicBezTo>
                  <a:pt x="1947" y="3312"/>
                  <a:pt x="1941" y="3313"/>
                  <a:pt x="1934" y="3314"/>
                </a:cubicBezTo>
                <a:cubicBezTo>
                  <a:pt x="1922" y="3316"/>
                  <a:pt x="1911" y="3320"/>
                  <a:pt x="1901" y="3325"/>
                </a:cubicBezTo>
                <a:cubicBezTo>
                  <a:pt x="1881" y="3334"/>
                  <a:pt x="1864" y="3345"/>
                  <a:pt x="1848" y="3359"/>
                </a:cubicBezTo>
                <a:cubicBezTo>
                  <a:pt x="1823" y="3380"/>
                  <a:pt x="1805" y="3417"/>
                  <a:pt x="1800" y="3449"/>
                </a:cubicBezTo>
                <a:cubicBezTo>
                  <a:pt x="1794" y="3484"/>
                  <a:pt x="1795" y="3523"/>
                  <a:pt x="1801" y="3558"/>
                </a:cubicBezTo>
                <a:cubicBezTo>
                  <a:pt x="1810" y="3611"/>
                  <a:pt x="1836" y="3667"/>
                  <a:pt x="1868" y="3710"/>
                </a:cubicBezTo>
                <a:cubicBezTo>
                  <a:pt x="1895" y="3745"/>
                  <a:pt x="1929" y="3767"/>
                  <a:pt x="1971" y="3777"/>
                </a:cubicBezTo>
                <a:cubicBezTo>
                  <a:pt x="2039" y="3793"/>
                  <a:pt x="2117" y="3763"/>
                  <a:pt x="2177" y="3732"/>
                </a:cubicBezTo>
                <a:cubicBezTo>
                  <a:pt x="2197" y="3722"/>
                  <a:pt x="2218" y="3712"/>
                  <a:pt x="2237" y="3702"/>
                </a:cubicBezTo>
                <a:cubicBezTo>
                  <a:pt x="2243" y="3702"/>
                  <a:pt x="2246" y="3703"/>
                  <a:pt x="2244" y="3697"/>
                </a:cubicBezTo>
                <a:cubicBezTo>
                  <a:pt x="2246" y="3710"/>
                  <a:pt x="2247" y="3710"/>
                  <a:pt x="2246" y="3726"/>
                </a:cubicBezTo>
              </a:path>
              <a:path w="9719" h="7512" extrusionOk="0">
                <a:moveTo>
                  <a:pt x="1818" y="3454"/>
                </a:moveTo>
                <a:cubicBezTo>
                  <a:pt x="1808" y="3451"/>
                  <a:pt x="1802" y="3455"/>
                  <a:pt x="1795" y="3448"/>
                </a:cubicBezTo>
                <a:cubicBezTo>
                  <a:pt x="1793" y="3446"/>
                  <a:pt x="1792" y="3444"/>
                  <a:pt x="1792" y="3441"/>
                </a:cubicBezTo>
                <a:cubicBezTo>
                  <a:pt x="1792" y="3436"/>
                  <a:pt x="1790" y="3442"/>
                  <a:pt x="1791" y="3438"/>
                </a:cubicBezTo>
                <a:cubicBezTo>
                  <a:pt x="1791" y="3438"/>
                  <a:pt x="1799" y="3430"/>
                  <a:pt x="1800" y="3428"/>
                </a:cubicBezTo>
                <a:cubicBezTo>
                  <a:pt x="1804" y="3420"/>
                  <a:pt x="1808" y="3406"/>
                  <a:pt x="1813" y="3399"/>
                </a:cubicBezTo>
                <a:cubicBezTo>
                  <a:pt x="1817" y="3394"/>
                  <a:pt x="1821" y="3390"/>
                  <a:pt x="1824" y="3387"/>
                </a:cubicBezTo>
                <a:cubicBezTo>
                  <a:pt x="1833" y="3411"/>
                  <a:pt x="1838" y="3433"/>
                  <a:pt x="1844" y="3458"/>
                </a:cubicBezTo>
                <a:cubicBezTo>
                  <a:pt x="1873" y="3582"/>
                  <a:pt x="1918" y="3697"/>
                  <a:pt x="1958" y="3816"/>
                </a:cubicBezTo>
                <a:cubicBezTo>
                  <a:pt x="1956" y="3816"/>
                  <a:pt x="1955" y="3815"/>
                  <a:pt x="1954" y="3812"/>
                </a:cubicBezTo>
                <a:cubicBezTo>
                  <a:pt x="1911" y="3719"/>
                  <a:pt x="1878" y="3623"/>
                  <a:pt x="1873" y="3520"/>
                </a:cubicBezTo>
                <a:cubicBezTo>
                  <a:pt x="1870" y="3461"/>
                  <a:pt x="1875" y="3396"/>
                  <a:pt x="1908" y="3345"/>
                </a:cubicBezTo>
                <a:cubicBezTo>
                  <a:pt x="1928" y="3314"/>
                  <a:pt x="1969" y="3285"/>
                  <a:pt x="2007" y="3280"/>
                </a:cubicBezTo>
                <a:cubicBezTo>
                  <a:pt x="2040" y="3276"/>
                  <a:pt x="2078" y="3296"/>
                  <a:pt x="2104" y="3314"/>
                </a:cubicBezTo>
                <a:cubicBezTo>
                  <a:pt x="2134" y="3335"/>
                  <a:pt x="2158" y="3370"/>
                  <a:pt x="2164" y="3407"/>
                </a:cubicBezTo>
                <a:cubicBezTo>
                  <a:pt x="2171" y="3447"/>
                  <a:pt x="2159" y="3486"/>
                  <a:pt x="2141" y="3521"/>
                </a:cubicBezTo>
                <a:cubicBezTo>
                  <a:pt x="2120" y="3562"/>
                  <a:pt x="2087" y="3601"/>
                  <a:pt x="2057" y="3635"/>
                </a:cubicBezTo>
                <a:cubicBezTo>
                  <a:pt x="2050" y="3643"/>
                  <a:pt x="2035" y="3654"/>
                  <a:pt x="2030" y="3658"/>
                </a:cubicBezTo>
                <a:cubicBezTo>
                  <a:pt x="2047" y="3641"/>
                  <a:pt x="2058" y="3628"/>
                  <a:pt x="2078" y="3614"/>
                </a:cubicBezTo>
                <a:cubicBezTo>
                  <a:pt x="2140" y="3571"/>
                  <a:pt x="2226" y="3530"/>
                  <a:pt x="2304" y="3549"/>
                </a:cubicBezTo>
                <a:cubicBezTo>
                  <a:pt x="2340" y="3558"/>
                  <a:pt x="2355" y="3589"/>
                  <a:pt x="2351" y="3624"/>
                </a:cubicBezTo>
                <a:cubicBezTo>
                  <a:pt x="2346" y="3672"/>
                  <a:pt x="2316" y="3717"/>
                  <a:pt x="2283" y="3751"/>
                </a:cubicBezTo>
                <a:cubicBezTo>
                  <a:pt x="2244" y="3792"/>
                  <a:pt x="2195" y="3822"/>
                  <a:pt x="2143" y="3844"/>
                </a:cubicBezTo>
                <a:cubicBezTo>
                  <a:pt x="2106" y="3859"/>
                  <a:pt x="2065" y="3869"/>
                  <a:pt x="2025" y="3866"/>
                </a:cubicBezTo>
                <a:cubicBezTo>
                  <a:pt x="2017" y="3865"/>
                  <a:pt x="1991" y="3871"/>
                  <a:pt x="1999" y="3856"/>
                </a:cubicBezTo>
                <a:cubicBezTo>
                  <a:pt x="2012" y="3849"/>
                  <a:pt x="2017" y="3847"/>
                  <a:pt x="2026" y="3841"/>
                </a:cubicBezTo>
              </a:path>
              <a:path w="9719" h="7512" extrusionOk="0">
                <a:moveTo>
                  <a:pt x="2441" y="3477"/>
                </a:moveTo>
                <a:cubicBezTo>
                  <a:pt x="2429" y="3477"/>
                  <a:pt x="2425" y="3477"/>
                  <a:pt x="2414" y="3471"/>
                </a:cubicBezTo>
                <a:cubicBezTo>
                  <a:pt x="2421" y="3454"/>
                  <a:pt x="2426" y="3448"/>
                  <a:pt x="2440" y="3435"/>
                </a:cubicBezTo>
                <a:cubicBezTo>
                  <a:pt x="2470" y="3407"/>
                  <a:pt x="2503" y="3399"/>
                  <a:pt x="2540" y="3386"/>
                </a:cubicBezTo>
                <a:cubicBezTo>
                  <a:pt x="2575" y="3374"/>
                  <a:pt x="2606" y="3366"/>
                  <a:pt x="2643" y="3359"/>
                </a:cubicBezTo>
              </a:path>
              <a:path w="9719" h="7512" extrusionOk="0">
                <a:moveTo>
                  <a:pt x="3063" y="3158"/>
                </a:moveTo>
                <a:cubicBezTo>
                  <a:pt x="3057" y="3144"/>
                  <a:pt x="3056" y="3135"/>
                  <a:pt x="3032" y="3144"/>
                </a:cubicBezTo>
                <a:cubicBezTo>
                  <a:pt x="2999" y="3156"/>
                  <a:pt x="2967" y="3183"/>
                  <a:pt x="2942" y="3207"/>
                </a:cubicBezTo>
                <a:cubicBezTo>
                  <a:pt x="2910" y="3237"/>
                  <a:pt x="2875" y="3271"/>
                  <a:pt x="2862" y="3314"/>
                </a:cubicBezTo>
                <a:cubicBezTo>
                  <a:pt x="2851" y="3351"/>
                  <a:pt x="2857" y="3382"/>
                  <a:pt x="2888" y="3406"/>
                </a:cubicBezTo>
                <a:cubicBezTo>
                  <a:pt x="2931" y="3439"/>
                  <a:pt x="2988" y="3439"/>
                  <a:pt x="3039" y="3435"/>
                </a:cubicBezTo>
                <a:cubicBezTo>
                  <a:pt x="3098" y="3431"/>
                  <a:pt x="3172" y="3419"/>
                  <a:pt x="3227" y="3397"/>
                </a:cubicBezTo>
                <a:cubicBezTo>
                  <a:pt x="3250" y="3388"/>
                  <a:pt x="3269" y="3374"/>
                  <a:pt x="3293" y="3366"/>
                </a:cubicBezTo>
              </a:path>
              <a:path w="9719" h="7512" extrusionOk="0">
                <a:moveTo>
                  <a:pt x="2418" y="3896"/>
                </a:moveTo>
                <a:cubicBezTo>
                  <a:pt x="2419" y="3883"/>
                  <a:pt x="2421" y="3881"/>
                  <a:pt x="2412" y="3868"/>
                </a:cubicBezTo>
                <a:cubicBezTo>
                  <a:pt x="2406" y="3859"/>
                  <a:pt x="2397" y="3853"/>
                  <a:pt x="2387" y="3850"/>
                </a:cubicBezTo>
                <a:cubicBezTo>
                  <a:pt x="2382" y="3849"/>
                  <a:pt x="2381" y="3848"/>
                  <a:pt x="2379" y="3851"/>
                </a:cubicBezTo>
                <a:cubicBezTo>
                  <a:pt x="2377" y="3866"/>
                  <a:pt x="2380" y="3878"/>
                  <a:pt x="2386" y="3893"/>
                </a:cubicBezTo>
                <a:cubicBezTo>
                  <a:pt x="2396" y="3918"/>
                  <a:pt x="2409" y="3942"/>
                  <a:pt x="2424" y="3963"/>
                </a:cubicBezTo>
                <a:cubicBezTo>
                  <a:pt x="2434" y="3978"/>
                  <a:pt x="2447" y="3993"/>
                  <a:pt x="2461" y="4005"/>
                </a:cubicBezTo>
                <a:cubicBezTo>
                  <a:pt x="2467" y="4010"/>
                  <a:pt x="2477" y="4018"/>
                  <a:pt x="2471" y="4013"/>
                </a:cubicBezTo>
                <a:cubicBezTo>
                  <a:pt x="2466" y="4008"/>
                  <a:pt x="2465" y="4007"/>
                  <a:pt x="2461" y="4004"/>
                </a:cubicBezTo>
              </a:path>
              <a:path w="9719" h="7512" extrusionOk="0">
                <a:moveTo>
                  <a:pt x="2348" y="3859"/>
                </a:moveTo>
                <a:cubicBezTo>
                  <a:pt x="2343" y="3845"/>
                  <a:pt x="2333" y="3836"/>
                  <a:pt x="2341" y="3820"/>
                </a:cubicBezTo>
                <a:cubicBezTo>
                  <a:pt x="2351" y="3799"/>
                  <a:pt x="2379" y="3778"/>
                  <a:pt x="2398" y="3766"/>
                </a:cubicBezTo>
                <a:cubicBezTo>
                  <a:pt x="2442" y="3738"/>
                  <a:pt x="2490" y="3719"/>
                  <a:pt x="2540" y="3707"/>
                </a:cubicBezTo>
                <a:cubicBezTo>
                  <a:pt x="2603" y="3692"/>
                  <a:pt x="2668" y="3687"/>
                  <a:pt x="2732" y="3696"/>
                </a:cubicBezTo>
                <a:cubicBezTo>
                  <a:pt x="2780" y="3703"/>
                  <a:pt x="2834" y="3718"/>
                  <a:pt x="2873" y="3748"/>
                </a:cubicBezTo>
                <a:cubicBezTo>
                  <a:pt x="2909" y="3776"/>
                  <a:pt x="2922" y="3819"/>
                  <a:pt x="2906" y="3862"/>
                </a:cubicBezTo>
                <a:cubicBezTo>
                  <a:pt x="2880" y="3930"/>
                  <a:pt x="2800" y="3981"/>
                  <a:pt x="2742" y="4018"/>
                </a:cubicBezTo>
                <a:cubicBezTo>
                  <a:pt x="2636" y="4085"/>
                  <a:pt x="2513" y="4133"/>
                  <a:pt x="2393" y="4168"/>
                </a:cubicBezTo>
                <a:cubicBezTo>
                  <a:pt x="2368" y="4175"/>
                  <a:pt x="2284" y="4209"/>
                  <a:pt x="2257" y="4195"/>
                </a:cubicBezTo>
                <a:cubicBezTo>
                  <a:pt x="2251" y="4192"/>
                  <a:pt x="2245" y="4186"/>
                  <a:pt x="2257" y="4180"/>
                </a:cubicBezTo>
                <a:cubicBezTo>
                  <a:pt x="2266" y="4175"/>
                  <a:pt x="2279" y="4179"/>
                  <a:pt x="2289" y="4178"/>
                </a:cubicBezTo>
              </a:path>
              <a:path w="9719" h="7512" extrusionOk="0">
                <a:moveTo>
                  <a:pt x="2055" y="650"/>
                </a:moveTo>
                <a:cubicBezTo>
                  <a:pt x="2052" y="649"/>
                  <a:pt x="2051" y="649"/>
                  <a:pt x="2049" y="650"/>
                </a:cubicBezTo>
                <a:cubicBezTo>
                  <a:pt x="2054" y="649"/>
                  <a:pt x="2045" y="651"/>
                  <a:pt x="2050" y="650"/>
                </a:cubicBezTo>
                <a:cubicBezTo>
                  <a:pt x="2062" y="647"/>
                  <a:pt x="2080" y="640"/>
                  <a:pt x="2093" y="636"/>
                </a:cubicBezTo>
                <a:cubicBezTo>
                  <a:pt x="2120" y="627"/>
                  <a:pt x="2146" y="615"/>
                  <a:pt x="2174" y="607"/>
                </a:cubicBezTo>
                <a:cubicBezTo>
                  <a:pt x="2202" y="599"/>
                  <a:pt x="2227" y="593"/>
                  <a:pt x="2256" y="594"/>
                </a:cubicBezTo>
                <a:cubicBezTo>
                  <a:pt x="2286" y="595"/>
                  <a:pt x="2309" y="613"/>
                  <a:pt x="2326" y="638"/>
                </a:cubicBezTo>
                <a:cubicBezTo>
                  <a:pt x="2344" y="665"/>
                  <a:pt x="2353" y="697"/>
                  <a:pt x="2362" y="728"/>
                </a:cubicBezTo>
                <a:cubicBezTo>
                  <a:pt x="2371" y="760"/>
                  <a:pt x="2377" y="792"/>
                  <a:pt x="2384" y="824"/>
                </a:cubicBezTo>
                <a:cubicBezTo>
                  <a:pt x="2386" y="832"/>
                  <a:pt x="2387" y="840"/>
                  <a:pt x="2391" y="847"/>
                </a:cubicBezTo>
                <a:cubicBezTo>
                  <a:pt x="2393" y="851"/>
                  <a:pt x="2397" y="848"/>
                  <a:pt x="2398" y="848"/>
                </a:cubicBezTo>
                <a:cubicBezTo>
                  <a:pt x="2398" y="847"/>
                  <a:pt x="2398" y="847"/>
                  <a:pt x="2398" y="846"/>
                </a:cubicBezTo>
              </a:path>
              <a:path w="9719" h="7512" extrusionOk="0">
                <a:moveTo>
                  <a:pt x="2232" y="761"/>
                </a:moveTo>
                <a:cubicBezTo>
                  <a:pt x="2225" y="758"/>
                  <a:pt x="2223" y="754"/>
                  <a:pt x="2222" y="759"/>
                </a:cubicBezTo>
                <a:cubicBezTo>
                  <a:pt x="2230" y="761"/>
                  <a:pt x="2239" y="760"/>
                  <a:pt x="2247" y="760"/>
                </a:cubicBezTo>
                <a:cubicBezTo>
                  <a:pt x="2269" y="760"/>
                  <a:pt x="2290" y="759"/>
                  <a:pt x="2311" y="757"/>
                </a:cubicBezTo>
                <a:cubicBezTo>
                  <a:pt x="2335" y="755"/>
                  <a:pt x="2354" y="748"/>
                  <a:pt x="2376" y="743"/>
                </a:cubicBezTo>
                <a:cubicBezTo>
                  <a:pt x="2382" y="742"/>
                  <a:pt x="2387" y="742"/>
                  <a:pt x="2393" y="741"/>
                </a:cubicBezTo>
              </a:path>
              <a:path w="9719" h="7512" extrusionOk="0">
                <a:moveTo>
                  <a:pt x="756" y="2428"/>
                </a:moveTo>
                <a:cubicBezTo>
                  <a:pt x="753" y="2413"/>
                  <a:pt x="750" y="2414"/>
                  <a:pt x="742" y="2404"/>
                </a:cubicBezTo>
                <a:cubicBezTo>
                  <a:pt x="743" y="2411"/>
                  <a:pt x="741" y="2417"/>
                  <a:pt x="743" y="2424"/>
                </a:cubicBezTo>
                <a:cubicBezTo>
                  <a:pt x="750" y="2449"/>
                  <a:pt x="761" y="2475"/>
                  <a:pt x="772" y="2498"/>
                </a:cubicBezTo>
                <a:cubicBezTo>
                  <a:pt x="790" y="2537"/>
                  <a:pt x="810" y="2576"/>
                  <a:pt x="830" y="2615"/>
                </a:cubicBezTo>
                <a:cubicBezTo>
                  <a:pt x="848" y="2650"/>
                  <a:pt x="866" y="2686"/>
                  <a:pt x="885" y="2721"/>
                </a:cubicBezTo>
                <a:cubicBezTo>
                  <a:pt x="890" y="2729"/>
                  <a:pt x="905" y="2768"/>
                  <a:pt x="916" y="2771"/>
                </a:cubicBezTo>
                <a:cubicBezTo>
                  <a:pt x="932" y="2775"/>
                  <a:pt x="907" y="2770"/>
                  <a:pt x="929" y="2768"/>
                </a:cubicBezTo>
              </a:path>
              <a:path w="9719" h="7512" extrusionOk="0">
                <a:moveTo>
                  <a:pt x="1032" y="2362"/>
                </a:moveTo>
                <a:cubicBezTo>
                  <a:pt x="1035" y="2354"/>
                  <a:pt x="1038" y="2349"/>
                  <a:pt x="1042" y="2342"/>
                </a:cubicBezTo>
                <a:cubicBezTo>
                  <a:pt x="1052" y="2326"/>
                  <a:pt x="1060" y="2317"/>
                  <a:pt x="1074" y="2304"/>
                </a:cubicBezTo>
                <a:cubicBezTo>
                  <a:pt x="1090" y="2290"/>
                  <a:pt x="1108" y="2280"/>
                  <a:pt x="1129" y="2276"/>
                </a:cubicBezTo>
                <a:cubicBezTo>
                  <a:pt x="1152" y="2272"/>
                  <a:pt x="1172" y="2286"/>
                  <a:pt x="1179" y="2308"/>
                </a:cubicBezTo>
                <a:cubicBezTo>
                  <a:pt x="1187" y="2332"/>
                  <a:pt x="1179" y="2356"/>
                  <a:pt x="1172" y="2379"/>
                </a:cubicBezTo>
                <a:cubicBezTo>
                  <a:pt x="1166" y="2398"/>
                  <a:pt x="1158" y="2417"/>
                  <a:pt x="1150" y="2436"/>
                </a:cubicBezTo>
                <a:cubicBezTo>
                  <a:pt x="1147" y="2441"/>
                  <a:pt x="1145" y="2441"/>
                  <a:pt x="1146" y="2445"/>
                </a:cubicBezTo>
                <a:cubicBezTo>
                  <a:pt x="1155" y="2437"/>
                  <a:pt x="1164" y="2428"/>
                  <a:pt x="1173" y="2420"/>
                </a:cubicBezTo>
                <a:cubicBezTo>
                  <a:pt x="1201" y="2395"/>
                  <a:pt x="1228" y="2375"/>
                  <a:pt x="1263" y="2360"/>
                </a:cubicBezTo>
                <a:cubicBezTo>
                  <a:pt x="1286" y="2350"/>
                  <a:pt x="1309" y="2346"/>
                  <a:pt x="1334" y="2354"/>
                </a:cubicBezTo>
                <a:cubicBezTo>
                  <a:pt x="1360" y="2362"/>
                  <a:pt x="1372" y="2383"/>
                  <a:pt x="1373" y="2408"/>
                </a:cubicBezTo>
                <a:cubicBezTo>
                  <a:pt x="1374" y="2445"/>
                  <a:pt x="1361" y="2478"/>
                  <a:pt x="1344" y="2510"/>
                </a:cubicBezTo>
                <a:cubicBezTo>
                  <a:pt x="1317" y="2562"/>
                  <a:pt x="1277" y="2608"/>
                  <a:pt x="1230" y="2642"/>
                </a:cubicBezTo>
                <a:cubicBezTo>
                  <a:pt x="1206" y="2659"/>
                  <a:pt x="1179" y="2672"/>
                  <a:pt x="1152" y="2678"/>
                </a:cubicBezTo>
                <a:cubicBezTo>
                  <a:pt x="1146" y="2683"/>
                  <a:pt x="1144" y="2685"/>
                  <a:pt x="1139" y="2681"/>
                </a:cubicBezTo>
                <a:cubicBezTo>
                  <a:pt x="1148" y="2683"/>
                  <a:pt x="1155" y="2686"/>
                  <a:pt x="1166" y="2687"/>
                </a:cubicBezTo>
              </a:path>
              <a:path w="9719" h="7512" extrusionOk="0">
                <a:moveTo>
                  <a:pt x="3719" y="1892"/>
                </a:moveTo>
                <a:cubicBezTo>
                  <a:pt x="3719" y="1884"/>
                  <a:pt x="3718" y="1884"/>
                  <a:pt x="3718" y="1876"/>
                </a:cubicBezTo>
                <a:cubicBezTo>
                  <a:pt x="3718" y="1875"/>
                  <a:pt x="3718" y="1873"/>
                  <a:pt x="3718" y="1872"/>
                </a:cubicBezTo>
                <a:cubicBezTo>
                  <a:pt x="3723" y="1874"/>
                  <a:pt x="3725" y="1872"/>
                  <a:pt x="3731" y="1874"/>
                </a:cubicBezTo>
                <a:cubicBezTo>
                  <a:pt x="3741" y="1878"/>
                  <a:pt x="3751" y="1881"/>
                  <a:pt x="3760" y="1886"/>
                </a:cubicBezTo>
                <a:cubicBezTo>
                  <a:pt x="3884" y="1948"/>
                  <a:pt x="3961" y="2085"/>
                  <a:pt x="4044" y="2189"/>
                </a:cubicBezTo>
                <a:cubicBezTo>
                  <a:pt x="4145" y="2316"/>
                  <a:pt x="4266" y="2419"/>
                  <a:pt x="4394" y="2518"/>
                </a:cubicBezTo>
                <a:cubicBezTo>
                  <a:pt x="4460" y="2569"/>
                  <a:pt x="4523" y="2624"/>
                  <a:pt x="4585" y="2679"/>
                </a:cubicBezTo>
                <a:cubicBezTo>
                  <a:pt x="4612" y="2703"/>
                  <a:pt x="4637" y="2727"/>
                  <a:pt x="4663" y="2751"/>
                </a:cubicBezTo>
                <a:cubicBezTo>
                  <a:pt x="4671" y="2759"/>
                  <a:pt x="4680" y="2770"/>
                  <a:pt x="4687" y="2777"/>
                </a:cubicBezTo>
                <a:cubicBezTo>
                  <a:pt x="4677" y="2774"/>
                  <a:pt x="4666" y="2769"/>
                  <a:pt x="4657" y="2768"/>
                </a:cubicBezTo>
                <a:cubicBezTo>
                  <a:pt x="4642" y="2767"/>
                  <a:pt x="4633" y="2772"/>
                  <a:pt x="4619" y="2774"/>
                </a:cubicBezTo>
              </a:path>
              <a:path w="9719" h="7512" extrusionOk="0">
                <a:moveTo>
                  <a:pt x="5666" y="2656"/>
                </a:moveTo>
                <a:cubicBezTo>
                  <a:pt x="5606" y="2656"/>
                  <a:pt x="5547" y="2652"/>
                  <a:pt x="5487" y="2655"/>
                </a:cubicBezTo>
                <a:cubicBezTo>
                  <a:pt x="5424" y="2658"/>
                  <a:pt x="5365" y="2666"/>
                  <a:pt x="5303" y="2677"/>
                </a:cubicBezTo>
                <a:cubicBezTo>
                  <a:pt x="5089" y="2716"/>
                  <a:pt x="4876" y="2796"/>
                  <a:pt x="4674" y="2875"/>
                </a:cubicBezTo>
                <a:cubicBezTo>
                  <a:pt x="4603" y="2903"/>
                  <a:pt x="4534" y="2932"/>
                  <a:pt x="4464" y="2964"/>
                </a:cubicBezTo>
                <a:cubicBezTo>
                  <a:pt x="4304" y="3036"/>
                  <a:pt x="4053" y="3147"/>
                  <a:pt x="3986" y="3326"/>
                </a:cubicBezTo>
                <a:cubicBezTo>
                  <a:pt x="3942" y="3445"/>
                  <a:pt x="4037" y="3567"/>
                  <a:pt x="4108" y="3654"/>
                </a:cubicBezTo>
                <a:cubicBezTo>
                  <a:pt x="4249" y="3827"/>
                  <a:pt x="4416" y="3941"/>
                  <a:pt x="4629" y="4008"/>
                </a:cubicBezTo>
                <a:cubicBezTo>
                  <a:pt x="4838" y="4074"/>
                  <a:pt x="5044" y="4096"/>
                  <a:pt x="5262" y="4079"/>
                </a:cubicBezTo>
                <a:cubicBezTo>
                  <a:pt x="5474" y="4063"/>
                  <a:pt x="5685" y="4046"/>
                  <a:pt x="5897" y="4032"/>
                </a:cubicBezTo>
                <a:cubicBezTo>
                  <a:pt x="5992" y="4026"/>
                  <a:pt x="6079" y="4011"/>
                  <a:pt x="6172" y="3990"/>
                </a:cubicBezTo>
                <a:cubicBezTo>
                  <a:pt x="6379" y="3943"/>
                  <a:pt x="6601" y="3869"/>
                  <a:pt x="6788" y="3766"/>
                </a:cubicBezTo>
                <a:cubicBezTo>
                  <a:pt x="6984" y="3658"/>
                  <a:pt x="7153" y="3506"/>
                  <a:pt x="7312" y="3351"/>
                </a:cubicBezTo>
                <a:cubicBezTo>
                  <a:pt x="7410" y="3255"/>
                  <a:pt x="7443" y="3187"/>
                  <a:pt x="7416" y="3052"/>
                </a:cubicBezTo>
                <a:cubicBezTo>
                  <a:pt x="7371" y="2825"/>
                  <a:pt x="7187" y="2657"/>
                  <a:pt x="6978" y="2579"/>
                </a:cubicBezTo>
                <a:cubicBezTo>
                  <a:pt x="6651" y="2458"/>
                  <a:pt x="6224" y="2494"/>
                  <a:pt x="5883" y="2516"/>
                </a:cubicBezTo>
                <a:cubicBezTo>
                  <a:pt x="5621" y="2533"/>
                  <a:pt x="5362" y="2582"/>
                  <a:pt x="5101" y="2609"/>
                </a:cubicBezTo>
              </a:path>
              <a:path w="9719" h="7512" extrusionOk="0">
                <a:moveTo>
                  <a:pt x="4443" y="3487"/>
                </a:moveTo>
                <a:cubicBezTo>
                  <a:pt x="4435" y="3479"/>
                  <a:pt x="4429" y="3471"/>
                  <a:pt x="4418" y="3467"/>
                </a:cubicBezTo>
                <a:cubicBezTo>
                  <a:pt x="4408" y="3463"/>
                  <a:pt x="4405" y="3462"/>
                  <a:pt x="4397" y="3468"/>
                </a:cubicBezTo>
                <a:cubicBezTo>
                  <a:pt x="4389" y="3474"/>
                  <a:pt x="4387" y="3484"/>
                  <a:pt x="4387" y="3496"/>
                </a:cubicBezTo>
                <a:cubicBezTo>
                  <a:pt x="4386" y="3513"/>
                  <a:pt x="4390" y="3530"/>
                  <a:pt x="4400" y="3543"/>
                </a:cubicBezTo>
                <a:cubicBezTo>
                  <a:pt x="4403" y="3548"/>
                  <a:pt x="4403" y="3549"/>
                  <a:pt x="4407" y="3547"/>
                </a:cubicBezTo>
                <a:cubicBezTo>
                  <a:pt x="4412" y="3527"/>
                  <a:pt x="4414" y="3509"/>
                  <a:pt x="4413" y="3487"/>
                </a:cubicBezTo>
                <a:cubicBezTo>
                  <a:pt x="4411" y="3396"/>
                  <a:pt x="4364" y="3241"/>
                  <a:pt x="4420" y="3160"/>
                </a:cubicBezTo>
                <a:cubicBezTo>
                  <a:pt x="4441" y="3130"/>
                  <a:pt x="4469" y="3145"/>
                  <a:pt x="4492" y="3164"/>
                </a:cubicBezTo>
                <a:cubicBezTo>
                  <a:pt x="4554" y="3215"/>
                  <a:pt x="4601" y="3288"/>
                  <a:pt x="4649" y="3351"/>
                </a:cubicBezTo>
                <a:cubicBezTo>
                  <a:pt x="4690" y="3405"/>
                  <a:pt x="4733" y="3457"/>
                  <a:pt x="4778" y="3508"/>
                </a:cubicBezTo>
                <a:cubicBezTo>
                  <a:pt x="4790" y="3521"/>
                  <a:pt x="4826" y="3557"/>
                  <a:pt x="4830" y="3567"/>
                </a:cubicBezTo>
                <a:cubicBezTo>
                  <a:pt x="4833" y="3573"/>
                  <a:pt x="4806" y="3548"/>
                  <a:pt x="4806" y="3548"/>
                </a:cubicBezTo>
              </a:path>
              <a:path w="9719" h="7512" extrusionOk="0">
                <a:moveTo>
                  <a:pt x="4452" y="3412"/>
                </a:moveTo>
                <a:cubicBezTo>
                  <a:pt x="4453" y="3392"/>
                  <a:pt x="4458" y="3400"/>
                  <a:pt x="4473" y="3385"/>
                </a:cubicBezTo>
                <a:cubicBezTo>
                  <a:pt x="4502" y="3356"/>
                  <a:pt x="4537" y="3335"/>
                  <a:pt x="4576" y="3319"/>
                </a:cubicBezTo>
                <a:cubicBezTo>
                  <a:pt x="4614" y="3303"/>
                  <a:pt x="4658" y="3284"/>
                  <a:pt x="4699" y="3280"/>
                </a:cubicBezTo>
                <a:cubicBezTo>
                  <a:pt x="4721" y="3282"/>
                  <a:pt x="4730" y="3283"/>
                  <a:pt x="4745" y="3280"/>
                </a:cubicBezTo>
              </a:path>
              <a:path w="9719" h="7512" extrusionOk="0">
                <a:moveTo>
                  <a:pt x="5174" y="3173"/>
                </a:moveTo>
                <a:cubicBezTo>
                  <a:pt x="5163" y="3171"/>
                  <a:pt x="5148" y="3168"/>
                  <a:pt x="5137" y="3168"/>
                </a:cubicBezTo>
                <a:cubicBezTo>
                  <a:pt x="5128" y="3168"/>
                  <a:pt x="5114" y="3171"/>
                  <a:pt x="5108" y="3179"/>
                </a:cubicBezTo>
                <a:cubicBezTo>
                  <a:pt x="5108" y="3180"/>
                  <a:pt x="5108" y="3181"/>
                  <a:pt x="5108" y="3182"/>
                </a:cubicBezTo>
                <a:cubicBezTo>
                  <a:pt x="5117" y="3189"/>
                  <a:pt x="5125" y="3191"/>
                  <a:pt x="5137" y="3192"/>
                </a:cubicBezTo>
                <a:cubicBezTo>
                  <a:pt x="5169" y="3195"/>
                  <a:pt x="5210" y="3195"/>
                  <a:pt x="5242" y="3189"/>
                </a:cubicBezTo>
                <a:cubicBezTo>
                  <a:pt x="5271" y="3181"/>
                  <a:pt x="5280" y="3178"/>
                  <a:pt x="5300" y="3174"/>
                </a:cubicBezTo>
              </a:path>
              <a:path w="9719" h="7512" extrusionOk="0">
                <a:moveTo>
                  <a:pt x="5501" y="2988"/>
                </a:moveTo>
                <a:cubicBezTo>
                  <a:pt x="5502" y="2991"/>
                  <a:pt x="5509" y="2974"/>
                  <a:pt x="5506" y="2990"/>
                </a:cubicBezTo>
                <a:cubicBezTo>
                  <a:pt x="5504" y="3003"/>
                  <a:pt x="5499" y="3014"/>
                  <a:pt x="5502" y="3031"/>
                </a:cubicBezTo>
                <a:cubicBezTo>
                  <a:pt x="5508" y="3061"/>
                  <a:pt x="5516" y="3089"/>
                  <a:pt x="5528" y="3117"/>
                </a:cubicBezTo>
                <a:cubicBezTo>
                  <a:pt x="5541" y="3147"/>
                  <a:pt x="5560" y="3173"/>
                  <a:pt x="5579" y="3200"/>
                </a:cubicBezTo>
                <a:cubicBezTo>
                  <a:pt x="5587" y="3212"/>
                  <a:pt x="5595" y="3224"/>
                  <a:pt x="5603" y="3236"/>
                </a:cubicBezTo>
                <a:cubicBezTo>
                  <a:pt x="5591" y="3228"/>
                  <a:pt x="5579" y="3223"/>
                  <a:pt x="5568" y="3212"/>
                </a:cubicBezTo>
                <a:cubicBezTo>
                  <a:pt x="5539" y="3182"/>
                  <a:pt x="5512" y="3141"/>
                  <a:pt x="5495" y="3103"/>
                </a:cubicBezTo>
                <a:cubicBezTo>
                  <a:pt x="5471" y="3051"/>
                  <a:pt x="5460" y="2991"/>
                  <a:pt x="5464" y="2934"/>
                </a:cubicBezTo>
                <a:cubicBezTo>
                  <a:pt x="5467" y="2886"/>
                  <a:pt x="5483" y="2842"/>
                  <a:pt x="5523" y="2813"/>
                </a:cubicBezTo>
                <a:cubicBezTo>
                  <a:pt x="5556" y="2789"/>
                  <a:pt x="5599" y="2790"/>
                  <a:pt x="5634" y="2809"/>
                </a:cubicBezTo>
                <a:cubicBezTo>
                  <a:pt x="5675" y="2832"/>
                  <a:pt x="5696" y="2875"/>
                  <a:pt x="5708" y="2918"/>
                </a:cubicBezTo>
                <a:cubicBezTo>
                  <a:pt x="5720" y="2962"/>
                  <a:pt x="5720" y="3008"/>
                  <a:pt x="5712" y="3053"/>
                </a:cubicBezTo>
                <a:cubicBezTo>
                  <a:pt x="5707" y="3085"/>
                  <a:pt x="5694" y="3115"/>
                  <a:pt x="5684" y="3145"/>
                </a:cubicBezTo>
                <a:cubicBezTo>
                  <a:pt x="5681" y="3155"/>
                  <a:pt x="5679" y="3166"/>
                  <a:pt x="5676" y="3176"/>
                </a:cubicBezTo>
                <a:cubicBezTo>
                  <a:pt x="5687" y="3168"/>
                  <a:pt x="5700" y="3158"/>
                  <a:pt x="5712" y="3149"/>
                </a:cubicBezTo>
                <a:cubicBezTo>
                  <a:pt x="5742" y="3127"/>
                  <a:pt x="5772" y="3108"/>
                  <a:pt x="5810" y="3102"/>
                </a:cubicBezTo>
                <a:cubicBezTo>
                  <a:pt x="5847" y="3096"/>
                  <a:pt x="5884" y="3103"/>
                  <a:pt x="5914" y="3127"/>
                </a:cubicBezTo>
                <a:cubicBezTo>
                  <a:pt x="5942" y="3150"/>
                  <a:pt x="5953" y="3185"/>
                  <a:pt x="5946" y="3219"/>
                </a:cubicBezTo>
                <a:cubicBezTo>
                  <a:pt x="5938" y="3260"/>
                  <a:pt x="5911" y="3296"/>
                  <a:pt x="5882" y="3325"/>
                </a:cubicBezTo>
                <a:cubicBezTo>
                  <a:pt x="5849" y="3358"/>
                  <a:pt x="5805" y="3383"/>
                  <a:pt x="5761" y="3397"/>
                </a:cubicBezTo>
                <a:cubicBezTo>
                  <a:pt x="5733" y="3406"/>
                  <a:pt x="5699" y="3415"/>
                  <a:pt x="5670" y="3416"/>
                </a:cubicBezTo>
                <a:cubicBezTo>
                  <a:pt x="5660" y="3414"/>
                  <a:pt x="5659" y="3413"/>
                  <a:pt x="5654" y="3413"/>
                </a:cubicBezTo>
                <a:cubicBezTo>
                  <a:pt x="5658" y="3408"/>
                  <a:pt x="5669" y="3392"/>
                  <a:pt x="5682" y="3381"/>
                </a:cubicBezTo>
                <a:cubicBezTo>
                  <a:pt x="5688" y="3376"/>
                  <a:pt x="5693" y="3370"/>
                  <a:pt x="5699" y="3365"/>
                </a:cubicBezTo>
              </a:path>
              <a:path w="9719" h="7512" extrusionOk="0">
                <a:moveTo>
                  <a:pt x="6216" y="2975"/>
                </a:moveTo>
                <a:cubicBezTo>
                  <a:pt x="6213" y="2951"/>
                  <a:pt x="6208" y="2949"/>
                  <a:pt x="6184" y="2947"/>
                </a:cubicBezTo>
                <a:cubicBezTo>
                  <a:pt x="6176" y="2946"/>
                  <a:pt x="6161" y="2944"/>
                  <a:pt x="6157" y="2953"/>
                </a:cubicBezTo>
                <a:cubicBezTo>
                  <a:pt x="6157" y="2954"/>
                  <a:pt x="6157" y="2956"/>
                  <a:pt x="6157" y="2957"/>
                </a:cubicBezTo>
                <a:cubicBezTo>
                  <a:pt x="6176" y="2964"/>
                  <a:pt x="6193" y="2962"/>
                  <a:pt x="6214" y="2958"/>
                </a:cubicBezTo>
                <a:cubicBezTo>
                  <a:pt x="6242" y="2952"/>
                  <a:pt x="6269" y="2943"/>
                  <a:pt x="6297" y="2934"/>
                </a:cubicBezTo>
              </a:path>
              <a:path w="9719" h="7512" extrusionOk="0">
                <a:moveTo>
                  <a:pt x="6684" y="2648"/>
                </a:moveTo>
                <a:cubicBezTo>
                  <a:pt x="6673" y="2641"/>
                  <a:pt x="6661" y="2631"/>
                  <a:pt x="6650" y="2625"/>
                </a:cubicBezTo>
                <a:cubicBezTo>
                  <a:pt x="6635" y="2617"/>
                  <a:pt x="6623" y="2618"/>
                  <a:pt x="6607" y="2622"/>
                </a:cubicBezTo>
                <a:cubicBezTo>
                  <a:pt x="6583" y="2628"/>
                  <a:pt x="6567" y="2652"/>
                  <a:pt x="6556" y="2672"/>
                </a:cubicBezTo>
                <a:cubicBezTo>
                  <a:pt x="6534" y="2712"/>
                  <a:pt x="6526" y="2757"/>
                  <a:pt x="6525" y="2802"/>
                </a:cubicBezTo>
                <a:cubicBezTo>
                  <a:pt x="6522" y="2895"/>
                  <a:pt x="6552" y="3008"/>
                  <a:pt x="6640" y="3056"/>
                </a:cubicBezTo>
                <a:cubicBezTo>
                  <a:pt x="6692" y="3084"/>
                  <a:pt x="6757" y="3083"/>
                  <a:pt x="6812" y="3063"/>
                </a:cubicBezTo>
                <a:cubicBezTo>
                  <a:pt x="6831" y="3056"/>
                  <a:pt x="6878" y="3037"/>
                  <a:pt x="6890" y="3018"/>
                </a:cubicBezTo>
                <a:cubicBezTo>
                  <a:pt x="6898" y="3004"/>
                  <a:pt x="6902" y="2999"/>
                  <a:pt x="6888" y="3003"/>
                </a:cubicBezTo>
                <a:cubicBezTo>
                  <a:pt x="6884" y="3005"/>
                  <a:pt x="6880" y="3008"/>
                  <a:pt x="6876" y="3010"/>
                </a:cubicBezTo>
              </a:path>
              <a:path w="9719" h="7512" extrusionOk="0">
                <a:moveTo>
                  <a:pt x="5884" y="3510"/>
                </a:moveTo>
                <a:cubicBezTo>
                  <a:pt x="5888" y="3496"/>
                  <a:pt x="5893" y="3476"/>
                  <a:pt x="5886" y="3462"/>
                </a:cubicBezTo>
                <a:cubicBezTo>
                  <a:pt x="5879" y="3447"/>
                  <a:pt x="5867" y="3454"/>
                  <a:pt x="5855" y="3455"/>
                </a:cubicBezTo>
                <a:cubicBezTo>
                  <a:pt x="5838" y="3457"/>
                  <a:pt x="5818" y="3470"/>
                  <a:pt x="5804" y="3480"/>
                </a:cubicBezTo>
                <a:cubicBezTo>
                  <a:pt x="5781" y="3496"/>
                  <a:pt x="5760" y="3512"/>
                  <a:pt x="5742" y="3534"/>
                </a:cubicBezTo>
                <a:cubicBezTo>
                  <a:pt x="5730" y="3549"/>
                  <a:pt x="5720" y="3564"/>
                  <a:pt x="5717" y="3583"/>
                </a:cubicBezTo>
                <a:cubicBezTo>
                  <a:pt x="5713" y="3603"/>
                  <a:pt x="5729" y="3618"/>
                  <a:pt x="5745" y="3626"/>
                </a:cubicBezTo>
                <a:cubicBezTo>
                  <a:pt x="5777" y="3642"/>
                  <a:pt x="5820" y="3638"/>
                  <a:pt x="5853" y="3630"/>
                </a:cubicBezTo>
                <a:cubicBezTo>
                  <a:pt x="5902" y="3618"/>
                  <a:pt x="5950" y="3593"/>
                  <a:pt x="5986" y="3558"/>
                </a:cubicBezTo>
                <a:cubicBezTo>
                  <a:pt x="5987" y="3556"/>
                  <a:pt x="5989" y="3554"/>
                  <a:pt x="5990" y="3552"/>
                </a:cubicBezTo>
                <a:cubicBezTo>
                  <a:pt x="5980" y="3555"/>
                  <a:pt x="5978" y="3554"/>
                  <a:pt x="5970" y="3561"/>
                </a:cubicBezTo>
                <a:cubicBezTo>
                  <a:pt x="5918" y="3604"/>
                  <a:pt x="5874" y="3665"/>
                  <a:pt x="5836" y="3720"/>
                </a:cubicBezTo>
                <a:cubicBezTo>
                  <a:pt x="5815" y="3749"/>
                  <a:pt x="5794" y="3779"/>
                  <a:pt x="5785" y="3814"/>
                </a:cubicBezTo>
                <a:cubicBezTo>
                  <a:pt x="5777" y="3845"/>
                  <a:pt x="5795" y="3863"/>
                  <a:pt x="5825" y="3869"/>
                </a:cubicBezTo>
                <a:cubicBezTo>
                  <a:pt x="5860" y="3876"/>
                  <a:pt x="5894" y="3873"/>
                  <a:pt x="5928" y="3864"/>
                </a:cubicBezTo>
                <a:cubicBezTo>
                  <a:pt x="5974" y="3852"/>
                  <a:pt x="6017" y="3830"/>
                  <a:pt x="6057" y="3806"/>
                </a:cubicBezTo>
                <a:cubicBezTo>
                  <a:pt x="6070" y="3798"/>
                  <a:pt x="6097" y="3772"/>
                  <a:pt x="6112" y="3769"/>
                </a:cubicBezTo>
                <a:cubicBezTo>
                  <a:pt x="6137" y="3764"/>
                  <a:pt x="6116" y="3777"/>
                  <a:pt x="6115" y="3781"/>
                </a:cubicBezTo>
              </a:path>
              <a:path w="9719" h="7512" extrusionOk="0">
                <a:moveTo>
                  <a:pt x="5789" y="2139"/>
                </a:moveTo>
                <a:cubicBezTo>
                  <a:pt x="5779" y="2139"/>
                  <a:pt x="5772" y="2140"/>
                  <a:pt x="5766" y="2143"/>
                </a:cubicBezTo>
                <a:cubicBezTo>
                  <a:pt x="5758" y="2147"/>
                  <a:pt x="5756" y="2145"/>
                  <a:pt x="5749" y="2151"/>
                </a:cubicBezTo>
                <a:cubicBezTo>
                  <a:pt x="5748" y="2164"/>
                  <a:pt x="5745" y="2169"/>
                  <a:pt x="5752" y="2182"/>
                </a:cubicBezTo>
                <a:cubicBezTo>
                  <a:pt x="5772" y="2218"/>
                  <a:pt x="5820" y="2243"/>
                  <a:pt x="5853" y="2263"/>
                </a:cubicBezTo>
                <a:cubicBezTo>
                  <a:pt x="5878" y="2278"/>
                  <a:pt x="5905" y="2291"/>
                  <a:pt x="5929" y="2308"/>
                </a:cubicBezTo>
                <a:cubicBezTo>
                  <a:pt x="5943" y="2318"/>
                  <a:pt x="5956" y="2332"/>
                  <a:pt x="5954" y="2350"/>
                </a:cubicBezTo>
                <a:cubicBezTo>
                  <a:pt x="5952" y="2369"/>
                  <a:pt x="5928" y="2388"/>
                  <a:pt x="5913" y="2397"/>
                </a:cubicBezTo>
                <a:cubicBezTo>
                  <a:pt x="5881" y="2415"/>
                  <a:pt x="5844" y="2423"/>
                  <a:pt x="5809" y="2430"/>
                </a:cubicBezTo>
                <a:cubicBezTo>
                  <a:pt x="5781" y="2435"/>
                  <a:pt x="5746" y="2443"/>
                  <a:pt x="5718" y="2435"/>
                </a:cubicBezTo>
                <a:cubicBezTo>
                  <a:pt x="5715" y="2433"/>
                  <a:pt x="5711" y="2432"/>
                  <a:pt x="5708" y="2430"/>
                </a:cubicBezTo>
                <a:cubicBezTo>
                  <a:pt x="5707" y="2404"/>
                  <a:pt x="5723" y="2392"/>
                  <a:pt x="5740" y="2372"/>
                </a:cubicBezTo>
                <a:cubicBezTo>
                  <a:pt x="5774" y="2332"/>
                  <a:pt x="5810" y="2295"/>
                  <a:pt x="5844" y="2255"/>
                </a:cubicBezTo>
                <a:cubicBezTo>
                  <a:pt x="5878" y="2214"/>
                  <a:pt x="5913" y="2168"/>
                  <a:pt x="5928" y="2116"/>
                </a:cubicBezTo>
                <a:cubicBezTo>
                  <a:pt x="5934" y="2094"/>
                  <a:pt x="5931" y="2072"/>
                  <a:pt x="5917" y="2054"/>
                </a:cubicBezTo>
                <a:cubicBezTo>
                  <a:pt x="5897" y="2029"/>
                  <a:pt x="5866" y="2033"/>
                  <a:pt x="5840" y="2046"/>
                </a:cubicBezTo>
                <a:cubicBezTo>
                  <a:pt x="5809" y="2062"/>
                  <a:pt x="5770" y="2094"/>
                  <a:pt x="5752" y="2124"/>
                </a:cubicBezTo>
                <a:cubicBezTo>
                  <a:pt x="5729" y="2161"/>
                  <a:pt x="5712" y="2202"/>
                  <a:pt x="5699" y="2244"/>
                </a:cubicBezTo>
                <a:cubicBezTo>
                  <a:pt x="5696" y="2254"/>
                  <a:pt x="5694" y="2264"/>
                  <a:pt x="5691" y="2274"/>
                </a:cubicBezTo>
              </a:path>
              <a:path w="9719" h="7512" extrusionOk="0">
                <a:moveTo>
                  <a:pt x="5855" y="3956"/>
                </a:moveTo>
                <a:cubicBezTo>
                  <a:pt x="5859" y="3955"/>
                  <a:pt x="5854" y="3931"/>
                  <a:pt x="5864" y="3939"/>
                </a:cubicBezTo>
                <a:cubicBezTo>
                  <a:pt x="5875" y="3948"/>
                  <a:pt x="5881" y="3959"/>
                  <a:pt x="5888" y="3973"/>
                </a:cubicBezTo>
                <a:cubicBezTo>
                  <a:pt x="5913" y="4024"/>
                  <a:pt x="5928" y="4083"/>
                  <a:pt x="5941" y="4138"/>
                </a:cubicBezTo>
                <a:cubicBezTo>
                  <a:pt x="5985" y="4325"/>
                  <a:pt x="6014" y="4517"/>
                  <a:pt x="6043" y="4707"/>
                </a:cubicBezTo>
                <a:cubicBezTo>
                  <a:pt x="6060" y="4822"/>
                  <a:pt x="6080" y="4936"/>
                  <a:pt x="6097" y="5051"/>
                </a:cubicBezTo>
                <a:cubicBezTo>
                  <a:pt x="6107" y="5118"/>
                  <a:pt x="6134" y="5210"/>
                  <a:pt x="6120" y="5278"/>
                </a:cubicBezTo>
                <a:cubicBezTo>
                  <a:pt x="6117" y="5294"/>
                  <a:pt x="6110" y="5298"/>
                  <a:pt x="6100" y="5305"/>
                </a:cubicBezTo>
                <a:cubicBezTo>
                  <a:pt x="6093" y="5309"/>
                  <a:pt x="6091" y="5310"/>
                  <a:pt x="6085" y="5310"/>
                </a:cubicBezTo>
              </a:path>
              <a:path w="9719" h="7512" extrusionOk="0">
                <a:moveTo>
                  <a:pt x="7392" y="5101"/>
                </a:moveTo>
                <a:cubicBezTo>
                  <a:pt x="7330" y="5037"/>
                  <a:pt x="7310" y="4981"/>
                  <a:pt x="7214" y="4932"/>
                </a:cubicBezTo>
                <a:cubicBezTo>
                  <a:pt x="6838" y="4741"/>
                  <a:pt x="6342" y="4988"/>
                  <a:pt x="6019" y="5172"/>
                </a:cubicBezTo>
                <a:cubicBezTo>
                  <a:pt x="5719" y="5344"/>
                  <a:pt x="5407" y="5564"/>
                  <a:pt x="5238" y="5873"/>
                </a:cubicBezTo>
                <a:cubicBezTo>
                  <a:pt x="5143" y="6047"/>
                  <a:pt x="5131" y="6210"/>
                  <a:pt x="5195" y="6395"/>
                </a:cubicBezTo>
                <a:cubicBezTo>
                  <a:pt x="5306" y="6716"/>
                  <a:pt x="5565" y="6943"/>
                  <a:pt x="5824" y="7146"/>
                </a:cubicBezTo>
                <a:cubicBezTo>
                  <a:pt x="6092" y="7357"/>
                  <a:pt x="6375" y="7459"/>
                  <a:pt x="6714" y="7495"/>
                </a:cubicBezTo>
                <a:cubicBezTo>
                  <a:pt x="7134" y="7540"/>
                  <a:pt x="7514" y="7472"/>
                  <a:pt x="7913" y="7346"/>
                </a:cubicBezTo>
                <a:cubicBezTo>
                  <a:pt x="8118" y="7282"/>
                  <a:pt x="8330" y="7212"/>
                  <a:pt x="8524" y="7122"/>
                </a:cubicBezTo>
                <a:cubicBezTo>
                  <a:pt x="8818" y="6985"/>
                  <a:pt x="9060" y="6780"/>
                  <a:pt x="9302" y="6569"/>
                </a:cubicBezTo>
                <a:cubicBezTo>
                  <a:pt x="9486" y="6408"/>
                  <a:pt x="9678" y="6258"/>
                  <a:pt x="9713" y="6002"/>
                </a:cubicBezTo>
                <a:cubicBezTo>
                  <a:pt x="9752" y="5715"/>
                  <a:pt x="9606" y="5500"/>
                  <a:pt x="9414" y="5305"/>
                </a:cubicBezTo>
                <a:cubicBezTo>
                  <a:pt x="9128" y="5015"/>
                  <a:pt x="8817" y="4827"/>
                  <a:pt x="8411" y="4763"/>
                </a:cubicBezTo>
                <a:cubicBezTo>
                  <a:pt x="8217" y="4732"/>
                  <a:pt x="8020" y="4719"/>
                  <a:pt x="7824" y="4710"/>
                </a:cubicBezTo>
                <a:cubicBezTo>
                  <a:pt x="7653" y="4702"/>
                  <a:pt x="7487" y="4708"/>
                  <a:pt x="7317" y="4716"/>
                </a:cubicBezTo>
              </a:path>
              <a:path w="9719" h="7512" extrusionOk="0">
                <a:moveTo>
                  <a:pt x="5717" y="5931"/>
                </a:moveTo>
                <a:cubicBezTo>
                  <a:pt x="5732" y="5959"/>
                  <a:pt x="5747" y="5988"/>
                  <a:pt x="5756" y="6019"/>
                </a:cubicBezTo>
                <a:cubicBezTo>
                  <a:pt x="5763" y="6041"/>
                  <a:pt x="5769" y="6064"/>
                  <a:pt x="5772" y="6087"/>
                </a:cubicBezTo>
                <a:cubicBezTo>
                  <a:pt x="5770" y="6094"/>
                  <a:pt x="5769" y="6097"/>
                  <a:pt x="5772" y="6102"/>
                </a:cubicBezTo>
                <a:cubicBezTo>
                  <a:pt x="5767" y="6087"/>
                  <a:pt x="5763" y="6073"/>
                  <a:pt x="5760" y="6055"/>
                </a:cubicBezTo>
                <a:cubicBezTo>
                  <a:pt x="5742" y="5941"/>
                  <a:pt x="5736" y="5826"/>
                  <a:pt x="5742" y="5711"/>
                </a:cubicBezTo>
                <a:cubicBezTo>
                  <a:pt x="5746" y="5640"/>
                  <a:pt x="5757" y="5555"/>
                  <a:pt x="5805" y="5498"/>
                </a:cubicBezTo>
                <a:cubicBezTo>
                  <a:pt x="5818" y="5483"/>
                  <a:pt x="5855" y="5459"/>
                  <a:pt x="5876" y="5464"/>
                </a:cubicBezTo>
                <a:cubicBezTo>
                  <a:pt x="5909" y="5472"/>
                  <a:pt x="5939" y="5529"/>
                  <a:pt x="5956" y="5554"/>
                </a:cubicBezTo>
                <a:cubicBezTo>
                  <a:pt x="5990" y="5604"/>
                  <a:pt x="6020" y="5655"/>
                  <a:pt x="6051" y="5707"/>
                </a:cubicBezTo>
                <a:cubicBezTo>
                  <a:pt x="6084" y="5762"/>
                  <a:pt x="6130" y="5820"/>
                  <a:pt x="6149" y="5882"/>
                </a:cubicBezTo>
                <a:cubicBezTo>
                  <a:pt x="6154" y="5900"/>
                  <a:pt x="6151" y="5908"/>
                  <a:pt x="6148" y="5922"/>
                </a:cubicBezTo>
              </a:path>
              <a:path w="9719" h="7512" extrusionOk="0">
                <a:moveTo>
                  <a:pt x="5797" y="5825"/>
                </a:moveTo>
                <a:cubicBezTo>
                  <a:pt x="5799" y="5827"/>
                  <a:pt x="5801" y="5827"/>
                  <a:pt x="5817" y="5820"/>
                </a:cubicBezTo>
                <a:cubicBezTo>
                  <a:pt x="5845" y="5808"/>
                  <a:pt x="5874" y="5798"/>
                  <a:pt x="5903" y="5787"/>
                </a:cubicBezTo>
                <a:cubicBezTo>
                  <a:pt x="5941" y="5773"/>
                  <a:pt x="5978" y="5754"/>
                  <a:pt x="6017" y="5744"/>
                </a:cubicBezTo>
                <a:cubicBezTo>
                  <a:pt x="6044" y="5737"/>
                  <a:pt x="6071" y="5729"/>
                  <a:pt x="6096" y="5715"/>
                </a:cubicBezTo>
                <a:cubicBezTo>
                  <a:pt x="6099" y="5712"/>
                  <a:pt x="6103" y="5710"/>
                  <a:pt x="6106" y="5707"/>
                </a:cubicBezTo>
              </a:path>
              <a:path w="9719" h="7512" extrusionOk="0">
                <a:moveTo>
                  <a:pt x="6375" y="5616"/>
                </a:moveTo>
                <a:cubicBezTo>
                  <a:pt x="6384" y="5630"/>
                  <a:pt x="6390" y="5643"/>
                  <a:pt x="6404" y="5651"/>
                </a:cubicBezTo>
                <a:cubicBezTo>
                  <a:pt x="6419" y="5659"/>
                  <a:pt x="6432" y="5653"/>
                  <a:pt x="6447" y="5652"/>
                </a:cubicBezTo>
                <a:cubicBezTo>
                  <a:pt x="6472" y="5650"/>
                  <a:pt x="6493" y="5640"/>
                  <a:pt x="6518" y="5634"/>
                </a:cubicBezTo>
              </a:path>
              <a:path w="9719" h="7512" extrusionOk="0">
                <a:moveTo>
                  <a:pt x="6700" y="5408"/>
                </a:moveTo>
                <a:cubicBezTo>
                  <a:pt x="6705" y="5410"/>
                  <a:pt x="6708" y="5401"/>
                  <a:pt x="6711" y="5405"/>
                </a:cubicBezTo>
                <a:cubicBezTo>
                  <a:pt x="6717" y="5413"/>
                  <a:pt x="6713" y="5414"/>
                  <a:pt x="6717" y="5425"/>
                </a:cubicBezTo>
                <a:cubicBezTo>
                  <a:pt x="6727" y="5454"/>
                  <a:pt x="6739" y="5478"/>
                  <a:pt x="6756" y="5506"/>
                </a:cubicBezTo>
                <a:cubicBezTo>
                  <a:pt x="6795" y="5569"/>
                  <a:pt x="6846" y="5625"/>
                  <a:pt x="6884" y="5688"/>
                </a:cubicBezTo>
                <a:cubicBezTo>
                  <a:pt x="6897" y="5709"/>
                  <a:pt x="6909" y="5732"/>
                  <a:pt x="6923" y="5752"/>
                </a:cubicBezTo>
                <a:cubicBezTo>
                  <a:pt x="6925" y="5754"/>
                  <a:pt x="6926" y="5755"/>
                  <a:pt x="6928" y="5757"/>
                </a:cubicBezTo>
                <a:cubicBezTo>
                  <a:pt x="6920" y="5736"/>
                  <a:pt x="6911" y="5713"/>
                  <a:pt x="6899" y="5693"/>
                </a:cubicBezTo>
                <a:cubicBezTo>
                  <a:pt x="6872" y="5649"/>
                  <a:pt x="6839" y="5609"/>
                  <a:pt x="6811" y="5566"/>
                </a:cubicBezTo>
                <a:cubicBezTo>
                  <a:pt x="6786" y="5528"/>
                  <a:pt x="6757" y="5491"/>
                  <a:pt x="6737" y="5451"/>
                </a:cubicBezTo>
                <a:cubicBezTo>
                  <a:pt x="6721" y="5419"/>
                  <a:pt x="6726" y="5401"/>
                  <a:pt x="6752" y="5379"/>
                </a:cubicBezTo>
                <a:cubicBezTo>
                  <a:pt x="6823" y="5319"/>
                  <a:pt x="6969" y="5363"/>
                  <a:pt x="7007" y="5440"/>
                </a:cubicBezTo>
                <a:cubicBezTo>
                  <a:pt x="7034" y="5494"/>
                  <a:pt x="7013" y="5571"/>
                  <a:pt x="6975" y="5615"/>
                </a:cubicBezTo>
                <a:cubicBezTo>
                  <a:pt x="6964" y="5628"/>
                  <a:pt x="6954" y="5628"/>
                  <a:pt x="6943" y="5633"/>
                </a:cubicBezTo>
                <a:cubicBezTo>
                  <a:pt x="6950" y="5622"/>
                  <a:pt x="6953" y="5612"/>
                  <a:pt x="6967" y="5602"/>
                </a:cubicBezTo>
                <a:cubicBezTo>
                  <a:pt x="6994" y="5584"/>
                  <a:pt x="7029" y="5579"/>
                  <a:pt x="7061" y="5576"/>
                </a:cubicBezTo>
                <a:cubicBezTo>
                  <a:pt x="7128" y="5571"/>
                  <a:pt x="7211" y="5584"/>
                  <a:pt x="7259" y="5636"/>
                </a:cubicBezTo>
                <a:cubicBezTo>
                  <a:pt x="7289" y="5669"/>
                  <a:pt x="7274" y="5708"/>
                  <a:pt x="7245" y="5736"/>
                </a:cubicBezTo>
                <a:cubicBezTo>
                  <a:pt x="7161" y="5817"/>
                  <a:pt x="7036" y="5833"/>
                  <a:pt x="6926" y="5845"/>
                </a:cubicBezTo>
                <a:cubicBezTo>
                  <a:pt x="6909" y="5847"/>
                  <a:pt x="6835" y="5858"/>
                  <a:pt x="6825" y="5832"/>
                </a:cubicBezTo>
                <a:cubicBezTo>
                  <a:pt x="6821" y="5823"/>
                  <a:pt x="6831" y="5825"/>
                  <a:pt x="6831" y="5814"/>
                </a:cubicBezTo>
              </a:path>
              <a:path w="9719" h="7512" extrusionOk="0">
                <a:moveTo>
                  <a:pt x="7321" y="5441"/>
                </a:moveTo>
                <a:cubicBezTo>
                  <a:pt x="7327" y="5444"/>
                  <a:pt x="7341" y="5441"/>
                  <a:pt x="7350" y="5436"/>
                </a:cubicBezTo>
                <a:cubicBezTo>
                  <a:pt x="7372" y="5424"/>
                  <a:pt x="7394" y="5414"/>
                  <a:pt x="7418" y="5405"/>
                </a:cubicBezTo>
                <a:cubicBezTo>
                  <a:pt x="7446" y="5395"/>
                  <a:pt x="7471" y="5386"/>
                  <a:pt x="7500" y="5378"/>
                </a:cubicBezTo>
                <a:cubicBezTo>
                  <a:pt x="7513" y="5374"/>
                  <a:pt x="7517" y="5373"/>
                  <a:pt x="7526" y="5372"/>
                </a:cubicBezTo>
              </a:path>
              <a:path w="9719" h="7512" extrusionOk="0">
                <a:moveTo>
                  <a:pt x="8065" y="5067"/>
                </a:moveTo>
                <a:cubicBezTo>
                  <a:pt x="8068" y="5062"/>
                  <a:pt x="8073" y="5054"/>
                  <a:pt x="8076" y="5049"/>
                </a:cubicBezTo>
                <a:cubicBezTo>
                  <a:pt x="8062" y="5045"/>
                  <a:pt x="8065" y="5039"/>
                  <a:pt x="8047" y="5043"/>
                </a:cubicBezTo>
                <a:cubicBezTo>
                  <a:pt x="8021" y="5049"/>
                  <a:pt x="8002" y="5064"/>
                  <a:pt x="7979" y="5078"/>
                </a:cubicBezTo>
                <a:cubicBezTo>
                  <a:pt x="7943" y="5100"/>
                  <a:pt x="7916" y="5128"/>
                  <a:pt x="7886" y="5157"/>
                </a:cubicBezTo>
                <a:cubicBezTo>
                  <a:pt x="7852" y="5190"/>
                  <a:pt x="7828" y="5226"/>
                  <a:pt x="7807" y="5268"/>
                </a:cubicBezTo>
                <a:cubicBezTo>
                  <a:pt x="7777" y="5328"/>
                  <a:pt x="7765" y="5394"/>
                  <a:pt x="7789" y="5459"/>
                </a:cubicBezTo>
                <a:cubicBezTo>
                  <a:pt x="7804" y="5501"/>
                  <a:pt x="7840" y="5536"/>
                  <a:pt x="7879" y="5556"/>
                </a:cubicBezTo>
                <a:cubicBezTo>
                  <a:pt x="7923" y="5579"/>
                  <a:pt x="7977" y="5577"/>
                  <a:pt x="8026" y="5576"/>
                </a:cubicBezTo>
                <a:cubicBezTo>
                  <a:pt x="8073" y="5575"/>
                  <a:pt x="8118" y="5565"/>
                  <a:pt x="8164" y="5557"/>
                </a:cubicBezTo>
                <a:cubicBezTo>
                  <a:pt x="8192" y="5552"/>
                  <a:pt x="8220" y="5546"/>
                  <a:pt x="8248" y="5544"/>
                </a:cubicBezTo>
                <a:cubicBezTo>
                  <a:pt x="8253" y="5544"/>
                  <a:pt x="8254" y="5544"/>
                  <a:pt x="8257" y="5544"/>
                </a:cubicBezTo>
                <a:cubicBezTo>
                  <a:pt x="8240" y="5546"/>
                  <a:pt x="8231" y="5548"/>
                  <a:pt x="8216" y="5550"/>
                </a:cubicBezTo>
                <a:cubicBezTo>
                  <a:pt x="8213" y="5550"/>
                  <a:pt x="8209" y="5550"/>
                  <a:pt x="8206" y="5550"/>
                </a:cubicBezTo>
              </a:path>
              <a:path w="9719" h="7512" extrusionOk="0">
                <a:moveTo>
                  <a:pt x="8261" y="5296"/>
                </a:moveTo>
                <a:cubicBezTo>
                  <a:pt x="8270" y="5295"/>
                  <a:pt x="8271" y="5298"/>
                  <a:pt x="8284" y="5293"/>
                </a:cubicBezTo>
                <a:cubicBezTo>
                  <a:pt x="8307" y="5283"/>
                  <a:pt x="8331" y="5275"/>
                  <a:pt x="8353" y="5266"/>
                </a:cubicBezTo>
                <a:cubicBezTo>
                  <a:pt x="8383" y="5253"/>
                  <a:pt x="8415" y="5249"/>
                  <a:pt x="8448" y="5245"/>
                </a:cubicBezTo>
                <a:cubicBezTo>
                  <a:pt x="8456" y="5244"/>
                  <a:pt x="8464" y="5244"/>
                  <a:pt x="8472" y="5243"/>
                </a:cubicBezTo>
              </a:path>
              <a:path w="9719" h="7512" extrusionOk="0">
                <a:moveTo>
                  <a:pt x="8765" y="5087"/>
                </a:moveTo>
                <a:cubicBezTo>
                  <a:pt x="8777" y="5101"/>
                  <a:pt x="8775" y="5113"/>
                  <a:pt x="8781" y="5129"/>
                </a:cubicBezTo>
                <a:cubicBezTo>
                  <a:pt x="8791" y="5158"/>
                  <a:pt x="8798" y="5187"/>
                  <a:pt x="8809" y="5216"/>
                </a:cubicBezTo>
                <a:cubicBezTo>
                  <a:pt x="8822" y="5252"/>
                  <a:pt x="8838" y="5287"/>
                  <a:pt x="8856" y="5321"/>
                </a:cubicBezTo>
                <a:cubicBezTo>
                  <a:pt x="8869" y="5346"/>
                  <a:pt x="8883" y="5369"/>
                  <a:pt x="8900" y="5391"/>
                </a:cubicBezTo>
                <a:cubicBezTo>
                  <a:pt x="8903" y="5395"/>
                  <a:pt x="8904" y="5397"/>
                  <a:pt x="8907" y="5401"/>
                </a:cubicBezTo>
              </a:path>
              <a:path w="9719" h="7512" extrusionOk="0">
                <a:moveTo>
                  <a:pt x="8698" y="5035"/>
                </a:moveTo>
                <a:cubicBezTo>
                  <a:pt x="8678" y="5031"/>
                  <a:pt x="8678" y="5031"/>
                  <a:pt x="8660" y="5032"/>
                </a:cubicBezTo>
                <a:cubicBezTo>
                  <a:pt x="8675" y="5038"/>
                  <a:pt x="8681" y="5045"/>
                  <a:pt x="8703" y="5048"/>
                </a:cubicBezTo>
                <a:cubicBezTo>
                  <a:pt x="8747" y="5053"/>
                  <a:pt x="8793" y="5051"/>
                  <a:pt x="8837" y="5055"/>
                </a:cubicBezTo>
                <a:cubicBezTo>
                  <a:pt x="8899" y="5061"/>
                  <a:pt x="8962" y="5072"/>
                  <a:pt x="9022" y="5091"/>
                </a:cubicBezTo>
                <a:cubicBezTo>
                  <a:pt x="9069" y="5106"/>
                  <a:pt x="9119" y="5128"/>
                  <a:pt x="9150" y="5168"/>
                </a:cubicBezTo>
                <a:cubicBezTo>
                  <a:pt x="9175" y="5201"/>
                  <a:pt x="9174" y="5241"/>
                  <a:pt x="9158" y="5278"/>
                </a:cubicBezTo>
                <a:cubicBezTo>
                  <a:pt x="9135" y="5331"/>
                  <a:pt x="9084" y="5380"/>
                  <a:pt x="9040" y="5416"/>
                </a:cubicBezTo>
                <a:cubicBezTo>
                  <a:pt x="8974" y="5471"/>
                  <a:pt x="8898" y="5513"/>
                  <a:pt x="8822" y="5552"/>
                </a:cubicBezTo>
                <a:cubicBezTo>
                  <a:pt x="8754" y="5587"/>
                  <a:pt x="8681" y="5621"/>
                  <a:pt x="8608" y="5643"/>
                </a:cubicBezTo>
                <a:cubicBezTo>
                  <a:pt x="8572" y="5654"/>
                  <a:pt x="8533" y="5658"/>
                  <a:pt x="8496" y="5662"/>
                </a:cubicBezTo>
              </a:path>
              <a:path w="9719" h="7512" extrusionOk="0">
                <a:moveTo>
                  <a:pt x="8929" y="4983"/>
                </a:moveTo>
                <a:cubicBezTo>
                  <a:pt x="8927" y="4978"/>
                  <a:pt x="8932" y="4969"/>
                  <a:pt x="8927" y="4962"/>
                </a:cubicBezTo>
                <a:cubicBezTo>
                  <a:pt x="8901" y="4930"/>
                  <a:pt x="8856" y="4936"/>
                  <a:pt x="8823" y="4954"/>
                </a:cubicBezTo>
                <a:cubicBezTo>
                  <a:pt x="8782" y="4975"/>
                  <a:pt x="8749" y="5018"/>
                  <a:pt x="8723" y="5055"/>
                </a:cubicBezTo>
                <a:cubicBezTo>
                  <a:pt x="8687" y="5106"/>
                  <a:pt x="8656" y="5166"/>
                  <a:pt x="8650" y="5229"/>
                </a:cubicBezTo>
                <a:cubicBezTo>
                  <a:pt x="8643" y="5301"/>
                  <a:pt x="8679" y="5366"/>
                  <a:pt x="8749" y="5389"/>
                </a:cubicBezTo>
                <a:cubicBezTo>
                  <a:pt x="8865" y="5427"/>
                  <a:pt x="8998" y="5381"/>
                  <a:pt x="9100" y="5326"/>
                </a:cubicBezTo>
                <a:cubicBezTo>
                  <a:pt x="9143" y="5303"/>
                  <a:pt x="9176" y="5279"/>
                  <a:pt x="9206" y="5242"/>
                </a:cubicBezTo>
                <a:cubicBezTo>
                  <a:pt x="9189" y="5250"/>
                  <a:pt x="9171" y="5258"/>
                  <a:pt x="9152" y="5273"/>
                </a:cubicBezTo>
                <a:cubicBezTo>
                  <a:pt x="9030" y="5370"/>
                  <a:pt x="8902" y="5512"/>
                  <a:pt x="8847" y="5659"/>
                </a:cubicBezTo>
                <a:cubicBezTo>
                  <a:pt x="8830" y="5705"/>
                  <a:pt x="8809" y="5781"/>
                  <a:pt x="8848" y="5823"/>
                </a:cubicBezTo>
                <a:cubicBezTo>
                  <a:pt x="8876" y="5854"/>
                  <a:pt x="8929" y="5843"/>
                  <a:pt x="8962" y="5830"/>
                </a:cubicBezTo>
                <a:cubicBezTo>
                  <a:pt x="9020" y="5807"/>
                  <a:pt x="9074" y="5763"/>
                  <a:pt x="9121" y="5723"/>
                </a:cubicBezTo>
                <a:cubicBezTo>
                  <a:pt x="9148" y="5700"/>
                  <a:pt x="9202" y="5656"/>
                  <a:pt x="9205" y="5618"/>
                </a:cubicBezTo>
                <a:cubicBezTo>
                  <a:pt x="9207" y="5591"/>
                  <a:pt x="9173" y="5603"/>
                  <a:pt x="9159" y="5601"/>
                </a:cubicBezTo>
              </a:path>
              <a:path w="9719" h="7512" extrusionOk="0">
                <a:moveTo>
                  <a:pt x="7001" y="6497"/>
                </a:moveTo>
                <a:cubicBezTo>
                  <a:pt x="6994" y="6485"/>
                  <a:pt x="6998" y="6489"/>
                  <a:pt x="6989" y="6476"/>
                </a:cubicBezTo>
                <a:cubicBezTo>
                  <a:pt x="6989" y="6479"/>
                  <a:pt x="6988" y="6485"/>
                  <a:pt x="6992" y="6499"/>
                </a:cubicBezTo>
                <a:cubicBezTo>
                  <a:pt x="7001" y="6532"/>
                  <a:pt x="7014" y="6567"/>
                  <a:pt x="7028" y="6599"/>
                </a:cubicBezTo>
                <a:cubicBezTo>
                  <a:pt x="7058" y="6669"/>
                  <a:pt x="7099" y="6736"/>
                  <a:pt x="7154" y="6789"/>
                </a:cubicBezTo>
                <a:cubicBezTo>
                  <a:pt x="7165" y="6799"/>
                  <a:pt x="7178" y="6803"/>
                  <a:pt x="7190" y="6809"/>
                </a:cubicBezTo>
                <a:cubicBezTo>
                  <a:pt x="7191" y="6798"/>
                  <a:pt x="7191" y="6792"/>
                  <a:pt x="7185" y="6785"/>
                </a:cubicBezTo>
              </a:path>
              <a:path w="9719" h="7512" extrusionOk="0">
                <a:moveTo>
                  <a:pt x="6899" y="6419"/>
                </a:moveTo>
                <a:cubicBezTo>
                  <a:pt x="6928" y="6414"/>
                  <a:pt x="6956" y="6406"/>
                  <a:pt x="6985" y="6401"/>
                </a:cubicBezTo>
                <a:cubicBezTo>
                  <a:pt x="7053" y="6390"/>
                  <a:pt x="7121" y="6380"/>
                  <a:pt x="7190" y="6376"/>
                </a:cubicBezTo>
                <a:cubicBezTo>
                  <a:pt x="7340" y="6367"/>
                  <a:pt x="7492" y="6384"/>
                  <a:pt x="7630" y="6446"/>
                </a:cubicBezTo>
                <a:cubicBezTo>
                  <a:pt x="7690" y="6473"/>
                  <a:pt x="7742" y="6516"/>
                  <a:pt x="7727" y="6587"/>
                </a:cubicBezTo>
                <a:cubicBezTo>
                  <a:pt x="7712" y="6657"/>
                  <a:pt x="7644" y="6708"/>
                  <a:pt x="7592" y="6750"/>
                </a:cubicBezTo>
                <a:cubicBezTo>
                  <a:pt x="7503" y="6821"/>
                  <a:pt x="7400" y="6877"/>
                  <a:pt x="7301" y="6933"/>
                </a:cubicBezTo>
                <a:cubicBezTo>
                  <a:pt x="7205" y="6987"/>
                  <a:pt x="7108" y="7041"/>
                  <a:pt x="7013" y="7097"/>
                </a:cubicBezTo>
                <a:cubicBezTo>
                  <a:pt x="6965" y="7126"/>
                  <a:pt x="6927" y="7162"/>
                  <a:pt x="6881" y="7192"/>
                </a:cubicBezTo>
                <a:cubicBezTo>
                  <a:pt x="6876" y="7197"/>
                  <a:pt x="6874" y="7201"/>
                  <a:pt x="6873" y="7195"/>
                </a:cubicBezTo>
              </a:path>
              <a:path w="9719" h="7512" extrusionOk="0">
                <a:moveTo>
                  <a:pt x="8003" y="4311"/>
                </a:moveTo>
                <a:cubicBezTo>
                  <a:pt x="7982" y="4326"/>
                  <a:pt x="7961" y="4341"/>
                  <a:pt x="7938" y="4353"/>
                </a:cubicBezTo>
                <a:cubicBezTo>
                  <a:pt x="7905" y="4370"/>
                  <a:pt x="7875" y="4391"/>
                  <a:pt x="7843" y="4409"/>
                </a:cubicBezTo>
                <a:cubicBezTo>
                  <a:pt x="7822" y="4421"/>
                  <a:pt x="7792" y="4447"/>
                  <a:pt x="7771" y="4454"/>
                </a:cubicBezTo>
                <a:cubicBezTo>
                  <a:pt x="7761" y="4456"/>
                  <a:pt x="7759" y="4458"/>
                  <a:pt x="7753" y="4455"/>
                </a:cubicBezTo>
                <a:cubicBezTo>
                  <a:pt x="7758" y="4436"/>
                  <a:pt x="7760" y="4425"/>
                  <a:pt x="7776" y="4404"/>
                </a:cubicBezTo>
                <a:cubicBezTo>
                  <a:pt x="7806" y="4365"/>
                  <a:pt x="7843" y="4333"/>
                  <a:pt x="7883" y="4306"/>
                </a:cubicBezTo>
                <a:cubicBezTo>
                  <a:pt x="7927" y="4276"/>
                  <a:pt x="7978" y="4252"/>
                  <a:pt x="8029" y="4238"/>
                </a:cubicBezTo>
                <a:cubicBezTo>
                  <a:pt x="8065" y="4228"/>
                  <a:pt x="8108" y="4220"/>
                  <a:pt x="8145" y="4232"/>
                </a:cubicBezTo>
                <a:cubicBezTo>
                  <a:pt x="8171" y="4240"/>
                  <a:pt x="8192" y="4263"/>
                  <a:pt x="8192" y="4291"/>
                </a:cubicBezTo>
                <a:cubicBezTo>
                  <a:pt x="8192" y="4334"/>
                  <a:pt x="8170" y="4380"/>
                  <a:pt x="8152" y="4418"/>
                </a:cubicBezTo>
                <a:cubicBezTo>
                  <a:pt x="8126" y="4473"/>
                  <a:pt x="8091" y="4526"/>
                  <a:pt x="8069" y="4583"/>
                </a:cubicBezTo>
                <a:cubicBezTo>
                  <a:pt x="8061" y="4602"/>
                  <a:pt x="8062" y="4615"/>
                  <a:pt x="8060" y="4634"/>
                </a:cubicBezTo>
                <a:cubicBezTo>
                  <a:pt x="8084" y="4644"/>
                  <a:pt x="8089" y="4647"/>
                  <a:pt x="8118" y="4637"/>
                </a:cubicBezTo>
                <a:cubicBezTo>
                  <a:pt x="8154" y="4625"/>
                  <a:pt x="8185" y="4603"/>
                  <a:pt x="8217" y="4583"/>
                </a:cubicBezTo>
                <a:cubicBezTo>
                  <a:pt x="8245" y="4565"/>
                  <a:pt x="8272" y="4546"/>
                  <a:pt x="8300" y="4528"/>
                </a:cubicBezTo>
                <a:cubicBezTo>
                  <a:pt x="8317" y="4518"/>
                  <a:pt x="8333" y="4507"/>
                  <a:pt x="8349" y="4497"/>
                </a:cubicBezTo>
                <a:cubicBezTo>
                  <a:pt x="8358" y="4492"/>
                  <a:pt x="8367" y="4492"/>
                  <a:pt x="8377" y="4482"/>
                </a:cubicBezTo>
                <a:cubicBezTo>
                  <a:pt x="8379" y="4479"/>
                  <a:pt x="8381" y="4477"/>
                  <a:pt x="8383" y="4474"/>
                </a:cubicBezTo>
              </a:path>
              <a:path w="9719" h="7512" extrusionOk="0">
                <a:moveTo>
                  <a:pt x="8561" y="4157"/>
                </a:moveTo>
                <a:cubicBezTo>
                  <a:pt x="8539" y="4160"/>
                  <a:pt x="8518" y="4166"/>
                  <a:pt x="8497" y="4170"/>
                </a:cubicBezTo>
                <a:cubicBezTo>
                  <a:pt x="8462" y="4177"/>
                  <a:pt x="8443" y="4191"/>
                  <a:pt x="8417" y="4216"/>
                </a:cubicBezTo>
                <a:cubicBezTo>
                  <a:pt x="8374" y="4258"/>
                  <a:pt x="8359" y="4313"/>
                  <a:pt x="8368" y="4372"/>
                </a:cubicBezTo>
                <a:cubicBezTo>
                  <a:pt x="8377" y="4434"/>
                  <a:pt x="8420" y="4490"/>
                  <a:pt x="8481" y="4505"/>
                </a:cubicBezTo>
                <a:cubicBezTo>
                  <a:pt x="8531" y="4517"/>
                  <a:pt x="8587" y="4508"/>
                  <a:pt x="8634" y="4490"/>
                </a:cubicBezTo>
                <a:cubicBezTo>
                  <a:pt x="8703" y="4463"/>
                  <a:pt x="8760" y="4412"/>
                  <a:pt x="8803" y="4352"/>
                </a:cubicBezTo>
                <a:cubicBezTo>
                  <a:pt x="8829" y="4315"/>
                  <a:pt x="8851" y="4270"/>
                  <a:pt x="8851" y="4224"/>
                </a:cubicBezTo>
                <a:cubicBezTo>
                  <a:pt x="8851" y="4182"/>
                  <a:pt x="8820" y="4161"/>
                  <a:pt x="8784" y="4149"/>
                </a:cubicBezTo>
                <a:cubicBezTo>
                  <a:pt x="8717" y="4126"/>
                  <a:pt x="8647" y="4138"/>
                  <a:pt x="8578" y="4143"/>
                </a:cubicBezTo>
                <a:cubicBezTo>
                  <a:pt x="8492" y="4150"/>
                  <a:pt x="8406" y="4168"/>
                  <a:pt x="8322" y="4189"/>
                </a:cubicBezTo>
                <a:cubicBezTo>
                  <a:pt x="8255" y="4207"/>
                  <a:pt x="8231" y="4213"/>
                  <a:pt x="8186" y="4226"/>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90" name="Comment 10"/>
          <p:cNvSpPr>
            <a:spLocks noRot="1" noChangeAspect="1" noEditPoints="1" noChangeArrowheads="1" noChangeShapeType="1" noTextEdit="1"/>
          </p:cNvSpPr>
          <p:nvPr/>
        </p:nvSpPr>
        <p:spPr bwMode="auto">
          <a:xfrm>
            <a:off x="6669088" y="4833938"/>
            <a:ext cx="1560512" cy="1192212"/>
          </a:xfrm>
          <a:custGeom>
            <a:avLst/>
            <a:gdLst>
              <a:gd name="T0" fmla="+- 0 20711 18526"/>
              <a:gd name="T1" fmla="*/ T0 w 4334"/>
              <a:gd name="T2" fmla="+- 0 13429 13428"/>
              <a:gd name="T3" fmla="*/ 13429 h 3311"/>
              <a:gd name="T4" fmla="+- 0 20727 18526"/>
              <a:gd name="T5" fmla="*/ T4 w 4334"/>
              <a:gd name="T6" fmla="+- 0 13451 13428"/>
              <a:gd name="T7" fmla="*/ 13451 h 3311"/>
              <a:gd name="T8" fmla="+- 0 20666 18526"/>
              <a:gd name="T9" fmla="*/ T8 w 4334"/>
              <a:gd name="T10" fmla="+- 0 13718 13428"/>
              <a:gd name="T11" fmla="*/ 13718 h 3311"/>
              <a:gd name="T12" fmla="+- 0 20456 18526"/>
              <a:gd name="T13" fmla="*/ T12 w 4334"/>
              <a:gd name="T14" fmla="+- 0 14186 13428"/>
              <a:gd name="T15" fmla="*/ 14186 h 3311"/>
              <a:gd name="T16" fmla="+- 0 20118 18526"/>
              <a:gd name="T17" fmla="*/ T16 w 4334"/>
              <a:gd name="T18" fmla="+- 0 14799 13428"/>
              <a:gd name="T19" fmla="*/ 14799 h 3311"/>
              <a:gd name="T20" fmla="+- 0 19321 18526"/>
              <a:gd name="T21" fmla="*/ T20 w 4334"/>
              <a:gd name="T22" fmla="+- 0 16228 13428"/>
              <a:gd name="T23" fmla="*/ 16228 h 3311"/>
              <a:gd name="T24" fmla="+- 0 19022 18526"/>
              <a:gd name="T25" fmla="*/ T24 w 4334"/>
              <a:gd name="T26" fmla="+- 0 16738 13428"/>
              <a:gd name="T27" fmla="*/ 16738 h 3311"/>
              <a:gd name="T28" fmla="+- 0 19024 18526"/>
              <a:gd name="T29" fmla="*/ T28 w 4334"/>
              <a:gd name="T30" fmla="+- 0 16738 13428"/>
              <a:gd name="T31" fmla="*/ 16738 h 3311"/>
              <a:gd name="T32" fmla="+- 0 19067 18526"/>
              <a:gd name="T33" fmla="*/ T32 w 4334"/>
              <a:gd name="T34" fmla="+- 0 16568 13428"/>
              <a:gd name="T35" fmla="*/ 16568 h 3311"/>
              <a:gd name="T36" fmla="+- 0 18526 18526"/>
              <a:gd name="T37" fmla="*/ T36 w 4334"/>
              <a:gd name="T38" fmla="+- 0 14159 13428"/>
              <a:gd name="T39" fmla="*/ 14159 h 3311"/>
              <a:gd name="T40" fmla="+- 0 18645 18526"/>
              <a:gd name="T41" fmla="*/ T40 w 4334"/>
              <a:gd name="T42" fmla="+- 0 14171 13428"/>
              <a:gd name="T43" fmla="*/ 14171 h 3311"/>
              <a:gd name="T44" fmla="+- 0 19747 18526"/>
              <a:gd name="T45" fmla="*/ T44 w 4334"/>
              <a:gd name="T46" fmla="+- 0 14432 13428"/>
              <a:gd name="T47" fmla="*/ 14432 h 3311"/>
              <a:gd name="T48" fmla="+- 0 22287 18526"/>
              <a:gd name="T49" fmla="*/ T48 w 4334"/>
              <a:gd name="T50" fmla="+- 0 15647 13428"/>
              <a:gd name="T51" fmla="*/ 15647 h 3311"/>
              <a:gd name="T52" fmla="+- 0 22853 18526"/>
              <a:gd name="T53" fmla="*/ T52 w 4334"/>
              <a:gd name="T54" fmla="+- 0 15852 13428"/>
              <a:gd name="T55" fmla="*/ 15852 h 3311"/>
              <a:gd name="T56" fmla="+- 0 22763 18526"/>
              <a:gd name="T57" fmla="*/ T56 w 4334"/>
              <a:gd name="T58" fmla="+- 0 15809 13428"/>
              <a:gd name="T59" fmla="*/ 15809 h 33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4334" h="3311" extrusionOk="0">
                <a:moveTo>
                  <a:pt x="2185" y="1"/>
                </a:moveTo>
                <a:cubicBezTo>
                  <a:pt x="2185" y="13"/>
                  <a:pt x="2202" y="11"/>
                  <a:pt x="2201" y="23"/>
                </a:cubicBezTo>
                <a:cubicBezTo>
                  <a:pt x="2195" y="115"/>
                  <a:pt x="2168" y="203"/>
                  <a:pt x="2140" y="290"/>
                </a:cubicBezTo>
                <a:cubicBezTo>
                  <a:pt x="2087" y="455"/>
                  <a:pt x="2007" y="604"/>
                  <a:pt x="1930" y="758"/>
                </a:cubicBezTo>
                <a:cubicBezTo>
                  <a:pt x="1825" y="967"/>
                  <a:pt x="1707" y="1167"/>
                  <a:pt x="1592" y="1371"/>
                </a:cubicBezTo>
                <a:cubicBezTo>
                  <a:pt x="1325" y="1846"/>
                  <a:pt x="1079" y="2335"/>
                  <a:pt x="795" y="2800"/>
                </a:cubicBezTo>
                <a:cubicBezTo>
                  <a:pt x="693" y="2967"/>
                  <a:pt x="593" y="3140"/>
                  <a:pt x="496" y="3310"/>
                </a:cubicBezTo>
                <a:cubicBezTo>
                  <a:pt x="490" y="3310"/>
                  <a:pt x="489" y="3310"/>
                  <a:pt x="498" y="3310"/>
                </a:cubicBezTo>
                <a:cubicBezTo>
                  <a:pt x="513" y="3255"/>
                  <a:pt x="527" y="3197"/>
                  <a:pt x="541" y="3140"/>
                </a:cubicBezTo>
              </a:path>
              <a:path w="4334" h="3311" extrusionOk="0">
                <a:moveTo>
                  <a:pt x="0" y="731"/>
                </a:moveTo>
                <a:cubicBezTo>
                  <a:pt x="23" y="733"/>
                  <a:pt x="82" y="741"/>
                  <a:pt x="119" y="743"/>
                </a:cubicBezTo>
                <a:cubicBezTo>
                  <a:pt x="497" y="765"/>
                  <a:pt x="867" y="875"/>
                  <a:pt x="1221" y="1004"/>
                </a:cubicBezTo>
                <a:cubicBezTo>
                  <a:pt x="2108" y="1328"/>
                  <a:pt x="2927" y="1782"/>
                  <a:pt x="3761" y="2219"/>
                </a:cubicBezTo>
                <a:cubicBezTo>
                  <a:pt x="3779" y="2229"/>
                  <a:pt x="4305" y="2488"/>
                  <a:pt x="4327" y="2424"/>
                </a:cubicBezTo>
                <a:cubicBezTo>
                  <a:pt x="4339" y="2388"/>
                  <a:pt x="4268" y="2404"/>
                  <a:pt x="4237" y="2381"/>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91" name="Comment 11"/>
          <p:cNvSpPr>
            <a:spLocks noRot="1" noChangeAspect="1" noEditPoints="1" noChangeArrowheads="1" noChangeShapeType="1" noTextEdit="1"/>
          </p:cNvSpPr>
          <p:nvPr/>
        </p:nvSpPr>
        <p:spPr bwMode="auto">
          <a:xfrm>
            <a:off x="2068513" y="5016500"/>
            <a:ext cx="2125662" cy="1466850"/>
          </a:xfrm>
          <a:custGeom>
            <a:avLst/>
            <a:gdLst>
              <a:gd name="T0" fmla="+- 0 8522 5748"/>
              <a:gd name="T1" fmla="*/ T0 w 5903"/>
              <a:gd name="T2" fmla="+- 0 13942 13935"/>
              <a:gd name="T3" fmla="*/ 13942 h 4073"/>
              <a:gd name="T4" fmla="+- 0 8506 5748"/>
              <a:gd name="T5" fmla="*/ T4 w 5903"/>
              <a:gd name="T6" fmla="+- 0 14011 13935"/>
              <a:gd name="T7" fmla="*/ 14011 h 4073"/>
              <a:gd name="T8" fmla="+- 0 8633 5748"/>
              <a:gd name="T9" fmla="*/ T8 w 5903"/>
              <a:gd name="T10" fmla="+- 0 14824 13935"/>
              <a:gd name="T11" fmla="*/ 14824 h 4073"/>
              <a:gd name="T12" fmla="+- 0 8671 5748"/>
              <a:gd name="T13" fmla="*/ T12 w 5903"/>
              <a:gd name="T14" fmla="+- 0 15008 13935"/>
              <a:gd name="T15" fmla="*/ 15008 h 4073"/>
              <a:gd name="T16" fmla="+- 0 8678 5748"/>
              <a:gd name="T17" fmla="*/ T16 w 5903"/>
              <a:gd name="T18" fmla="+- 0 15060 13935"/>
              <a:gd name="T19" fmla="*/ 15060 h 4073"/>
              <a:gd name="T20" fmla="+- 0 9780 5748"/>
              <a:gd name="T21" fmla="*/ T20 w 5903"/>
              <a:gd name="T22" fmla="+- 0 15217 13935"/>
              <a:gd name="T23" fmla="*/ 15217 h 4073"/>
              <a:gd name="T24" fmla="+- 0 6486 5748"/>
              <a:gd name="T25" fmla="*/ T24 w 5903"/>
              <a:gd name="T26" fmla="+- 0 15514 13935"/>
              <a:gd name="T27" fmla="*/ 15514 h 4073"/>
              <a:gd name="T28" fmla="+- 0 6009 5748"/>
              <a:gd name="T29" fmla="*/ T28 w 5903"/>
              <a:gd name="T30" fmla="+- 0 17029 13935"/>
              <a:gd name="T31" fmla="*/ 17029 h 4073"/>
              <a:gd name="T32" fmla="+- 0 10219 5748"/>
              <a:gd name="T33" fmla="*/ T32 w 5903"/>
              <a:gd name="T34" fmla="+- 0 17686 13935"/>
              <a:gd name="T35" fmla="*/ 17686 h 4073"/>
              <a:gd name="T36" fmla="+- 0 11479 5748"/>
              <a:gd name="T37" fmla="*/ T36 w 5903"/>
              <a:gd name="T38" fmla="+- 0 16822 13935"/>
              <a:gd name="T39" fmla="*/ 16822 h 4073"/>
              <a:gd name="T40" fmla="+- 0 11004 5748"/>
              <a:gd name="T41" fmla="*/ T40 w 5903"/>
              <a:gd name="T42" fmla="+- 0 15382 13935"/>
              <a:gd name="T43" fmla="*/ 15382 h 4073"/>
              <a:gd name="T44" fmla="+- 0 9982 5748"/>
              <a:gd name="T45" fmla="*/ T44 w 5903"/>
              <a:gd name="T46" fmla="+- 0 15074 13935"/>
              <a:gd name="T47" fmla="*/ 15074 h 4073"/>
              <a:gd name="T48" fmla="+- 0 6520 5748"/>
              <a:gd name="T49" fmla="*/ T48 w 5903"/>
              <a:gd name="T50" fmla="+- 0 16505 13935"/>
              <a:gd name="T51" fmla="*/ 16505 h 4073"/>
              <a:gd name="T52" fmla="+- 0 6540 5748"/>
              <a:gd name="T53" fmla="*/ T52 w 5903"/>
              <a:gd name="T54" fmla="+- 0 16589 13935"/>
              <a:gd name="T55" fmla="*/ 16589 h 4073"/>
              <a:gd name="T56" fmla="+- 0 6537 5748"/>
              <a:gd name="T57" fmla="*/ T56 w 5903"/>
              <a:gd name="T58" fmla="+- 0 16641 13935"/>
              <a:gd name="T59" fmla="*/ 16641 h 4073"/>
              <a:gd name="T60" fmla="+- 0 6712 5748"/>
              <a:gd name="T61" fmla="*/ T60 w 5903"/>
              <a:gd name="T62" fmla="+- 0 15979 13935"/>
              <a:gd name="T63" fmla="*/ 15979 h 4073"/>
              <a:gd name="T64" fmla="+- 0 6887 5748"/>
              <a:gd name="T65" fmla="*/ T64 w 5903"/>
              <a:gd name="T66" fmla="+- 0 16094 13935"/>
              <a:gd name="T67" fmla="*/ 16094 h 4073"/>
              <a:gd name="T68" fmla="+- 0 7117 5748"/>
              <a:gd name="T69" fmla="*/ T68 w 5903"/>
              <a:gd name="T70" fmla="+- 0 16663 13935"/>
              <a:gd name="T71" fmla="*/ 16663 h 4073"/>
              <a:gd name="T72" fmla="+- 0 7091 5748"/>
              <a:gd name="T73" fmla="*/ T72 w 5903"/>
              <a:gd name="T74" fmla="+- 0 16706 13935"/>
              <a:gd name="T75" fmla="*/ 16706 h 4073"/>
              <a:gd name="T76" fmla="+- 0 6547 5748"/>
              <a:gd name="T77" fmla="*/ T76 w 5903"/>
              <a:gd name="T78" fmla="+- 0 16455 13935"/>
              <a:gd name="T79" fmla="*/ 16455 h 4073"/>
              <a:gd name="T80" fmla="+- 0 6834 5748"/>
              <a:gd name="T81" fmla="*/ T80 w 5903"/>
              <a:gd name="T82" fmla="+- 0 16380 13935"/>
              <a:gd name="T83" fmla="*/ 16380 h 4073"/>
              <a:gd name="T84" fmla="+- 0 7423 5748"/>
              <a:gd name="T85" fmla="*/ T84 w 5903"/>
              <a:gd name="T86" fmla="+- 0 16371 13935"/>
              <a:gd name="T87" fmla="*/ 16371 h 4073"/>
              <a:gd name="T88" fmla="+- 0 7508 5748"/>
              <a:gd name="T89" fmla="*/ T88 w 5903"/>
              <a:gd name="T90" fmla="+- 0 16309 13935"/>
              <a:gd name="T91" fmla="*/ 16309 h 4073"/>
              <a:gd name="T92" fmla="+- 0 7648 5748"/>
              <a:gd name="T93" fmla="*/ T92 w 5903"/>
              <a:gd name="T94" fmla="+- 0 16239 13935"/>
              <a:gd name="T95" fmla="*/ 16239 h 4073"/>
              <a:gd name="T96" fmla="+- 0 8031 5748"/>
              <a:gd name="T97" fmla="*/ T96 w 5903"/>
              <a:gd name="T98" fmla="+- 0 15906 13935"/>
              <a:gd name="T99" fmla="*/ 15906 h 4073"/>
              <a:gd name="T100" fmla="+- 0 8140 5748"/>
              <a:gd name="T101" fmla="*/ T100 w 5903"/>
              <a:gd name="T102" fmla="+- 0 16127 13935"/>
              <a:gd name="T103" fmla="*/ 16127 h 4073"/>
              <a:gd name="T104" fmla="+- 0 8251 5748"/>
              <a:gd name="T105" fmla="*/ T104 w 5903"/>
              <a:gd name="T106" fmla="+- 0 16369 13935"/>
              <a:gd name="T107" fmla="*/ 16369 h 4073"/>
              <a:gd name="T108" fmla="+- 0 7960 5748"/>
              <a:gd name="T109" fmla="*/ T108 w 5903"/>
              <a:gd name="T110" fmla="+- 0 15989 13935"/>
              <a:gd name="T111" fmla="*/ 15989 h 4073"/>
              <a:gd name="T112" fmla="+- 0 8109 5748"/>
              <a:gd name="T113" fmla="*/ T112 w 5903"/>
              <a:gd name="T114" fmla="+- 0 15879 13935"/>
              <a:gd name="T115" fmla="*/ 15879 h 4073"/>
              <a:gd name="T116" fmla="+- 0 8352 5748"/>
              <a:gd name="T117" fmla="*/ T116 w 5903"/>
              <a:gd name="T118" fmla="+- 0 15883 13935"/>
              <a:gd name="T119" fmla="*/ 15883 h 4073"/>
              <a:gd name="T120" fmla="+- 0 8119 5748"/>
              <a:gd name="T121" fmla="*/ T120 w 5903"/>
              <a:gd name="T122" fmla="+- 0 16134 13935"/>
              <a:gd name="T123" fmla="*/ 16134 h 4073"/>
              <a:gd name="T124" fmla="+- 0 8597 5748"/>
              <a:gd name="T125" fmla="*/ T124 w 5903"/>
              <a:gd name="T126" fmla="+- 0 16090 13935"/>
              <a:gd name="T127" fmla="*/ 16090 h 4073"/>
              <a:gd name="T128" fmla="+- 0 8656 5748"/>
              <a:gd name="T129" fmla="*/ T128 w 5903"/>
              <a:gd name="T130" fmla="+- 0 16357 13935"/>
              <a:gd name="T131" fmla="*/ 16357 h 4073"/>
              <a:gd name="T132" fmla="+- 0 8155 5748"/>
              <a:gd name="T133" fmla="*/ T132 w 5903"/>
              <a:gd name="T134" fmla="+- 0 16487 13935"/>
              <a:gd name="T135" fmla="*/ 16487 h 4073"/>
              <a:gd name="T136" fmla="+- 0 8910 5748"/>
              <a:gd name="T137" fmla="*/ T136 w 5903"/>
              <a:gd name="T138" fmla="+- 0 16024 13935"/>
              <a:gd name="T139" fmla="*/ 16024 h 4073"/>
              <a:gd name="T140" fmla="+- 0 9051 5748"/>
              <a:gd name="T141" fmla="*/ T140 w 5903"/>
              <a:gd name="T142" fmla="+- 0 15974 13935"/>
              <a:gd name="T143" fmla="*/ 15974 h 4073"/>
              <a:gd name="T144" fmla="+- 0 9757 5748"/>
              <a:gd name="T145" fmla="*/ T144 w 5903"/>
              <a:gd name="T146" fmla="+- 0 15825 13935"/>
              <a:gd name="T147" fmla="*/ 15825 h 4073"/>
              <a:gd name="T148" fmla="+- 0 9582 5748"/>
              <a:gd name="T149" fmla="*/ T148 w 5903"/>
              <a:gd name="T150" fmla="+- 0 15849 13935"/>
              <a:gd name="T151" fmla="*/ 15849 h 4073"/>
              <a:gd name="T152" fmla="+- 0 9606 5748"/>
              <a:gd name="T153" fmla="*/ T152 w 5903"/>
              <a:gd name="T154" fmla="+- 0 16189 13935"/>
              <a:gd name="T155" fmla="*/ 16189 h 4073"/>
              <a:gd name="T156" fmla="+- 0 9982 5748"/>
              <a:gd name="T157" fmla="*/ T156 w 5903"/>
              <a:gd name="T158" fmla="+- 0 16287 13935"/>
              <a:gd name="T159" fmla="*/ 16287 h 4073"/>
              <a:gd name="T160" fmla="+- 0 10064 5748"/>
              <a:gd name="T161" fmla="*/ T160 w 5903"/>
              <a:gd name="T162" fmla="+- 0 16043 13935"/>
              <a:gd name="T163" fmla="*/ 16043 h 4073"/>
              <a:gd name="T164" fmla="+- 0 10077 5748"/>
              <a:gd name="T165" fmla="*/ T164 w 5903"/>
              <a:gd name="T166" fmla="+- 0 16039 13935"/>
              <a:gd name="T167" fmla="*/ 16039 h 4073"/>
              <a:gd name="T168" fmla="+- 0 10177 5748"/>
              <a:gd name="T169" fmla="*/ T168 w 5903"/>
              <a:gd name="T170" fmla="+- 0 15997 13935"/>
              <a:gd name="T171" fmla="*/ 15997 h 4073"/>
              <a:gd name="T172" fmla="+- 0 10613 5748"/>
              <a:gd name="T173" fmla="*/ T172 w 5903"/>
              <a:gd name="T174" fmla="+- 0 15908 13935"/>
              <a:gd name="T175" fmla="*/ 15908 h 4073"/>
              <a:gd name="T176" fmla="+- 0 10673 5748"/>
              <a:gd name="T177" fmla="*/ T176 w 5903"/>
              <a:gd name="T178" fmla="+- 0 16078 13935"/>
              <a:gd name="T179" fmla="*/ 16078 h 4073"/>
              <a:gd name="T180" fmla="+- 0 10515 5748"/>
              <a:gd name="T181" fmla="*/ T180 w 5903"/>
              <a:gd name="T182" fmla="+- 0 15800 13935"/>
              <a:gd name="T183" fmla="*/ 15800 h 4073"/>
              <a:gd name="T184" fmla="+- 0 10728 5748"/>
              <a:gd name="T185" fmla="*/ T184 w 5903"/>
              <a:gd name="T186" fmla="+- 0 15729 13935"/>
              <a:gd name="T187" fmla="*/ 15729 h 4073"/>
              <a:gd name="T188" fmla="+- 0 11310 5748"/>
              <a:gd name="T189" fmla="*/ T188 w 5903"/>
              <a:gd name="T190" fmla="+- 0 15883 13935"/>
              <a:gd name="T191" fmla="*/ 15883 h 4073"/>
              <a:gd name="T192" fmla="+- 0 11008 5748"/>
              <a:gd name="T193" fmla="*/ T192 w 5903"/>
              <a:gd name="T194" fmla="+- 0 16219 13935"/>
              <a:gd name="T195" fmla="*/ 16219 h 4073"/>
              <a:gd name="T196" fmla="+- 0 10503 5748"/>
              <a:gd name="T197" fmla="*/ T196 w 5903"/>
              <a:gd name="T198" fmla="+- 0 16337 13935"/>
              <a:gd name="T199" fmla="*/ 16337 h 4073"/>
              <a:gd name="T200" fmla="+- 0 8958 5748"/>
              <a:gd name="T201" fmla="*/ T200 w 5903"/>
              <a:gd name="T202" fmla="+- 0 17110 13935"/>
              <a:gd name="T203" fmla="*/ 17110 h 4073"/>
              <a:gd name="T204" fmla="+- 0 8993 5748"/>
              <a:gd name="T205" fmla="*/ T204 w 5903"/>
              <a:gd name="T206" fmla="+- 0 17020 13935"/>
              <a:gd name="T207" fmla="*/ 17020 h 4073"/>
              <a:gd name="T208" fmla="+- 0 9026 5748"/>
              <a:gd name="T209" fmla="*/ T208 w 5903"/>
              <a:gd name="T210" fmla="+- 0 17304 13935"/>
              <a:gd name="T211" fmla="*/ 17304 h 4073"/>
              <a:gd name="T212" fmla="+- 0 9255 5748"/>
              <a:gd name="T213" fmla="*/ T212 w 5903"/>
              <a:gd name="T214" fmla="+- 0 17389 13935"/>
              <a:gd name="T215" fmla="*/ 17389 h 4073"/>
              <a:gd name="T216" fmla="+- 0 9379 5748"/>
              <a:gd name="T217" fmla="*/ T216 w 5903"/>
              <a:gd name="T218" fmla="+- 0 17295 13935"/>
              <a:gd name="T219" fmla="*/ 17295 h 4073"/>
              <a:gd name="T220" fmla="+- 0 8969 5748"/>
              <a:gd name="T221" fmla="*/ T220 w 5903"/>
              <a:gd name="T222" fmla="+- 0 17112 13935"/>
              <a:gd name="T223" fmla="*/ 17112 h 4073"/>
              <a:gd name="T224" fmla="+- 0 8995 5748"/>
              <a:gd name="T225" fmla="*/ T224 w 5903"/>
              <a:gd name="T226" fmla="+- 0 17068 13935"/>
              <a:gd name="T227" fmla="*/ 17068 h 4073"/>
              <a:gd name="T228" fmla="+- 0 9243 5748"/>
              <a:gd name="T229" fmla="*/ T228 w 5903"/>
              <a:gd name="T230" fmla="+- 0 16873 13935"/>
              <a:gd name="T231" fmla="*/ 16873 h 4073"/>
              <a:gd name="T232" fmla="+- 0 8757 5748"/>
              <a:gd name="T233" fmla="*/ T232 w 5903"/>
              <a:gd name="T234" fmla="+- 0 16785 13935"/>
              <a:gd name="T235" fmla="*/ 16785 h 4073"/>
              <a:gd name="T236" fmla="+- 0 9077 5748"/>
              <a:gd name="T237" fmla="*/ T236 w 5903"/>
              <a:gd name="T238" fmla="+- 0 16667 13935"/>
              <a:gd name="T239" fmla="*/ 16667 h 40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Lst>
            <a:rect l="0" t="0" r="r" b="b"/>
            <a:pathLst>
              <a:path w="5903" h="4073" extrusionOk="0">
                <a:moveTo>
                  <a:pt x="2792" y="47"/>
                </a:moveTo>
                <a:cubicBezTo>
                  <a:pt x="2787" y="35"/>
                  <a:pt x="2783" y="16"/>
                  <a:pt x="2774" y="7"/>
                </a:cubicBezTo>
                <a:cubicBezTo>
                  <a:pt x="2761" y="-6"/>
                  <a:pt x="2767" y="7"/>
                  <a:pt x="2759" y="0"/>
                </a:cubicBezTo>
                <a:cubicBezTo>
                  <a:pt x="2758" y="26"/>
                  <a:pt x="2756" y="50"/>
                  <a:pt x="2758" y="76"/>
                </a:cubicBezTo>
                <a:cubicBezTo>
                  <a:pt x="2763" y="159"/>
                  <a:pt x="2771" y="242"/>
                  <a:pt x="2782" y="324"/>
                </a:cubicBezTo>
                <a:cubicBezTo>
                  <a:pt x="2808" y="515"/>
                  <a:pt x="2847" y="701"/>
                  <a:pt x="2885" y="889"/>
                </a:cubicBezTo>
                <a:cubicBezTo>
                  <a:pt x="2895" y="938"/>
                  <a:pt x="2910" y="987"/>
                  <a:pt x="2920" y="1036"/>
                </a:cubicBezTo>
                <a:cubicBezTo>
                  <a:pt x="2922" y="1048"/>
                  <a:pt x="2921" y="1061"/>
                  <a:pt x="2923" y="1073"/>
                </a:cubicBezTo>
                <a:cubicBezTo>
                  <a:pt x="2925" y="1084"/>
                  <a:pt x="2928" y="1092"/>
                  <a:pt x="2929" y="1104"/>
                </a:cubicBezTo>
                <a:cubicBezTo>
                  <a:pt x="2930" y="1114"/>
                  <a:pt x="2930" y="1118"/>
                  <a:pt x="2930" y="1125"/>
                </a:cubicBezTo>
              </a:path>
              <a:path w="5903" h="4073" extrusionOk="0">
                <a:moveTo>
                  <a:pt x="4166" y="1365"/>
                </a:moveTo>
                <a:cubicBezTo>
                  <a:pt x="4124" y="1340"/>
                  <a:pt x="4089" y="1304"/>
                  <a:pt x="4032" y="1282"/>
                </a:cubicBezTo>
                <a:cubicBezTo>
                  <a:pt x="3655" y="1137"/>
                  <a:pt x="3261" y="1130"/>
                  <a:pt x="2862" y="1160"/>
                </a:cubicBezTo>
                <a:cubicBezTo>
                  <a:pt x="2168" y="1212"/>
                  <a:pt x="1391" y="1334"/>
                  <a:pt x="738" y="1579"/>
                </a:cubicBezTo>
                <a:cubicBezTo>
                  <a:pt x="478" y="1677"/>
                  <a:pt x="185" y="1862"/>
                  <a:pt x="64" y="2123"/>
                </a:cubicBezTo>
                <a:cubicBezTo>
                  <a:pt x="-98" y="2471"/>
                  <a:pt x="49" y="2815"/>
                  <a:pt x="261" y="3094"/>
                </a:cubicBezTo>
                <a:cubicBezTo>
                  <a:pt x="429" y="3314"/>
                  <a:pt x="609" y="3474"/>
                  <a:pt x="848" y="3614"/>
                </a:cubicBezTo>
                <a:cubicBezTo>
                  <a:pt x="1930" y="4249"/>
                  <a:pt x="3329" y="4164"/>
                  <a:pt x="4471" y="3751"/>
                </a:cubicBezTo>
                <a:cubicBezTo>
                  <a:pt x="4775" y="3641"/>
                  <a:pt x="5073" y="3494"/>
                  <a:pt x="5329" y="3295"/>
                </a:cubicBezTo>
                <a:cubicBezTo>
                  <a:pt x="5476" y="3181"/>
                  <a:pt x="5630" y="3044"/>
                  <a:pt x="5731" y="2887"/>
                </a:cubicBezTo>
                <a:cubicBezTo>
                  <a:pt x="5905" y="2617"/>
                  <a:pt x="5980" y="2194"/>
                  <a:pt x="5823" y="1900"/>
                </a:cubicBezTo>
                <a:cubicBezTo>
                  <a:pt x="5704" y="1676"/>
                  <a:pt x="5480" y="1547"/>
                  <a:pt x="5256" y="1447"/>
                </a:cubicBezTo>
                <a:cubicBezTo>
                  <a:pt x="5006" y="1335"/>
                  <a:pt x="4727" y="1260"/>
                  <a:pt x="4462" y="1192"/>
                </a:cubicBezTo>
                <a:cubicBezTo>
                  <a:pt x="4349" y="1167"/>
                  <a:pt x="4310" y="1158"/>
                  <a:pt x="4234" y="1139"/>
                </a:cubicBezTo>
              </a:path>
              <a:path w="5903" h="4073" extrusionOk="0">
                <a:moveTo>
                  <a:pt x="787" y="2588"/>
                </a:moveTo>
                <a:cubicBezTo>
                  <a:pt x="787" y="2588"/>
                  <a:pt x="772" y="2570"/>
                  <a:pt x="772" y="2570"/>
                </a:cubicBezTo>
                <a:cubicBezTo>
                  <a:pt x="772" y="2574"/>
                  <a:pt x="780" y="2586"/>
                  <a:pt x="781" y="2592"/>
                </a:cubicBezTo>
                <a:cubicBezTo>
                  <a:pt x="785" y="2613"/>
                  <a:pt x="791" y="2632"/>
                  <a:pt x="792" y="2654"/>
                </a:cubicBezTo>
                <a:cubicBezTo>
                  <a:pt x="793" y="2670"/>
                  <a:pt x="791" y="2685"/>
                  <a:pt x="790" y="2701"/>
                </a:cubicBezTo>
                <a:cubicBezTo>
                  <a:pt x="790" y="2705"/>
                  <a:pt x="791" y="2706"/>
                  <a:pt x="789" y="2706"/>
                </a:cubicBezTo>
                <a:cubicBezTo>
                  <a:pt x="793" y="2689"/>
                  <a:pt x="795" y="2672"/>
                  <a:pt x="799" y="2654"/>
                </a:cubicBezTo>
                <a:cubicBezTo>
                  <a:pt x="838" y="2458"/>
                  <a:pt x="853" y="2215"/>
                  <a:pt x="964" y="2044"/>
                </a:cubicBezTo>
                <a:cubicBezTo>
                  <a:pt x="985" y="2012"/>
                  <a:pt x="1006" y="1997"/>
                  <a:pt x="1042" y="2015"/>
                </a:cubicBezTo>
                <a:cubicBezTo>
                  <a:pt x="1087" y="2037"/>
                  <a:pt x="1120" y="2118"/>
                  <a:pt x="1139" y="2159"/>
                </a:cubicBezTo>
                <a:cubicBezTo>
                  <a:pt x="1182" y="2254"/>
                  <a:pt x="1212" y="2355"/>
                  <a:pt x="1251" y="2451"/>
                </a:cubicBezTo>
                <a:cubicBezTo>
                  <a:pt x="1288" y="2543"/>
                  <a:pt x="1319" y="2642"/>
                  <a:pt x="1369" y="2728"/>
                </a:cubicBezTo>
                <a:cubicBezTo>
                  <a:pt x="1376" y="2740"/>
                  <a:pt x="1409" y="2778"/>
                  <a:pt x="1392" y="2793"/>
                </a:cubicBezTo>
                <a:cubicBezTo>
                  <a:pt x="1379" y="2805"/>
                  <a:pt x="1347" y="2773"/>
                  <a:pt x="1343" y="2771"/>
                </a:cubicBezTo>
              </a:path>
              <a:path w="5903" h="4073" extrusionOk="0">
                <a:moveTo>
                  <a:pt x="766" y="2525"/>
                </a:moveTo>
                <a:cubicBezTo>
                  <a:pt x="775" y="2527"/>
                  <a:pt x="785" y="2525"/>
                  <a:pt x="799" y="2520"/>
                </a:cubicBezTo>
                <a:cubicBezTo>
                  <a:pt x="845" y="2503"/>
                  <a:pt x="892" y="2490"/>
                  <a:pt x="938" y="2474"/>
                </a:cubicBezTo>
                <a:cubicBezTo>
                  <a:pt x="990" y="2456"/>
                  <a:pt x="1033" y="2450"/>
                  <a:pt x="1086" y="2445"/>
                </a:cubicBezTo>
                <a:cubicBezTo>
                  <a:pt x="1122" y="2442"/>
                  <a:pt x="1147" y="2441"/>
                  <a:pt x="1184" y="2446"/>
                </a:cubicBezTo>
              </a:path>
              <a:path w="5903" h="4073" extrusionOk="0">
                <a:moveTo>
                  <a:pt x="1675" y="2436"/>
                </a:moveTo>
                <a:cubicBezTo>
                  <a:pt x="1684" y="2444"/>
                  <a:pt x="1686" y="2443"/>
                  <a:pt x="1699" y="2429"/>
                </a:cubicBezTo>
                <a:cubicBezTo>
                  <a:pt x="1717" y="2409"/>
                  <a:pt x="1738" y="2391"/>
                  <a:pt x="1760" y="2374"/>
                </a:cubicBezTo>
                <a:cubicBezTo>
                  <a:pt x="1786" y="2354"/>
                  <a:pt x="1811" y="2340"/>
                  <a:pt x="1839" y="2325"/>
                </a:cubicBezTo>
                <a:cubicBezTo>
                  <a:pt x="1858" y="2315"/>
                  <a:pt x="1879" y="2311"/>
                  <a:pt x="1900" y="2304"/>
                </a:cubicBezTo>
              </a:path>
              <a:path w="5903" h="4073" extrusionOk="0">
                <a:moveTo>
                  <a:pt x="2279" y="1983"/>
                </a:moveTo>
                <a:cubicBezTo>
                  <a:pt x="2280" y="1979"/>
                  <a:pt x="2282" y="1975"/>
                  <a:pt x="2283" y="1971"/>
                </a:cubicBezTo>
                <a:cubicBezTo>
                  <a:pt x="2295" y="1980"/>
                  <a:pt x="2299" y="1986"/>
                  <a:pt x="2306" y="2002"/>
                </a:cubicBezTo>
                <a:cubicBezTo>
                  <a:pt x="2334" y="2066"/>
                  <a:pt x="2363" y="2129"/>
                  <a:pt x="2392" y="2192"/>
                </a:cubicBezTo>
                <a:cubicBezTo>
                  <a:pt x="2419" y="2252"/>
                  <a:pt x="2443" y="2313"/>
                  <a:pt x="2471" y="2372"/>
                </a:cubicBezTo>
                <a:cubicBezTo>
                  <a:pt x="2481" y="2393"/>
                  <a:pt x="2492" y="2414"/>
                  <a:pt x="2503" y="2434"/>
                </a:cubicBezTo>
                <a:cubicBezTo>
                  <a:pt x="2503" y="2422"/>
                  <a:pt x="2504" y="2410"/>
                  <a:pt x="2502" y="2392"/>
                </a:cubicBezTo>
              </a:path>
              <a:path w="5903" h="4073" extrusionOk="0">
                <a:moveTo>
                  <a:pt x="2212" y="2054"/>
                </a:moveTo>
                <a:cubicBezTo>
                  <a:pt x="2224" y="2028"/>
                  <a:pt x="2222" y="2027"/>
                  <a:pt x="2244" y="2008"/>
                </a:cubicBezTo>
                <a:cubicBezTo>
                  <a:pt x="2278" y="1978"/>
                  <a:pt x="2320" y="1961"/>
                  <a:pt x="2361" y="1944"/>
                </a:cubicBezTo>
                <a:cubicBezTo>
                  <a:pt x="2414" y="1922"/>
                  <a:pt x="2472" y="1905"/>
                  <a:pt x="2529" y="1902"/>
                </a:cubicBezTo>
                <a:cubicBezTo>
                  <a:pt x="2567" y="1900"/>
                  <a:pt x="2600" y="1908"/>
                  <a:pt x="2604" y="1948"/>
                </a:cubicBezTo>
                <a:cubicBezTo>
                  <a:pt x="2610" y="2014"/>
                  <a:pt x="2488" y="2096"/>
                  <a:pt x="2447" y="2130"/>
                </a:cubicBezTo>
                <a:cubicBezTo>
                  <a:pt x="2420" y="2152"/>
                  <a:pt x="2395" y="2175"/>
                  <a:pt x="2371" y="2199"/>
                </a:cubicBezTo>
                <a:cubicBezTo>
                  <a:pt x="2399" y="2192"/>
                  <a:pt x="2429" y="2181"/>
                  <a:pt x="2458" y="2173"/>
                </a:cubicBezTo>
                <a:cubicBezTo>
                  <a:pt x="2585" y="2136"/>
                  <a:pt x="2720" y="2111"/>
                  <a:pt x="2849" y="2155"/>
                </a:cubicBezTo>
                <a:cubicBezTo>
                  <a:pt x="2903" y="2173"/>
                  <a:pt x="2961" y="2207"/>
                  <a:pt x="2982" y="2263"/>
                </a:cubicBezTo>
                <a:cubicBezTo>
                  <a:pt x="3007" y="2328"/>
                  <a:pt x="2957" y="2387"/>
                  <a:pt x="2908" y="2422"/>
                </a:cubicBezTo>
                <a:cubicBezTo>
                  <a:pt x="2794" y="2504"/>
                  <a:pt x="2653" y="2511"/>
                  <a:pt x="2520" y="2536"/>
                </a:cubicBezTo>
                <a:cubicBezTo>
                  <a:pt x="2482" y="2543"/>
                  <a:pt x="2446" y="2549"/>
                  <a:pt x="2407" y="2552"/>
                </a:cubicBezTo>
              </a:path>
              <a:path w="5903" h="4073" extrusionOk="0">
                <a:moveTo>
                  <a:pt x="3160" y="2066"/>
                </a:moveTo>
                <a:cubicBezTo>
                  <a:pt x="3166" y="2077"/>
                  <a:pt x="3165" y="2078"/>
                  <a:pt x="3162" y="2089"/>
                </a:cubicBezTo>
                <a:cubicBezTo>
                  <a:pt x="3175" y="2091"/>
                  <a:pt x="3183" y="2088"/>
                  <a:pt x="3198" y="2082"/>
                </a:cubicBezTo>
                <a:cubicBezTo>
                  <a:pt x="3233" y="2069"/>
                  <a:pt x="3268" y="2050"/>
                  <a:pt x="3303" y="2039"/>
                </a:cubicBezTo>
                <a:cubicBezTo>
                  <a:pt x="3350" y="2025"/>
                  <a:pt x="3399" y="2015"/>
                  <a:pt x="3447" y="2006"/>
                </a:cubicBezTo>
              </a:path>
              <a:path w="5903" h="4073" extrusionOk="0">
                <a:moveTo>
                  <a:pt x="4009" y="1890"/>
                </a:moveTo>
                <a:cubicBezTo>
                  <a:pt x="3982" y="1881"/>
                  <a:pt x="3960" y="1877"/>
                  <a:pt x="3932" y="1877"/>
                </a:cubicBezTo>
                <a:cubicBezTo>
                  <a:pt x="3894" y="1877"/>
                  <a:pt x="3865" y="1892"/>
                  <a:pt x="3834" y="1914"/>
                </a:cubicBezTo>
                <a:cubicBezTo>
                  <a:pt x="3793" y="1943"/>
                  <a:pt x="3775" y="1986"/>
                  <a:pt x="3770" y="2036"/>
                </a:cubicBezTo>
                <a:cubicBezTo>
                  <a:pt x="3762" y="2118"/>
                  <a:pt x="3802" y="2196"/>
                  <a:pt x="3858" y="2254"/>
                </a:cubicBezTo>
                <a:cubicBezTo>
                  <a:pt x="3912" y="2309"/>
                  <a:pt x="3983" y="2344"/>
                  <a:pt x="4057" y="2362"/>
                </a:cubicBezTo>
                <a:cubicBezTo>
                  <a:pt x="4119" y="2377"/>
                  <a:pt x="4175" y="2377"/>
                  <a:pt x="4234" y="2352"/>
                </a:cubicBezTo>
                <a:cubicBezTo>
                  <a:pt x="4266" y="2339"/>
                  <a:pt x="4280" y="2320"/>
                  <a:pt x="4300" y="2294"/>
                </a:cubicBezTo>
              </a:path>
              <a:path w="5903" h="4073" extrusionOk="0">
                <a:moveTo>
                  <a:pt x="4316" y="2108"/>
                </a:moveTo>
                <a:cubicBezTo>
                  <a:pt x="4316" y="2109"/>
                  <a:pt x="4315" y="2110"/>
                  <a:pt x="4315" y="2111"/>
                </a:cubicBezTo>
                <a:cubicBezTo>
                  <a:pt x="4321" y="2108"/>
                  <a:pt x="4323" y="2107"/>
                  <a:pt x="4329" y="2104"/>
                </a:cubicBezTo>
                <a:cubicBezTo>
                  <a:pt x="4349" y="2094"/>
                  <a:pt x="4367" y="2085"/>
                  <a:pt x="4388" y="2077"/>
                </a:cubicBezTo>
                <a:cubicBezTo>
                  <a:pt x="4408" y="2069"/>
                  <a:pt x="4415" y="2067"/>
                  <a:pt x="4429" y="2062"/>
                </a:cubicBezTo>
              </a:path>
              <a:path w="5903" h="4073" extrusionOk="0">
                <a:moveTo>
                  <a:pt x="4871" y="1933"/>
                </a:moveTo>
                <a:cubicBezTo>
                  <a:pt x="4873" y="1952"/>
                  <a:pt x="4868" y="1957"/>
                  <a:pt x="4865" y="1973"/>
                </a:cubicBezTo>
                <a:cubicBezTo>
                  <a:pt x="4862" y="1990"/>
                  <a:pt x="4869" y="2014"/>
                  <a:pt x="4874" y="2030"/>
                </a:cubicBezTo>
                <a:cubicBezTo>
                  <a:pt x="4885" y="2069"/>
                  <a:pt x="4904" y="2109"/>
                  <a:pt x="4925" y="2143"/>
                </a:cubicBezTo>
                <a:cubicBezTo>
                  <a:pt x="4935" y="2159"/>
                  <a:pt x="4947" y="2172"/>
                  <a:pt x="4960" y="2185"/>
                </a:cubicBezTo>
              </a:path>
              <a:path w="5903" h="4073" extrusionOk="0">
                <a:moveTo>
                  <a:pt x="4767" y="1865"/>
                </a:moveTo>
                <a:cubicBezTo>
                  <a:pt x="4770" y="1863"/>
                  <a:pt x="4785" y="1851"/>
                  <a:pt x="4797" y="1846"/>
                </a:cubicBezTo>
                <a:cubicBezTo>
                  <a:pt x="4857" y="1823"/>
                  <a:pt x="4916" y="1804"/>
                  <a:pt x="4980" y="1794"/>
                </a:cubicBezTo>
                <a:cubicBezTo>
                  <a:pt x="5114" y="1774"/>
                  <a:pt x="5249" y="1790"/>
                  <a:pt x="5377" y="1831"/>
                </a:cubicBezTo>
                <a:cubicBezTo>
                  <a:pt x="5442" y="1852"/>
                  <a:pt x="5527" y="1884"/>
                  <a:pt x="5562" y="1948"/>
                </a:cubicBezTo>
                <a:cubicBezTo>
                  <a:pt x="5593" y="2005"/>
                  <a:pt x="5543" y="2069"/>
                  <a:pt x="5506" y="2107"/>
                </a:cubicBezTo>
                <a:cubicBezTo>
                  <a:pt x="5437" y="2179"/>
                  <a:pt x="5347" y="2236"/>
                  <a:pt x="5260" y="2284"/>
                </a:cubicBezTo>
                <a:cubicBezTo>
                  <a:pt x="5136" y="2353"/>
                  <a:pt x="5005" y="2388"/>
                  <a:pt x="4866" y="2404"/>
                </a:cubicBezTo>
                <a:cubicBezTo>
                  <a:pt x="4827" y="2408"/>
                  <a:pt x="4793" y="2405"/>
                  <a:pt x="4755" y="2402"/>
                </a:cubicBezTo>
                <a:cubicBezTo>
                  <a:pt x="4750" y="2402"/>
                  <a:pt x="4749" y="2403"/>
                  <a:pt x="4746" y="2401"/>
                </a:cubicBezTo>
              </a:path>
              <a:path w="5903" h="4073" extrusionOk="0">
                <a:moveTo>
                  <a:pt x="3210" y="3175"/>
                </a:moveTo>
                <a:cubicBezTo>
                  <a:pt x="3222" y="3154"/>
                  <a:pt x="3225" y="3136"/>
                  <a:pt x="3232" y="3116"/>
                </a:cubicBezTo>
                <a:cubicBezTo>
                  <a:pt x="3236" y="3105"/>
                  <a:pt x="3241" y="3095"/>
                  <a:pt x="3245" y="3085"/>
                </a:cubicBezTo>
                <a:cubicBezTo>
                  <a:pt x="3245" y="3102"/>
                  <a:pt x="3243" y="3120"/>
                  <a:pt x="3242" y="3137"/>
                </a:cubicBezTo>
                <a:cubicBezTo>
                  <a:pt x="3240" y="3214"/>
                  <a:pt x="3252" y="3296"/>
                  <a:pt x="3278" y="3369"/>
                </a:cubicBezTo>
                <a:cubicBezTo>
                  <a:pt x="3297" y="3420"/>
                  <a:pt x="3340" y="3496"/>
                  <a:pt x="3405" y="3495"/>
                </a:cubicBezTo>
                <a:cubicBezTo>
                  <a:pt x="3440" y="3494"/>
                  <a:pt x="3478" y="3472"/>
                  <a:pt x="3507" y="3454"/>
                </a:cubicBezTo>
                <a:cubicBezTo>
                  <a:pt x="3535" y="3437"/>
                  <a:pt x="3561" y="3411"/>
                  <a:pt x="3589" y="3396"/>
                </a:cubicBezTo>
                <a:cubicBezTo>
                  <a:pt x="3610" y="3385"/>
                  <a:pt x="3621" y="3382"/>
                  <a:pt x="3631" y="3360"/>
                </a:cubicBezTo>
                <a:cubicBezTo>
                  <a:pt x="3631" y="3358"/>
                  <a:pt x="3630" y="3356"/>
                  <a:pt x="3630" y="3354"/>
                </a:cubicBezTo>
              </a:path>
              <a:path w="5903" h="4073" extrusionOk="0">
                <a:moveTo>
                  <a:pt x="3221" y="3177"/>
                </a:moveTo>
                <a:cubicBezTo>
                  <a:pt x="3218" y="3172"/>
                  <a:pt x="3215" y="3168"/>
                  <a:pt x="3211" y="3164"/>
                </a:cubicBezTo>
                <a:cubicBezTo>
                  <a:pt x="3222" y="3154"/>
                  <a:pt x="3234" y="3143"/>
                  <a:pt x="3247" y="3133"/>
                </a:cubicBezTo>
                <a:cubicBezTo>
                  <a:pt x="3284" y="3104"/>
                  <a:pt x="3324" y="3078"/>
                  <a:pt x="3360" y="3048"/>
                </a:cubicBezTo>
                <a:cubicBezTo>
                  <a:pt x="3405" y="3012"/>
                  <a:pt x="3453" y="2977"/>
                  <a:pt x="3495" y="2938"/>
                </a:cubicBezTo>
                <a:cubicBezTo>
                  <a:pt x="3521" y="2914"/>
                  <a:pt x="3545" y="2888"/>
                  <a:pt x="3556" y="2856"/>
                </a:cubicBezTo>
              </a:path>
              <a:path w="5903" h="4073" extrusionOk="0">
                <a:moveTo>
                  <a:pt x="3009" y="2850"/>
                </a:moveTo>
                <a:cubicBezTo>
                  <a:pt x="3041" y="2859"/>
                  <a:pt x="3078" y="2845"/>
                  <a:pt x="3109" y="2833"/>
                </a:cubicBezTo>
                <a:cubicBezTo>
                  <a:pt x="3184" y="2804"/>
                  <a:pt x="3257" y="2769"/>
                  <a:pt x="3329" y="2732"/>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92" name="Comment 12"/>
          <p:cNvSpPr>
            <a:spLocks noRot="1" noChangeAspect="1" noEditPoints="1" noChangeArrowheads="1" noChangeShapeType="1" noTextEdit="1"/>
          </p:cNvSpPr>
          <p:nvPr/>
        </p:nvSpPr>
        <p:spPr bwMode="auto">
          <a:xfrm>
            <a:off x="5189538" y="5654675"/>
            <a:ext cx="317500" cy="233363"/>
          </a:xfrm>
          <a:custGeom>
            <a:avLst/>
            <a:gdLst>
              <a:gd name="T0" fmla="+- 0 14522 14417"/>
              <a:gd name="T1" fmla="*/ T0 w 879"/>
              <a:gd name="T2" fmla="+- 0 16241 15709"/>
              <a:gd name="T3" fmla="*/ 16241 h 645"/>
              <a:gd name="T4" fmla="+- 0 14483 14417"/>
              <a:gd name="T5" fmla="*/ T4 w 879"/>
              <a:gd name="T6" fmla="+- 0 16223 15709"/>
              <a:gd name="T7" fmla="*/ 16223 h 645"/>
              <a:gd name="T8" fmla="+- 0 14440 14417"/>
              <a:gd name="T9" fmla="*/ T8 w 879"/>
              <a:gd name="T10" fmla="+- 0 16220 15709"/>
              <a:gd name="T11" fmla="*/ 16220 h 645"/>
              <a:gd name="T12" fmla="+- 0 14417 14417"/>
              <a:gd name="T13" fmla="*/ T12 w 879"/>
              <a:gd name="T14" fmla="+- 0 16220 15709"/>
              <a:gd name="T15" fmla="*/ 16220 h 645"/>
              <a:gd name="T16" fmla="+- 0 14451 14417"/>
              <a:gd name="T17" fmla="*/ T16 w 879"/>
              <a:gd name="T18" fmla="+- 0 16212 15709"/>
              <a:gd name="T19" fmla="*/ 16212 h 645"/>
              <a:gd name="T20" fmla="+- 0 14556 14417"/>
              <a:gd name="T21" fmla="*/ T20 w 879"/>
              <a:gd name="T22" fmla="+- 0 16190 15709"/>
              <a:gd name="T23" fmla="*/ 16190 h 645"/>
              <a:gd name="T24" fmla="+- 0 14662 14417"/>
              <a:gd name="T25" fmla="*/ T24 w 879"/>
              <a:gd name="T26" fmla="+- 0 16144 15709"/>
              <a:gd name="T27" fmla="*/ 16144 h 645"/>
              <a:gd name="T28" fmla="+- 0 14692 14417"/>
              <a:gd name="T29" fmla="*/ T28 w 879"/>
              <a:gd name="T30" fmla="+- 0 16126 15709"/>
              <a:gd name="T31" fmla="*/ 16126 h 645"/>
              <a:gd name="T32" fmla="+- 0 14923 14417"/>
              <a:gd name="T33" fmla="*/ T32 w 879"/>
              <a:gd name="T34" fmla="+- 0 16333 15709"/>
              <a:gd name="T35" fmla="*/ 16333 h 645"/>
              <a:gd name="T36" fmla="+- 0 14918 14417"/>
              <a:gd name="T37" fmla="*/ T36 w 879"/>
              <a:gd name="T38" fmla="+- 0 16353 15709"/>
              <a:gd name="T39" fmla="*/ 16353 h 645"/>
              <a:gd name="T40" fmla="+- 0 14906 14417"/>
              <a:gd name="T41" fmla="*/ T40 w 879"/>
              <a:gd name="T42" fmla="+- 0 16309 15709"/>
              <a:gd name="T43" fmla="*/ 16309 h 645"/>
              <a:gd name="T44" fmla="+- 0 14896 14417"/>
              <a:gd name="T45" fmla="*/ T44 w 879"/>
              <a:gd name="T46" fmla="+- 0 16172 15709"/>
              <a:gd name="T47" fmla="*/ 16172 h 645"/>
              <a:gd name="T48" fmla="+- 0 14894 14417"/>
              <a:gd name="T49" fmla="*/ T48 w 879"/>
              <a:gd name="T50" fmla="+- 0 15977 15709"/>
              <a:gd name="T51" fmla="*/ 15977 h 645"/>
              <a:gd name="T52" fmla="+- 0 14940 14417"/>
              <a:gd name="T53" fmla="*/ T52 w 879"/>
              <a:gd name="T54" fmla="+- 0 15784 15709"/>
              <a:gd name="T55" fmla="*/ 15784 h 645"/>
              <a:gd name="T56" fmla="+- 0 15024 14417"/>
              <a:gd name="T57" fmla="*/ T56 w 879"/>
              <a:gd name="T58" fmla="+- 0 15711 15709"/>
              <a:gd name="T59" fmla="*/ 15711 h 645"/>
              <a:gd name="T60" fmla="+- 0 15120 14417"/>
              <a:gd name="T61" fmla="*/ T60 w 879"/>
              <a:gd name="T62" fmla="+- 0 15825 15709"/>
              <a:gd name="T63" fmla="*/ 15825 h 645"/>
              <a:gd name="T64" fmla="+- 0 15276 14417"/>
              <a:gd name="T65" fmla="*/ T64 w 879"/>
              <a:gd name="T66" fmla="+- 0 16110 15709"/>
              <a:gd name="T67" fmla="*/ 16110 h 645"/>
              <a:gd name="T68" fmla="+- 0 15290 14417"/>
              <a:gd name="T69" fmla="*/ T68 w 879"/>
              <a:gd name="T70" fmla="+- 0 16172 15709"/>
              <a:gd name="T71" fmla="*/ 16172 h 645"/>
              <a:gd name="T72" fmla="+- 0 15279 14417"/>
              <a:gd name="T73" fmla="*/ T72 w 879"/>
              <a:gd name="T74" fmla="+- 0 16191 15709"/>
              <a:gd name="T75" fmla="*/ 16191 h 645"/>
              <a:gd name="T76" fmla="+- 0 15010 14417"/>
              <a:gd name="T77" fmla="*/ T76 w 879"/>
              <a:gd name="T78" fmla="+- 0 16214 15709"/>
              <a:gd name="T79" fmla="*/ 16214 h 645"/>
              <a:gd name="T80" fmla="+- 0 14969 14417"/>
              <a:gd name="T81" fmla="*/ T80 w 879"/>
              <a:gd name="T82" fmla="+- 0 16214 15709"/>
              <a:gd name="T83" fmla="*/ 16214 h 645"/>
              <a:gd name="T84" fmla="+- 0 15007 14417"/>
              <a:gd name="T85" fmla="*/ T84 w 879"/>
              <a:gd name="T86" fmla="+- 0 16166 15709"/>
              <a:gd name="T87" fmla="*/ 16166 h 645"/>
              <a:gd name="T88" fmla="+- 0 15116 14417"/>
              <a:gd name="T89" fmla="*/ T88 w 879"/>
              <a:gd name="T90" fmla="+- 0 16077 15709"/>
              <a:gd name="T91" fmla="*/ 16077 h 645"/>
              <a:gd name="T92" fmla="+- 0 15195 14417"/>
              <a:gd name="T93" fmla="*/ T92 w 879"/>
              <a:gd name="T94" fmla="+- 0 16028 15709"/>
              <a:gd name="T95" fmla="*/ 16028 h 6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Lst>
            <a:rect l="0" t="0" r="r" b="b"/>
            <a:pathLst>
              <a:path w="879" h="645" extrusionOk="0">
                <a:moveTo>
                  <a:pt x="105" y="532"/>
                </a:moveTo>
                <a:cubicBezTo>
                  <a:pt x="96" y="524"/>
                  <a:pt x="78" y="514"/>
                  <a:pt x="66" y="514"/>
                </a:cubicBezTo>
                <a:cubicBezTo>
                  <a:pt x="55" y="514"/>
                  <a:pt x="37" y="510"/>
                  <a:pt x="23" y="511"/>
                </a:cubicBezTo>
                <a:cubicBezTo>
                  <a:pt x="15" y="511"/>
                  <a:pt x="8" y="511"/>
                  <a:pt x="0" y="511"/>
                </a:cubicBezTo>
                <a:cubicBezTo>
                  <a:pt x="11" y="507"/>
                  <a:pt x="22" y="505"/>
                  <a:pt x="34" y="503"/>
                </a:cubicBezTo>
                <a:cubicBezTo>
                  <a:pt x="69" y="497"/>
                  <a:pt x="105" y="491"/>
                  <a:pt x="139" y="481"/>
                </a:cubicBezTo>
                <a:cubicBezTo>
                  <a:pt x="179" y="469"/>
                  <a:pt x="209" y="456"/>
                  <a:pt x="245" y="435"/>
                </a:cubicBezTo>
                <a:cubicBezTo>
                  <a:pt x="261" y="426"/>
                  <a:pt x="265" y="423"/>
                  <a:pt x="275" y="417"/>
                </a:cubicBezTo>
              </a:path>
              <a:path w="879" h="645" extrusionOk="0">
                <a:moveTo>
                  <a:pt x="506" y="624"/>
                </a:moveTo>
                <a:cubicBezTo>
                  <a:pt x="504" y="631"/>
                  <a:pt x="503" y="637"/>
                  <a:pt x="501" y="644"/>
                </a:cubicBezTo>
                <a:cubicBezTo>
                  <a:pt x="496" y="629"/>
                  <a:pt x="491" y="618"/>
                  <a:pt x="489" y="600"/>
                </a:cubicBezTo>
                <a:cubicBezTo>
                  <a:pt x="484" y="554"/>
                  <a:pt x="482" y="509"/>
                  <a:pt x="479" y="463"/>
                </a:cubicBezTo>
                <a:cubicBezTo>
                  <a:pt x="474" y="398"/>
                  <a:pt x="472" y="333"/>
                  <a:pt x="477" y="268"/>
                </a:cubicBezTo>
                <a:cubicBezTo>
                  <a:pt x="482" y="202"/>
                  <a:pt x="496" y="136"/>
                  <a:pt x="523" y="75"/>
                </a:cubicBezTo>
                <a:cubicBezTo>
                  <a:pt x="537" y="44"/>
                  <a:pt x="563" y="-13"/>
                  <a:pt x="607" y="2"/>
                </a:cubicBezTo>
                <a:cubicBezTo>
                  <a:pt x="650" y="16"/>
                  <a:pt x="681" y="81"/>
                  <a:pt x="703" y="116"/>
                </a:cubicBezTo>
                <a:cubicBezTo>
                  <a:pt x="760" y="206"/>
                  <a:pt x="818" y="303"/>
                  <a:pt x="859" y="401"/>
                </a:cubicBezTo>
                <a:cubicBezTo>
                  <a:pt x="868" y="422"/>
                  <a:pt x="873" y="445"/>
                  <a:pt x="873" y="463"/>
                </a:cubicBezTo>
                <a:cubicBezTo>
                  <a:pt x="873" y="482"/>
                  <a:pt x="866" y="471"/>
                  <a:pt x="862" y="482"/>
                </a:cubicBezTo>
              </a:path>
              <a:path w="879" h="645" extrusionOk="0">
                <a:moveTo>
                  <a:pt x="593" y="505"/>
                </a:moveTo>
                <a:cubicBezTo>
                  <a:pt x="580" y="505"/>
                  <a:pt x="565" y="505"/>
                  <a:pt x="552" y="505"/>
                </a:cubicBezTo>
                <a:cubicBezTo>
                  <a:pt x="550" y="483"/>
                  <a:pt x="570" y="473"/>
                  <a:pt x="590" y="457"/>
                </a:cubicBezTo>
                <a:cubicBezTo>
                  <a:pt x="626" y="427"/>
                  <a:pt x="662" y="396"/>
                  <a:pt x="699" y="368"/>
                </a:cubicBezTo>
                <a:cubicBezTo>
                  <a:pt x="724" y="350"/>
                  <a:pt x="752" y="335"/>
                  <a:pt x="778" y="319"/>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93" name="Comment 13"/>
          <p:cNvSpPr>
            <a:spLocks noRot="1" noChangeAspect="1" noEditPoints="1" noChangeArrowheads="1" noChangeShapeType="1" noTextEdit="1"/>
          </p:cNvSpPr>
          <p:nvPr/>
        </p:nvSpPr>
        <p:spPr bwMode="auto">
          <a:xfrm>
            <a:off x="1112838" y="369888"/>
            <a:ext cx="7056437" cy="4779962"/>
          </a:xfrm>
          <a:custGeom>
            <a:avLst/>
            <a:gdLst>
              <a:gd name="T0" fmla="+- 0 20160 3092"/>
              <a:gd name="T1" fmla="*/ T0 w 19599"/>
              <a:gd name="T2" fmla="+- 0 1041 1028"/>
              <a:gd name="T3" fmla="*/ 1041 h 13278"/>
              <a:gd name="T4" fmla="+- 0 20116 3092"/>
              <a:gd name="T5" fmla="*/ T4 w 19599"/>
              <a:gd name="T6" fmla="+- 0 1032 1028"/>
              <a:gd name="T7" fmla="*/ 1032 h 13278"/>
              <a:gd name="T8" fmla="+- 0 20133 3092"/>
              <a:gd name="T9" fmla="*/ T8 w 19599"/>
              <a:gd name="T10" fmla="+- 0 1037 1028"/>
              <a:gd name="T11" fmla="*/ 1037 h 13278"/>
              <a:gd name="T12" fmla="+- 0 20313 3092"/>
              <a:gd name="T13" fmla="*/ T12 w 19599"/>
              <a:gd name="T14" fmla="+- 0 1040 1028"/>
              <a:gd name="T15" fmla="*/ 1040 h 13278"/>
              <a:gd name="T16" fmla="+- 0 20589 3092"/>
              <a:gd name="T17" fmla="*/ T16 w 19599"/>
              <a:gd name="T18" fmla="+- 0 1031 1028"/>
              <a:gd name="T19" fmla="*/ 1031 h 13278"/>
              <a:gd name="T20" fmla="+- 0 20582 3092"/>
              <a:gd name="T21" fmla="*/ T20 w 19599"/>
              <a:gd name="T22" fmla="+- 0 1041 1028"/>
              <a:gd name="T23" fmla="*/ 1041 h 13278"/>
              <a:gd name="T24" fmla="+- 0 20424 3092"/>
              <a:gd name="T25" fmla="*/ T24 w 19599"/>
              <a:gd name="T26" fmla="+- 0 1069 1028"/>
              <a:gd name="T27" fmla="*/ 1069 h 13278"/>
              <a:gd name="T28" fmla="+- 0 20273 3092"/>
              <a:gd name="T29" fmla="*/ T28 w 19599"/>
              <a:gd name="T30" fmla="+- 0 1073 1028"/>
              <a:gd name="T31" fmla="*/ 1073 h 13278"/>
              <a:gd name="T32" fmla="+- 0 20239 3092"/>
              <a:gd name="T33" fmla="*/ T32 w 19599"/>
              <a:gd name="T34" fmla="+- 0 1068 1028"/>
              <a:gd name="T35" fmla="*/ 1068 h 13278"/>
              <a:gd name="T36" fmla="+- 0 20123 3092"/>
              <a:gd name="T37" fmla="*/ T36 w 19599"/>
              <a:gd name="T38" fmla="+- 0 1981 1028"/>
              <a:gd name="T39" fmla="*/ 1981 h 13278"/>
              <a:gd name="T40" fmla="+- 0 20307 3092"/>
              <a:gd name="T41" fmla="*/ T40 w 19599"/>
              <a:gd name="T42" fmla="+- 0 1984 1028"/>
              <a:gd name="T43" fmla="*/ 1984 h 13278"/>
              <a:gd name="T44" fmla="+- 0 20698 3092"/>
              <a:gd name="T45" fmla="*/ T44 w 19599"/>
              <a:gd name="T46" fmla="+- 0 1991 1028"/>
              <a:gd name="T47" fmla="*/ 1991 h 13278"/>
              <a:gd name="T48" fmla="+- 0 20760 3092"/>
              <a:gd name="T49" fmla="*/ T48 w 19599"/>
              <a:gd name="T50" fmla="+- 0 2015 1028"/>
              <a:gd name="T51" fmla="*/ 2015 h 13278"/>
              <a:gd name="T52" fmla="+- 0 22218 3092"/>
              <a:gd name="T53" fmla="*/ T52 w 19599"/>
              <a:gd name="T54" fmla="+- 0 2011 1028"/>
              <a:gd name="T55" fmla="*/ 2011 h 13278"/>
              <a:gd name="T56" fmla="+- 0 22534 3092"/>
              <a:gd name="T57" fmla="*/ T56 w 19599"/>
              <a:gd name="T58" fmla="+- 0 1982 1028"/>
              <a:gd name="T59" fmla="*/ 1982 h 13278"/>
              <a:gd name="T60" fmla="+- 0 22672 3092"/>
              <a:gd name="T61" fmla="*/ T60 w 19599"/>
              <a:gd name="T62" fmla="+- 0 2021 1028"/>
              <a:gd name="T63" fmla="*/ 2021 h 13278"/>
              <a:gd name="T64" fmla="+- 0 5582 3092"/>
              <a:gd name="T65" fmla="*/ T64 w 19599"/>
              <a:gd name="T66" fmla="+- 0 14004 1028"/>
              <a:gd name="T67" fmla="*/ 14004 h 13278"/>
              <a:gd name="T68" fmla="+- 0 16262 3092"/>
              <a:gd name="T69" fmla="*/ T68 w 19599"/>
              <a:gd name="T70" fmla="+- 0 13744 1028"/>
              <a:gd name="T71" fmla="*/ 13744 h 13278"/>
              <a:gd name="T72" fmla="+- 0 21157 3092"/>
              <a:gd name="T73" fmla="*/ T72 w 19599"/>
              <a:gd name="T74" fmla="+- 0 13682 1028"/>
              <a:gd name="T75" fmla="*/ 13682 h 13278"/>
              <a:gd name="T76" fmla="+- 0 20080 3092"/>
              <a:gd name="T77" fmla="*/ T76 w 19599"/>
              <a:gd name="T78" fmla="+- 0 2743 1028"/>
              <a:gd name="T79" fmla="*/ 2743 h 13278"/>
              <a:gd name="T80" fmla="+- 0 20112 3092"/>
              <a:gd name="T81" fmla="*/ T80 w 19599"/>
              <a:gd name="T82" fmla="+- 0 2761 1028"/>
              <a:gd name="T83" fmla="*/ 2761 h 13278"/>
              <a:gd name="T84" fmla="+- 0 20313 3092"/>
              <a:gd name="T85" fmla="*/ T84 w 19599"/>
              <a:gd name="T86" fmla="+- 0 2794 1028"/>
              <a:gd name="T87" fmla="*/ 2794 h 13278"/>
              <a:gd name="T88" fmla="+- 0 20678 3092"/>
              <a:gd name="T89" fmla="*/ T88 w 19599"/>
              <a:gd name="T90" fmla="+- 0 2830 1028"/>
              <a:gd name="T91" fmla="*/ 2830 h 13278"/>
              <a:gd name="T92" fmla="+- 0 20686 3092"/>
              <a:gd name="T93" fmla="*/ T92 w 19599"/>
              <a:gd name="T94" fmla="+- 0 2846 1028"/>
              <a:gd name="T95" fmla="*/ 2846 h 13278"/>
              <a:gd name="T96" fmla="+- 0 22037 3092"/>
              <a:gd name="T97" fmla="*/ T96 w 19599"/>
              <a:gd name="T98" fmla="+- 0 2940 1028"/>
              <a:gd name="T99" fmla="*/ 2940 h 13278"/>
              <a:gd name="T100" fmla="+- 0 22238 3092"/>
              <a:gd name="T101" fmla="*/ T100 w 19599"/>
              <a:gd name="T102" fmla="+- 0 2954 1028"/>
              <a:gd name="T103" fmla="*/ 2954 h 13278"/>
              <a:gd name="T104" fmla="+- 0 22530 3092"/>
              <a:gd name="T105" fmla="*/ T104 w 19599"/>
              <a:gd name="T106" fmla="+- 0 2965 1028"/>
              <a:gd name="T107" fmla="*/ 2965 h 13278"/>
              <a:gd name="T108" fmla="+- 0 22614 3092"/>
              <a:gd name="T109" fmla="*/ T108 w 19599"/>
              <a:gd name="T110" fmla="+- 0 2959 1028"/>
              <a:gd name="T111" fmla="*/ 2959 h 13278"/>
              <a:gd name="T112" fmla="+- 0 22177 3092"/>
              <a:gd name="T113" fmla="*/ T112 w 19599"/>
              <a:gd name="T114" fmla="+- 0 3750 1028"/>
              <a:gd name="T115" fmla="*/ 3750 h 13278"/>
              <a:gd name="T116" fmla="+- 0 22176 3092"/>
              <a:gd name="T117" fmla="*/ T116 w 19599"/>
              <a:gd name="T118" fmla="+- 0 3772 1028"/>
              <a:gd name="T119" fmla="*/ 3772 h 13278"/>
              <a:gd name="T120" fmla="+- 0 22392 3092"/>
              <a:gd name="T121" fmla="*/ T120 w 19599"/>
              <a:gd name="T122" fmla="+- 0 3792 1028"/>
              <a:gd name="T123" fmla="*/ 3792 h 13278"/>
              <a:gd name="T124" fmla="+- 0 22517 3092"/>
              <a:gd name="T125" fmla="*/ T124 w 19599"/>
              <a:gd name="T126" fmla="+- 0 3755 1028"/>
              <a:gd name="T127" fmla="*/ 3755 h 13278"/>
              <a:gd name="T128" fmla="+- 0 19983 3092"/>
              <a:gd name="T129" fmla="*/ T128 w 19599"/>
              <a:gd name="T130" fmla="+- 0 4658 1028"/>
              <a:gd name="T131" fmla="*/ 4658 h 13278"/>
              <a:gd name="T132" fmla="+- 0 20126 3092"/>
              <a:gd name="T133" fmla="*/ T132 w 19599"/>
              <a:gd name="T134" fmla="+- 0 4646 1028"/>
              <a:gd name="T135" fmla="*/ 4646 h 13278"/>
              <a:gd name="T136" fmla="+- 0 20540 3092"/>
              <a:gd name="T137" fmla="*/ T136 w 19599"/>
              <a:gd name="T138" fmla="+- 0 4653 1028"/>
              <a:gd name="T139" fmla="*/ 4653 h 13278"/>
              <a:gd name="T140" fmla="+- 0 20789 3092"/>
              <a:gd name="T141" fmla="*/ T140 w 19599"/>
              <a:gd name="T142" fmla="+- 0 4628 1028"/>
              <a:gd name="T143" fmla="*/ 4628 h 13278"/>
              <a:gd name="T144" fmla="+- 0 20730 3092"/>
              <a:gd name="T145" fmla="*/ T144 w 19599"/>
              <a:gd name="T146" fmla="+- 0 4609 1028"/>
              <a:gd name="T147" fmla="*/ 4609 h 13278"/>
              <a:gd name="T148" fmla="+- 0 19959 3092"/>
              <a:gd name="T149" fmla="*/ T148 w 19599"/>
              <a:gd name="T150" fmla="+- 0 4737 1028"/>
              <a:gd name="T151" fmla="*/ 4737 h 13278"/>
              <a:gd name="T152" fmla="+- 0 19962 3092"/>
              <a:gd name="T153" fmla="*/ T152 w 19599"/>
              <a:gd name="T154" fmla="+- 0 4782 1028"/>
              <a:gd name="T155" fmla="*/ 4782 h 13278"/>
              <a:gd name="T156" fmla="+- 0 20333 3092"/>
              <a:gd name="T157" fmla="*/ T156 w 19599"/>
              <a:gd name="T158" fmla="+- 0 4000 1028"/>
              <a:gd name="T159" fmla="*/ 4000 h 13278"/>
              <a:gd name="T160" fmla="+- 0 19784 3092"/>
              <a:gd name="T161" fmla="*/ T160 w 19599"/>
              <a:gd name="T162" fmla="+- 0 4183 1028"/>
              <a:gd name="T163" fmla="*/ 4183 h 13278"/>
              <a:gd name="T164" fmla="+- 0 19716 3092"/>
              <a:gd name="T165" fmla="*/ T164 w 19599"/>
              <a:gd name="T166" fmla="+- 0 4722 1028"/>
              <a:gd name="T167" fmla="*/ 4722 h 13278"/>
              <a:gd name="T168" fmla="+- 0 20520 3092"/>
              <a:gd name="T169" fmla="*/ T168 w 19599"/>
              <a:gd name="T170" fmla="+- 0 4979 1028"/>
              <a:gd name="T171" fmla="*/ 4979 h 13278"/>
              <a:gd name="T172" fmla="+- 0 21000 3092"/>
              <a:gd name="T173" fmla="*/ T172 w 19599"/>
              <a:gd name="T174" fmla="+- 0 4584 1028"/>
              <a:gd name="T175" fmla="*/ 4584 h 13278"/>
              <a:gd name="T176" fmla="+- 0 20981 3092"/>
              <a:gd name="T177" fmla="*/ T176 w 19599"/>
              <a:gd name="T178" fmla="+- 0 3985 1028"/>
              <a:gd name="T179" fmla="*/ 3985 h 13278"/>
              <a:gd name="T180" fmla="+- 0 20678 3092"/>
              <a:gd name="T181" fmla="*/ T180 w 19599"/>
              <a:gd name="T182" fmla="+- 0 3877 1028"/>
              <a:gd name="T183" fmla="*/ 3877 h 13278"/>
              <a:gd name="T184" fmla="+- 0 18171 3092"/>
              <a:gd name="T185" fmla="*/ T184 w 19599"/>
              <a:gd name="T186" fmla="+- 0 3799 1028"/>
              <a:gd name="T187" fmla="*/ 3799 h 13278"/>
              <a:gd name="T188" fmla="+- 0 18285 3092"/>
              <a:gd name="T189" fmla="*/ T188 w 19599"/>
              <a:gd name="T190" fmla="+- 0 3805 1028"/>
              <a:gd name="T191" fmla="*/ 3805 h 1327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19599" h="13278" extrusionOk="0">
                <a:moveTo>
                  <a:pt x="17092" y="33"/>
                </a:moveTo>
                <a:cubicBezTo>
                  <a:pt x="17084" y="27"/>
                  <a:pt x="17077" y="19"/>
                  <a:pt x="17068" y="13"/>
                </a:cubicBezTo>
                <a:cubicBezTo>
                  <a:pt x="17057" y="6"/>
                  <a:pt x="17051" y="2"/>
                  <a:pt x="17039" y="1"/>
                </a:cubicBezTo>
                <a:cubicBezTo>
                  <a:pt x="17033" y="0"/>
                  <a:pt x="17027" y="4"/>
                  <a:pt x="17024" y="4"/>
                </a:cubicBezTo>
                <a:cubicBezTo>
                  <a:pt x="17023" y="4"/>
                  <a:pt x="17022" y="3"/>
                  <a:pt x="17021" y="3"/>
                </a:cubicBezTo>
                <a:cubicBezTo>
                  <a:pt x="17027" y="5"/>
                  <a:pt x="17032" y="8"/>
                  <a:pt x="17041" y="9"/>
                </a:cubicBezTo>
                <a:cubicBezTo>
                  <a:pt x="17063" y="10"/>
                  <a:pt x="17086" y="11"/>
                  <a:pt x="17108" y="12"/>
                </a:cubicBezTo>
                <a:cubicBezTo>
                  <a:pt x="17145" y="13"/>
                  <a:pt x="17184" y="13"/>
                  <a:pt x="17221" y="12"/>
                </a:cubicBezTo>
                <a:cubicBezTo>
                  <a:pt x="17280" y="11"/>
                  <a:pt x="17340" y="6"/>
                  <a:pt x="17399" y="4"/>
                </a:cubicBezTo>
                <a:cubicBezTo>
                  <a:pt x="17430" y="3"/>
                  <a:pt x="17466" y="-3"/>
                  <a:pt x="17497" y="3"/>
                </a:cubicBezTo>
                <a:cubicBezTo>
                  <a:pt x="17504" y="4"/>
                  <a:pt x="17506" y="4"/>
                  <a:pt x="17509" y="7"/>
                </a:cubicBezTo>
                <a:cubicBezTo>
                  <a:pt x="17503" y="9"/>
                  <a:pt x="17497" y="11"/>
                  <a:pt x="17490" y="13"/>
                </a:cubicBezTo>
                <a:cubicBezTo>
                  <a:pt x="17468" y="18"/>
                  <a:pt x="17446" y="24"/>
                  <a:pt x="17423" y="27"/>
                </a:cubicBezTo>
                <a:cubicBezTo>
                  <a:pt x="17393" y="31"/>
                  <a:pt x="17362" y="40"/>
                  <a:pt x="17332" y="41"/>
                </a:cubicBezTo>
                <a:cubicBezTo>
                  <a:pt x="17303" y="42"/>
                  <a:pt x="17274" y="43"/>
                  <a:pt x="17245" y="44"/>
                </a:cubicBezTo>
                <a:cubicBezTo>
                  <a:pt x="17224" y="45"/>
                  <a:pt x="17202" y="45"/>
                  <a:pt x="17181" y="45"/>
                </a:cubicBezTo>
                <a:cubicBezTo>
                  <a:pt x="17173" y="45"/>
                  <a:pt x="17156" y="48"/>
                  <a:pt x="17148" y="44"/>
                </a:cubicBezTo>
                <a:cubicBezTo>
                  <a:pt x="17146" y="43"/>
                  <a:pt x="17149" y="41"/>
                  <a:pt x="17147" y="40"/>
                </a:cubicBezTo>
              </a:path>
              <a:path w="19599" h="13278" extrusionOk="0">
                <a:moveTo>
                  <a:pt x="17049" y="970"/>
                </a:moveTo>
                <a:cubicBezTo>
                  <a:pt x="17043" y="964"/>
                  <a:pt x="17037" y="959"/>
                  <a:pt x="17031" y="953"/>
                </a:cubicBezTo>
                <a:cubicBezTo>
                  <a:pt x="17044" y="953"/>
                  <a:pt x="17057" y="953"/>
                  <a:pt x="17070" y="953"/>
                </a:cubicBezTo>
                <a:cubicBezTo>
                  <a:pt x="17118" y="953"/>
                  <a:pt x="17167" y="955"/>
                  <a:pt x="17215" y="956"/>
                </a:cubicBezTo>
                <a:cubicBezTo>
                  <a:pt x="17291" y="957"/>
                  <a:pt x="17368" y="957"/>
                  <a:pt x="17444" y="957"/>
                </a:cubicBezTo>
                <a:cubicBezTo>
                  <a:pt x="17498" y="957"/>
                  <a:pt x="17552" y="956"/>
                  <a:pt x="17606" y="963"/>
                </a:cubicBezTo>
                <a:cubicBezTo>
                  <a:pt x="17623" y="965"/>
                  <a:pt x="17642" y="967"/>
                  <a:pt x="17657" y="976"/>
                </a:cubicBezTo>
                <a:cubicBezTo>
                  <a:pt x="17661" y="978"/>
                  <a:pt x="17664" y="985"/>
                  <a:pt x="17668" y="987"/>
                </a:cubicBezTo>
                <a:cubicBezTo>
                  <a:pt x="17670" y="989"/>
                  <a:pt x="17673" y="990"/>
                  <a:pt x="17676" y="988"/>
                </a:cubicBezTo>
              </a:path>
              <a:path w="19599" h="13278" extrusionOk="0">
                <a:moveTo>
                  <a:pt x="19126" y="983"/>
                </a:moveTo>
                <a:cubicBezTo>
                  <a:pt x="19167" y="977"/>
                  <a:pt x="19207" y="973"/>
                  <a:pt x="19248" y="969"/>
                </a:cubicBezTo>
                <a:cubicBezTo>
                  <a:pt x="19312" y="962"/>
                  <a:pt x="19377" y="956"/>
                  <a:pt x="19442" y="954"/>
                </a:cubicBezTo>
                <a:cubicBezTo>
                  <a:pt x="19484" y="953"/>
                  <a:pt x="19538" y="949"/>
                  <a:pt x="19579" y="962"/>
                </a:cubicBezTo>
                <a:cubicBezTo>
                  <a:pt x="19610" y="972"/>
                  <a:pt x="19593" y="981"/>
                  <a:pt x="19580" y="993"/>
                </a:cubicBezTo>
              </a:path>
              <a:path w="19599" h="13278" extrusionOk="0">
                <a:moveTo>
                  <a:pt x="0" y="13277"/>
                </a:moveTo>
                <a:cubicBezTo>
                  <a:pt x="824" y="13149"/>
                  <a:pt x="1660" y="13059"/>
                  <a:pt x="2490" y="12976"/>
                </a:cubicBezTo>
                <a:cubicBezTo>
                  <a:pt x="4159" y="12809"/>
                  <a:pt x="5853" y="12867"/>
                  <a:pt x="7528" y="12843"/>
                </a:cubicBezTo>
                <a:cubicBezTo>
                  <a:pt x="9406" y="12816"/>
                  <a:pt x="11293" y="12789"/>
                  <a:pt x="13170" y="12716"/>
                </a:cubicBezTo>
                <a:cubicBezTo>
                  <a:pt x="14792" y="12653"/>
                  <a:pt x="16421" y="12597"/>
                  <a:pt x="18044" y="12650"/>
                </a:cubicBezTo>
                <a:cubicBezTo>
                  <a:pt x="18056" y="12652"/>
                  <a:pt x="18058" y="12653"/>
                  <a:pt x="18065" y="12654"/>
                </a:cubicBezTo>
              </a:path>
              <a:path w="19599" h="13278" extrusionOk="0">
                <a:moveTo>
                  <a:pt x="16998" y="1708"/>
                </a:moveTo>
                <a:cubicBezTo>
                  <a:pt x="16993" y="1712"/>
                  <a:pt x="16992" y="1710"/>
                  <a:pt x="16988" y="1715"/>
                </a:cubicBezTo>
                <a:cubicBezTo>
                  <a:pt x="16988" y="1716"/>
                  <a:pt x="16989" y="1716"/>
                  <a:pt x="16989" y="1717"/>
                </a:cubicBezTo>
                <a:cubicBezTo>
                  <a:pt x="16999" y="1723"/>
                  <a:pt x="17008" y="1729"/>
                  <a:pt x="17020" y="1733"/>
                </a:cubicBezTo>
                <a:cubicBezTo>
                  <a:pt x="17045" y="1741"/>
                  <a:pt x="17073" y="1746"/>
                  <a:pt x="17099" y="1750"/>
                </a:cubicBezTo>
                <a:cubicBezTo>
                  <a:pt x="17140" y="1757"/>
                  <a:pt x="17180" y="1761"/>
                  <a:pt x="17221" y="1766"/>
                </a:cubicBezTo>
                <a:cubicBezTo>
                  <a:pt x="17298" y="1775"/>
                  <a:pt x="17375" y="1782"/>
                  <a:pt x="17452" y="1789"/>
                </a:cubicBezTo>
                <a:cubicBezTo>
                  <a:pt x="17497" y="1793"/>
                  <a:pt x="17541" y="1798"/>
                  <a:pt x="17586" y="1802"/>
                </a:cubicBezTo>
                <a:cubicBezTo>
                  <a:pt x="17599" y="1803"/>
                  <a:pt x="17610" y="1806"/>
                  <a:pt x="17623" y="1810"/>
                </a:cubicBezTo>
                <a:cubicBezTo>
                  <a:pt x="17615" y="1813"/>
                  <a:pt x="17606" y="1816"/>
                  <a:pt x="17594" y="1818"/>
                </a:cubicBezTo>
                <a:cubicBezTo>
                  <a:pt x="17563" y="1822"/>
                  <a:pt x="17533" y="1823"/>
                  <a:pt x="17503" y="1828"/>
                </a:cubicBezTo>
              </a:path>
              <a:path w="19599" h="13278" extrusionOk="0">
                <a:moveTo>
                  <a:pt x="18945" y="1912"/>
                </a:moveTo>
                <a:cubicBezTo>
                  <a:pt x="18968" y="1912"/>
                  <a:pt x="18990" y="1914"/>
                  <a:pt x="19013" y="1915"/>
                </a:cubicBezTo>
                <a:cubicBezTo>
                  <a:pt x="19058" y="1916"/>
                  <a:pt x="19101" y="1924"/>
                  <a:pt x="19146" y="1926"/>
                </a:cubicBezTo>
                <a:cubicBezTo>
                  <a:pt x="19197" y="1929"/>
                  <a:pt x="19248" y="1934"/>
                  <a:pt x="19299" y="1936"/>
                </a:cubicBezTo>
                <a:cubicBezTo>
                  <a:pt x="19345" y="1938"/>
                  <a:pt x="19392" y="1937"/>
                  <a:pt x="19438" y="1937"/>
                </a:cubicBezTo>
                <a:cubicBezTo>
                  <a:pt x="19464" y="1937"/>
                  <a:pt x="19493" y="1940"/>
                  <a:pt x="19519" y="1936"/>
                </a:cubicBezTo>
                <a:cubicBezTo>
                  <a:pt x="19521" y="1936"/>
                  <a:pt x="19541" y="1930"/>
                  <a:pt x="19522" y="1931"/>
                </a:cubicBezTo>
                <a:cubicBezTo>
                  <a:pt x="19515" y="1931"/>
                  <a:pt x="19512" y="1931"/>
                  <a:pt x="19507" y="1934"/>
                </a:cubicBezTo>
              </a:path>
              <a:path w="19599" h="13278" extrusionOk="0">
                <a:moveTo>
                  <a:pt x="19085" y="2722"/>
                </a:moveTo>
                <a:cubicBezTo>
                  <a:pt x="19079" y="2722"/>
                  <a:pt x="19073" y="2722"/>
                  <a:pt x="19067" y="2722"/>
                </a:cubicBezTo>
                <a:cubicBezTo>
                  <a:pt x="19070" y="2737"/>
                  <a:pt x="19071" y="2737"/>
                  <a:pt x="19084" y="2744"/>
                </a:cubicBezTo>
                <a:cubicBezTo>
                  <a:pt x="19113" y="2761"/>
                  <a:pt x="19135" y="2772"/>
                  <a:pt x="19169" y="2774"/>
                </a:cubicBezTo>
                <a:cubicBezTo>
                  <a:pt x="19212" y="2776"/>
                  <a:pt x="19259" y="2772"/>
                  <a:pt x="19300" y="2764"/>
                </a:cubicBezTo>
                <a:cubicBezTo>
                  <a:pt x="19330" y="2758"/>
                  <a:pt x="19369" y="2747"/>
                  <a:pt x="19396" y="2736"/>
                </a:cubicBezTo>
                <a:cubicBezTo>
                  <a:pt x="19411" y="2730"/>
                  <a:pt x="19410" y="2729"/>
                  <a:pt x="19425" y="2727"/>
                </a:cubicBezTo>
              </a:path>
              <a:path w="19599" h="13278" extrusionOk="0">
                <a:moveTo>
                  <a:pt x="16915" y="3643"/>
                </a:moveTo>
                <a:cubicBezTo>
                  <a:pt x="16906" y="3638"/>
                  <a:pt x="16900" y="3635"/>
                  <a:pt x="16891" y="3630"/>
                </a:cubicBezTo>
                <a:cubicBezTo>
                  <a:pt x="16902" y="3629"/>
                  <a:pt x="16912" y="3627"/>
                  <a:pt x="16923" y="3626"/>
                </a:cubicBezTo>
                <a:cubicBezTo>
                  <a:pt x="16960" y="3623"/>
                  <a:pt x="16997" y="3620"/>
                  <a:pt x="17034" y="3618"/>
                </a:cubicBezTo>
                <a:cubicBezTo>
                  <a:pt x="17099" y="3615"/>
                  <a:pt x="17163" y="3612"/>
                  <a:pt x="17228" y="3615"/>
                </a:cubicBezTo>
                <a:cubicBezTo>
                  <a:pt x="17301" y="3619"/>
                  <a:pt x="17375" y="3620"/>
                  <a:pt x="17448" y="3625"/>
                </a:cubicBezTo>
                <a:cubicBezTo>
                  <a:pt x="17506" y="3629"/>
                  <a:pt x="17560" y="3628"/>
                  <a:pt x="17618" y="3622"/>
                </a:cubicBezTo>
                <a:cubicBezTo>
                  <a:pt x="17648" y="3619"/>
                  <a:pt x="17671" y="3614"/>
                  <a:pt x="17697" y="3600"/>
                </a:cubicBezTo>
                <a:cubicBezTo>
                  <a:pt x="17699" y="3598"/>
                  <a:pt x="17700" y="3597"/>
                  <a:pt x="17702" y="3595"/>
                </a:cubicBezTo>
                <a:cubicBezTo>
                  <a:pt x="17680" y="3584"/>
                  <a:pt x="17666" y="3582"/>
                  <a:pt x="17638" y="3581"/>
                </a:cubicBezTo>
                <a:cubicBezTo>
                  <a:pt x="17433" y="3577"/>
                  <a:pt x="17227" y="3629"/>
                  <a:pt x="17028" y="3673"/>
                </a:cubicBezTo>
                <a:cubicBezTo>
                  <a:pt x="16976" y="3685"/>
                  <a:pt x="16918" y="3693"/>
                  <a:pt x="16867" y="3709"/>
                </a:cubicBezTo>
                <a:cubicBezTo>
                  <a:pt x="16848" y="3715"/>
                  <a:pt x="16827" y="3721"/>
                  <a:pt x="16844" y="3739"/>
                </a:cubicBezTo>
                <a:cubicBezTo>
                  <a:pt x="16857" y="3746"/>
                  <a:pt x="16861" y="3749"/>
                  <a:pt x="16870" y="3754"/>
                </a:cubicBezTo>
              </a:path>
              <a:path w="19599" h="13278" extrusionOk="0">
                <a:moveTo>
                  <a:pt x="17334" y="3023"/>
                </a:moveTo>
                <a:cubicBezTo>
                  <a:pt x="17303" y="3005"/>
                  <a:pt x="17274" y="2987"/>
                  <a:pt x="17241" y="2972"/>
                </a:cubicBezTo>
                <a:cubicBezTo>
                  <a:pt x="17196" y="2952"/>
                  <a:pt x="17150" y="2940"/>
                  <a:pt x="17101" y="2939"/>
                </a:cubicBezTo>
                <a:cubicBezTo>
                  <a:pt x="16929" y="2935"/>
                  <a:pt x="16790" y="3018"/>
                  <a:pt x="16692" y="3155"/>
                </a:cubicBezTo>
                <a:cubicBezTo>
                  <a:pt x="16631" y="3241"/>
                  <a:pt x="16530" y="3369"/>
                  <a:pt x="16528" y="3479"/>
                </a:cubicBezTo>
                <a:cubicBezTo>
                  <a:pt x="16527" y="3560"/>
                  <a:pt x="16579" y="3631"/>
                  <a:pt x="16624" y="3694"/>
                </a:cubicBezTo>
                <a:cubicBezTo>
                  <a:pt x="16716" y="3823"/>
                  <a:pt x="16823" y="3959"/>
                  <a:pt x="16980" y="4009"/>
                </a:cubicBezTo>
                <a:cubicBezTo>
                  <a:pt x="17124" y="4055"/>
                  <a:pt x="17293" y="4008"/>
                  <a:pt x="17428" y="3951"/>
                </a:cubicBezTo>
                <a:cubicBezTo>
                  <a:pt x="17500" y="3921"/>
                  <a:pt x="17568" y="3883"/>
                  <a:pt x="17631" y="3838"/>
                </a:cubicBezTo>
                <a:cubicBezTo>
                  <a:pt x="17737" y="3763"/>
                  <a:pt x="17835" y="3664"/>
                  <a:pt x="17908" y="3556"/>
                </a:cubicBezTo>
                <a:cubicBezTo>
                  <a:pt x="18002" y="3417"/>
                  <a:pt x="18007" y="3243"/>
                  <a:pt x="17961" y="3086"/>
                </a:cubicBezTo>
                <a:cubicBezTo>
                  <a:pt x="17946" y="3035"/>
                  <a:pt x="17922" y="2997"/>
                  <a:pt x="17889" y="2957"/>
                </a:cubicBezTo>
                <a:cubicBezTo>
                  <a:pt x="17857" y="2919"/>
                  <a:pt x="17811" y="2883"/>
                  <a:pt x="17764" y="2865"/>
                </a:cubicBezTo>
                <a:cubicBezTo>
                  <a:pt x="17709" y="2844"/>
                  <a:pt x="17644" y="2844"/>
                  <a:pt x="17586" y="2849"/>
                </a:cubicBezTo>
                <a:cubicBezTo>
                  <a:pt x="17514" y="2859"/>
                  <a:pt x="17489" y="2863"/>
                  <a:pt x="17442" y="2877"/>
                </a:cubicBezTo>
              </a:path>
              <a:path w="19599" h="13278" extrusionOk="0">
                <a:moveTo>
                  <a:pt x="15079" y="2771"/>
                </a:moveTo>
                <a:cubicBezTo>
                  <a:pt x="15094" y="2766"/>
                  <a:pt x="15107" y="2758"/>
                  <a:pt x="15124" y="2758"/>
                </a:cubicBezTo>
                <a:cubicBezTo>
                  <a:pt x="15148" y="2758"/>
                  <a:pt x="15170" y="2771"/>
                  <a:pt x="15193" y="2777"/>
                </a:cubicBezTo>
                <a:cubicBezTo>
                  <a:pt x="15200" y="2778"/>
                  <a:pt x="15206" y="2780"/>
                  <a:pt x="15213" y="2781"/>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94" name="Comment 14"/>
          <p:cNvSpPr>
            <a:spLocks noRot="1" noChangeAspect="1" noEditPoints="1" noChangeArrowheads="1" noChangeShapeType="1" noTextEdit="1"/>
          </p:cNvSpPr>
          <p:nvPr/>
        </p:nvSpPr>
        <p:spPr bwMode="auto">
          <a:xfrm>
            <a:off x="1227138" y="2614613"/>
            <a:ext cx="6042025" cy="128587"/>
          </a:xfrm>
          <a:custGeom>
            <a:avLst/>
            <a:gdLst>
              <a:gd name="T0" fmla="+- 0 3407 3407"/>
              <a:gd name="T1" fmla="*/ T0 w 16785"/>
              <a:gd name="T2" fmla="+- 0 7578 7265"/>
              <a:gd name="T3" fmla="*/ 7578 h 355"/>
              <a:gd name="T4" fmla="+- 0 4469 3407"/>
              <a:gd name="T5" fmla="*/ T4 w 16785"/>
              <a:gd name="T6" fmla="+- 0 7548 7265"/>
              <a:gd name="T7" fmla="*/ 7548 h 355"/>
              <a:gd name="T8" fmla="+- 0 5525 3407"/>
              <a:gd name="T9" fmla="*/ T8 w 16785"/>
              <a:gd name="T10" fmla="+- 0 7628 7265"/>
              <a:gd name="T11" fmla="*/ 7628 h 355"/>
              <a:gd name="T12" fmla="+- 0 6590 3407"/>
              <a:gd name="T13" fmla="*/ T12 w 16785"/>
              <a:gd name="T14" fmla="+- 0 7582 7265"/>
              <a:gd name="T15" fmla="*/ 7582 h 355"/>
              <a:gd name="T16" fmla="+- 0 8185 3407"/>
              <a:gd name="T17" fmla="*/ T16 w 16785"/>
              <a:gd name="T18" fmla="+- 0 7513 7265"/>
              <a:gd name="T19" fmla="*/ 7513 h 355"/>
              <a:gd name="T20" fmla="+- 0 9762 3407"/>
              <a:gd name="T21" fmla="*/ T20 w 16785"/>
              <a:gd name="T22" fmla="+- 0 7430 7265"/>
              <a:gd name="T23" fmla="*/ 7430 h 355"/>
              <a:gd name="T24" fmla="+- 0 11353 3407"/>
              <a:gd name="T25" fmla="*/ T24 w 16785"/>
              <a:gd name="T26" fmla="+- 0 7315 7265"/>
              <a:gd name="T27" fmla="*/ 7315 h 355"/>
              <a:gd name="T28" fmla="+- 0 12188 3407"/>
              <a:gd name="T29" fmla="*/ T28 w 16785"/>
              <a:gd name="T30" fmla="+- 0 7254 7265"/>
              <a:gd name="T31" fmla="*/ 7254 h 355"/>
              <a:gd name="T32" fmla="+- 0 13054 3407"/>
              <a:gd name="T33" fmla="*/ T32 w 16785"/>
              <a:gd name="T34" fmla="+- 0 7236 7265"/>
              <a:gd name="T35" fmla="*/ 7236 h 355"/>
              <a:gd name="T36" fmla="+- 0 13890 3407"/>
              <a:gd name="T37" fmla="*/ T36 w 16785"/>
              <a:gd name="T38" fmla="+- 0 7284 7265"/>
              <a:gd name="T39" fmla="*/ 7284 h 355"/>
              <a:gd name="T40" fmla="+- 0 15196 3407"/>
              <a:gd name="T41" fmla="*/ T40 w 16785"/>
              <a:gd name="T42" fmla="+- 0 7358 7265"/>
              <a:gd name="T43" fmla="*/ 7358 h 355"/>
              <a:gd name="T44" fmla="+- 0 16497 3407"/>
              <a:gd name="T45" fmla="*/ T44 w 16785"/>
              <a:gd name="T46" fmla="+- 0 7485 7265"/>
              <a:gd name="T47" fmla="*/ 7485 h 355"/>
              <a:gd name="T48" fmla="+- 0 17805 3407"/>
              <a:gd name="T49" fmla="*/ T48 w 16785"/>
              <a:gd name="T50" fmla="+- 0 7512 7265"/>
              <a:gd name="T51" fmla="*/ 7512 h 355"/>
              <a:gd name="T52" fmla="+- 0 18585 3407"/>
              <a:gd name="T53" fmla="*/ T52 w 16785"/>
              <a:gd name="T54" fmla="+- 0 7528 7265"/>
              <a:gd name="T55" fmla="*/ 7528 h 355"/>
              <a:gd name="T56" fmla="+- 0 19401 3407"/>
              <a:gd name="T57" fmla="*/ T56 w 16785"/>
              <a:gd name="T58" fmla="+- 0 7610 7265"/>
              <a:gd name="T59" fmla="*/ 7610 h 355"/>
              <a:gd name="T60" fmla="+- 0 20178 3407"/>
              <a:gd name="T61" fmla="*/ T60 w 16785"/>
              <a:gd name="T62" fmla="+- 0 7559 7265"/>
              <a:gd name="T63" fmla="*/ 7559 h 355"/>
              <a:gd name="T64" fmla="+- 0 20190 3407"/>
              <a:gd name="T65" fmla="*/ T64 w 16785"/>
              <a:gd name="T66" fmla="+- 0 7558 7265"/>
              <a:gd name="T67" fmla="*/ 7558 h 355"/>
              <a:gd name="T68" fmla="+- 0 20162 3407"/>
              <a:gd name="T69" fmla="*/ T68 w 16785"/>
              <a:gd name="T70" fmla="+- 0 7540 7265"/>
              <a:gd name="T71" fmla="*/ 7540 h 355"/>
              <a:gd name="T72" fmla="+- 0 20174 3407"/>
              <a:gd name="T73" fmla="*/ T72 w 16785"/>
              <a:gd name="T74" fmla="+- 0 7539 7265"/>
              <a:gd name="T75" fmla="*/ 7539 h 3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6785" h="355" extrusionOk="0">
                <a:moveTo>
                  <a:pt x="0" y="313"/>
                </a:moveTo>
                <a:cubicBezTo>
                  <a:pt x="1062" y="283"/>
                  <a:pt x="2118" y="363"/>
                  <a:pt x="3183" y="317"/>
                </a:cubicBezTo>
                <a:cubicBezTo>
                  <a:pt x="4778" y="248"/>
                  <a:pt x="6355" y="165"/>
                  <a:pt x="7946" y="50"/>
                </a:cubicBezTo>
                <a:cubicBezTo>
                  <a:pt x="8781" y="-11"/>
                  <a:pt x="9647" y="-29"/>
                  <a:pt x="10483" y="19"/>
                </a:cubicBezTo>
                <a:cubicBezTo>
                  <a:pt x="11789" y="93"/>
                  <a:pt x="13090" y="220"/>
                  <a:pt x="14398" y="247"/>
                </a:cubicBezTo>
                <a:cubicBezTo>
                  <a:pt x="15178" y="263"/>
                  <a:pt x="15994" y="345"/>
                  <a:pt x="16771" y="294"/>
                </a:cubicBezTo>
                <a:cubicBezTo>
                  <a:pt x="16783" y="293"/>
                  <a:pt x="16755" y="275"/>
                  <a:pt x="16767" y="274"/>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95" name="Comment 15"/>
          <p:cNvSpPr>
            <a:spLocks noRot="1" noChangeAspect="1" noEditPoints="1" noChangeArrowheads="1" noChangeShapeType="1" noTextEdit="1"/>
          </p:cNvSpPr>
          <p:nvPr/>
        </p:nvSpPr>
        <p:spPr bwMode="auto">
          <a:xfrm>
            <a:off x="1143000" y="3370263"/>
            <a:ext cx="6392863" cy="134937"/>
          </a:xfrm>
          <a:custGeom>
            <a:avLst/>
            <a:gdLst>
              <a:gd name="T0" fmla="+- 0 3177 3177"/>
              <a:gd name="T1" fmla="*/ T0 w 17755"/>
              <a:gd name="T2" fmla="+- 0 9513 9363"/>
              <a:gd name="T3" fmla="*/ 9513 h 372"/>
              <a:gd name="T4" fmla="+- 0 3559 3177"/>
              <a:gd name="T5" fmla="*/ T4 w 17755"/>
              <a:gd name="T6" fmla="+- 0 9542 9363"/>
              <a:gd name="T7" fmla="*/ 9542 h 372"/>
              <a:gd name="T8" fmla="+- 0 3944 3177"/>
              <a:gd name="T9" fmla="*/ T8 w 17755"/>
              <a:gd name="T10" fmla="+- 0 9607 9363"/>
              <a:gd name="T11" fmla="*/ 9607 h 372"/>
              <a:gd name="T12" fmla="+- 0 4329 3177"/>
              <a:gd name="T13" fmla="*/ T12 w 17755"/>
              <a:gd name="T14" fmla="+- 0 9642 9363"/>
              <a:gd name="T15" fmla="*/ 9642 h 372"/>
              <a:gd name="T16" fmla="+- 0 5669 3177"/>
              <a:gd name="T17" fmla="*/ T16 w 17755"/>
              <a:gd name="T18" fmla="+- 0 9763 9363"/>
              <a:gd name="T19" fmla="*/ 9763 h 372"/>
              <a:gd name="T20" fmla="+- 0 6965 3177"/>
              <a:gd name="T21" fmla="*/ T20 w 17755"/>
              <a:gd name="T22" fmla="+- 0 9643 9363"/>
              <a:gd name="T23" fmla="*/ 9643 h 372"/>
              <a:gd name="T24" fmla="+- 0 8302 3177"/>
              <a:gd name="T25" fmla="*/ T24 w 17755"/>
              <a:gd name="T26" fmla="+- 0 9602 9363"/>
              <a:gd name="T27" fmla="*/ 9602 h 372"/>
              <a:gd name="T28" fmla="+- 0 9496 3177"/>
              <a:gd name="T29" fmla="*/ T28 w 17755"/>
              <a:gd name="T30" fmla="+- 0 9566 9363"/>
              <a:gd name="T31" fmla="*/ 9566 h 372"/>
              <a:gd name="T32" fmla="+- 0 10653 3177"/>
              <a:gd name="T33" fmla="*/ T32 w 17755"/>
              <a:gd name="T34" fmla="+- 0 9795 9363"/>
              <a:gd name="T35" fmla="*/ 9795 h 372"/>
              <a:gd name="T36" fmla="+- 0 11851 3177"/>
              <a:gd name="T37" fmla="*/ T36 w 17755"/>
              <a:gd name="T38" fmla="+- 0 9664 9363"/>
              <a:gd name="T39" fmla="*/ 9664 h 372"/>
              <a:gd name="T40" fmla="+- 0 13928 3177"/>
              <a:gd name="T41" fmla="*/ T40 w 17755"/>
              <a:gd name="T42" fmla="+- 0 9437 9363"/>
              <a:gd name="T43" fmla="*/ 9437 h 372"/>
              <a:gd name="T44" fmla="+- 0 16034 3177"/>
              <a:gd name="T45" fmla="*/ T44 w 17755"/>
              <a:gd name="T46" fmla="+- 0 9372 9363"/>
              <a:gd name="T47" fmla="*/ 9372 h 372"/>
              <a:gd name="T48" fmla="+- 0 18124 3177"/>
              <a:gd name="T49" fmla="*/ T48 w 17755"/>
              <a:gd name="T50" fmla="+- 0 9363 9363"/>
              <a:gd name="T51" fmla="*/ 9363 h 372"/>
              <a:gd name="T52" fmla="+- 0 18983 3177"/>
              <a:gd name="T53" fmla="*/ T52 w 17755"/>
              <a:gd name="T54" fmla="+- 0 9359 9363"/>
              <a:gd name="T55" fmla="*/ 9359 h 372"/>
              <a:gd name="T56" fmla="+- 0 19881 3177"/>
              <a:gd name="T57" fmla="*/ T56 w 17755"/>
              <a:gd name="T58" fmla="+- 0 9345 9363"/>
              <a:gd name="T59" fmla="*/ 9345 h 372"/>
              <a:gd name="T60" fmla="+- 0 20733 3177"/>
              <a:gd name="T61" fmla="*/ T60 w 17755"/>
              <a:gd name="T62" fmla="+- 0 9483 9363"/>
              <a:gd name="T63" fmla="*/ 9483 h 372"/>
              <a:gd name="T64" fmla="+- 0 20782 3177"/>
              <a:gd name="T65" fmla="*/ T64 w 17755"/>
              <a:gd name="T66" fmla="+- 0 9491 9363"/>
              <a:gd name="T67" fmla="*/ 9491 h 372"/>
              <a:gd name="T68" fmla="+- 0 20907 3177"/>
              <a:gd name="T69" fmla="*/ T68 w 17755"/>
              <a:gd name="T70" fmla="+- 0 9523 9363"/>
              <a:gd name="T71" fmla="*/ 9523 h 372"/>
              <a:gd name="T72" fmla="+- 0 20922 3177"/>
              <a:gd name="T73" fmla="*/ T72 w 17755"/>
              <a:gd name="T74" fmla="+- 0 9526 9363"/>
              <a:gd name="T75" fmla="*/ 9526 h 3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7755" h="372" extrusionOk="0">
                <a:moveTo>
                  <a:pt x="0" y="150"/>
                </a:moveTo>
                <a:cubicBezTo>
                  <a:pt x="382" y="179"/>
                  <a:pt x="767" y="244"/>
                  <a:pt x="1152" y="279"/>
                </a:cubicBezTo>
                <a:cubicBezTo>
                  <a:pt x="2492" y="400"/>
                  <a:pt x="3788" y="280"/>
                  <a:pt x="5125" y="239"/>
                </a:cubicBezTo>
                <a:cubicBezTo>
                  <a:pt x="6319" y="203"/>
                  <a:pt x="7476" y="432"/>
                  <a:pt x="8674" y="301"/>
                </a:cubicBezTo>
                <a:cubicBezTo>
                  <a:pt x="10751" y="74"/>
                  <a:pt x="12857" y="9"/>
                  <a:pt x="14947" y="0"/>
                </a:cubicBezTo>
                <a:cubicBezTo>
                  <a:pt x="15806" y="-4"/>
                  <a:pt x="16704" y="-18"/>
                  <a:pt x="17556" y="120"/>
                </a:cubicBezTo>
                <a:cubicBezTo>
                  <a:pt x="17605" y="128"/>
                  <a:pt x="17730" y="160"/>
                  <a:pt x="17745" y="163"/>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96" name="Comment 16"/>
          <p:cNvSpPr>
            <a:spLocks noRot="1" noChangeAspect="1" noEditPoints="1" noChangeArrowheads="1" noChangeShapeType="1" noTextEdit="1"/>
          </p:cNvSpPr>
          <p:nvPr/>
        </p:nvSpPr>
        <p:spPr bwMode="auto">
          <a:xfrm>
            <a:off x="1114425" y="4049713"/>
            <a:ext cx="6735763" cy="273050"/>
          </a:xfrm>
          <a:custGeom>
            <a:avLst/>
            <a:gdLst>
              <a:gd name="T0" fmla="+- 0 3095 3095"/>
              <a:gd name="T1" fmla="*/ T0 w 18709"/>
              <a:gd name="T2" fmla="+- 0 12007 11250"/>
              <a:gd name="T3" fmla="*/ 12007 h 758"/>
              <a:gd name="T4" fmla="+- 0 3140 3095"/>
              <a:gd name="T5" fmla="*/ T4 w 18709"/>
              <a:gd name="T6" fmla="+- 0 11998 11250"/>
              <a:gd name="T7" fmla="*/ 11998 h 758"/>
              <a:gd name="T8" fmla="+- 0 3210 3095"/>
              <a:gd name="T9" fmla="*/ T8 w 18709"/>
              <a:gd name="T10" fmla="+- 0 11954 11250"/>
              <a:gd name="T11" fmla="*/ 11954 h 758"/>
              <a:gd name="T12" fmla="+- 0 3273 3095"/>
              <a:gd name="T13" fmla="*/ T12 w 18709"/>
              <a:gd name="T14" fmla="+- 0 11945 11250"/>
              <a:gd name="T15" fmla="*/ 11945 h 758"/>
              <a:gd name="T16" fmla="+- 0 4265 3095"/>
              <a:gd name="T17" fmla="*/ T16 w 18709"/>
              <a:gd name="T18" fmla="+- 0 11808 11250"/>
              <a:gd name="T19" fmla="*/ 11808 h 758"/>
              <a:gd name="T20" fmla="+- 0 5333 3095"/>
              <a:gd name="T21" fmla="*/ T20 w 18709"/>
              <a:gd name="T22" fmla="+- 0 11764 11250"/>
              <a:gd name="T23" fmla="*/ 11764 h 758"/>
              <a:gd name="T24" fmla="+- 0 6332 3095"/>
              <a:gd name="T25" fmla="*/ T24 w 18709"/>
              <a:gd name="T26" fmla="+- 0 11735 11250"/>
              <a:gd name="T27" fmla="*/ 11735 h 758"/>
              <a:gd name="T28" fmla="+- 0 7563 3095"/>
              <a:gd name="T29" fmla="*/ T28 w 18709"/>
              <a:gd name="T30" fmla="+- 0 11699 11250"/>
              <a:gd name="T31" fmla="*/ 11699 h 758"/>
              <a:gd name="T32" fmla="+- 0 8773 3095"/>
              <a:gd name="T33" fmla="*/ T32 w 18709"/>
              <a:gd name="T34" fmla="+- 0 11922 11250"/>
              <a:gd name="T35" fmla="*/ 11922 h 758"/>
              <a:gd name="T36" fmla="+- 0 10009 3095"/>
              <a:gd name="T37" fmla="*/ T36 w 18709"/>
              <a:gd name="T38" fmla="+- 0 11845 11250"/>
              <a:gd name="T39" fmla="*/ 11845 h 758"/>
              <a:gd name="T40" fmla="+- 0 11598 3095"/>
              <a:gd name="T41" fmla="*/ T40 w 18709"/>
              <a:gd name="T42" fmla="+- 0 11746 11250"/>
              <a:gd name="T43" fmla="*/ 11746 h 758"/>
              <a:gd name="T44" fmla="+- 0 13157 3095"/>
              <a:gd name="T45" fmla="*/ T44 w 18709"/>
              <a:gd name="T46" fmla="+- 0 11569 11250"/>
              <a:gd name="T47" fmla="*/ 11569 h 758"/>
              <a:gd name="T48" fmla="+- 0 14737 3095"/>
              <a:gd name="T49" fmla="*/ T48 w 18709"/>
              <a:gd name="T50" fmla="+- 0 11384 11250"/>
              <a:gd name="T51" fmla="*/ 11384 h 758"/>
              <a:gd name="T52" fmla="+- 0 16025 3095"/>
              <a:gd name="T53" fmla="*/ T52 w 18709"/>
              <a:gd name="T54" fmla="+- 0 11233 11250"/>
              <a:gd name="T55" fmla="*/ 11233 h 758"/>
              <a:gd name="T56" fmla="+- 0 17293 3095"/>
              <a:gd name="T57" fmla="*/ T56 w 18709"/>
              <a:gd name="T58" fmla="+- 0 11283 11250"/>
              <a:gd name="T59" fmla="*/ 11283 h 758"/>
              <a:gd name="T60" fmla="+- 0 18585 3095"/>
              <a:gd name="T61" fmla="*/ T60 w 18709"/>
              <a:gd name="T62" fmla="+- 0 11282 11250"/>
              <a:gd name="T63" fmla="*/ 11282 h 758"/>
              <a:gd name="T64" fmla="+- 0 19661 3095"/>
              <a:gd name="T65" fmla="*/ T64 w 18709"/>
              <a:gd name="T66" fmla="+- 0 11281 11250"/>
              <a:gd name="T67" fmla="*/ 11281 h 758"/>
              <a:gd name="T68" fmla="+- 0 20732 3095"/>
              <a:gd name="T69" fmla="*/ T68 w 18709"/>
              <a:gd name="T70" fmla="+- 0 11209 11250"/>
              <a:gd name="T71" fmla="*/ 11209 h 758"/>
              <a:gd name="T72" fmla="+- 0 21803 3095"/>
              <a:gd name="T73" fmla="*/ T72 w 18709"/>
              <a:gd name="T74" fmla="+- 0 11318 11250"/>
              <a:gd name="T75" fmla="*/ 11318 h 75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8709" h="758" extrusionOk="0">
                <a:moveTo>
                  <a:pt x="0" y="757"/>
                </a:moveTo>
                <a:cubicBezTo>
                  <a:pt x="45" y="748"/>
                  <a:pt x="115" y="704"/>
                  <a:pt x="178" y="695"/>
                </a:cubicBezTo>
                <a:cubicBezTo>
                  <a:pt x="1170" y="558"/>
                  <a:pt x="2238" y="514"/>
                  <a:pt x="3237" y="485"/>
                </a:cubicBezTo>
                <a:cubicBezTo>
                  <a:pt x="4468" y="449"/>
                  <a:pt x="5678" y="672"/>
                  <a:pt x="6914" y="595"/>
                </a:cubicBezTo>
                <a:cubicBezTo>
                  <a:pt x="8503" y="496"/>
                  <a:pt x="10062" y="319"/>
                  <a:pt x="11642" y="134"/>
                </a:cubicBezTo>
                <a:cubicBezTo>
                  <a:pt x="12930" y="-17"/>
                  <a:pt x="14198" y="33"/>
                  <a:pt x="15490" y="32"/>
                </a:cubicBezTo>
                <a:cubicBezTo>
                  <a:pt x="16566" y="31"/>
                  <a:pt x="17637" y="-41"/>
                  <a:pt x="18708" y="68"/>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97" name="Comment 17"/>
          <p:cNvSpPr>
            <a:spLocks noRot="1" noChangeAspect="1" noEditPoints="1" noChangeArrowheads="1" noChangeShapeType="1" noTextEdit="1"/>
          </p:cNvSpPr>
          <p:nvPr/>
        </p:nvSpPr>
        <p:spPr bwMode="auto">
          <a:xfrm>
            <a:off x="2544763" y="5146675"/>
            <a:ext cx="1008062" cy="1227138"/>
          </a:xfrm>
          <a:custGeom>
            <a:avLst/>
            <a:gdLst>
              <a:gd name="T0" fmla="+- 0 9866 7069"/>
              <a:gd name="T1" fmla="*/ T0 w 2798"/>
              <a:gd name="T2" fmla="+- 0 14295 14295"/>
              <a:gd name="T3" fmla="*/ 14295 h 3410"/>
              <a:gd name="T4" fmla="+- 0 9840 7069"/>
              <a:gd name="T5" fmla="*/ T4 w 2798"/>
              <a:gd name="T6" fmla="+- 0 14313 14295"/>
              <a:gd name="T7" fmla="*/ 14313 h 3410"/>
              <a:gd name="T8" fmla="+- 0 9814 7069"/>
              <a:gd name="T9" fmla="*/ T8 w 2798"/>
              <a:gd name="T10" fmla="+- 0 14326 14295"/>
              <a:gd name="T11" fmla="*/ 14326 h 3410"/>
              <a:gd name="T12" fmla="+- 0 9787 7069"/>
              <a:gd name="T13" fmla="*/ T12 w 2798"/>
              <a:gd name="T14" fmla="+- 0 14346 14295"/>
              <a:gd name="T15" fmla="*/ 14346 h 3410"/>
              <a:gd name="T16" fmla="+- 0 9734 7069"/>
              <a:gd name="T17" fmla="*/ T16 w 2798"/>
              <a:gd name="T18" fmla="+- 0 14386 14295"/>
              <a:gd name="T19" fmla="*/ 14386 h 3410"/>
              <a:gd name="T20" fmla="+- 0 9686 7069"/>
              <a:gd name="T21" fmla="*/ T20 w 2798"/>
              <a:gd name="T22" fmla="+- 0 14428 14295"/>
              <a:gd name="T23" fmla="*/ 14428 h 3410"/>
              <a:gd name="T24" fmla="+- 0 9639 7069"/>
              <a:gd name="T25" fmla="*/ T24 w 2798"/>
              <a:gd name="T26" fmla="+- 0 14475 14295"/>
              <a:gd name="T27" fmla="*/ 14475 h 3410"/>
              <a:gd name="T28" fmla="+- 0 9517 7069"/>
              <a:gd name="T29" fmla="*/ T28 w 2798"/>
              <a:gd name="T30" fmla="+- 0 14597 14295"/>
              <a:gd name="T31" fmla="*/ 14597 h 3410"/>
              <a:gd name="T32" fmla="+- 0 9398 7069"/>
              <a:gd name="T33" fmla="*/ T32 w 2798"/>
              <a:gd name="T34" fmla="+- 0 14729 14295"/>
              <a:gd name="T35" fmla="*/ 14729 h 3410"/>
              <a:gd name="T36" fmla="+- 0 9289 7069"/>
              <a:gd name="T37" fmla="*/ T36 w 2798"/>
              <a:gd name="T38" fmla="+- 0 14863 14295"/>
              <a:gd name="T39" fmla="*/ 14863 h 3410"/>
              <a:gd name="T40" fmla="+- 0 8998 7069"/>
              <a:gd name="T41" fmla="*/ T40 w 2798"/>
              <a:gd name="T42" fmla="+- 0 15220 14295"/>
              <a:gd name="T43" fmla="*/ 15220 h 3410"/>
              <a:gd name="T44" fmla="+- 0 8734 7069"/>
              <a:gd name="T45" fmla="*/ T44 w 2798"/>
              <a:gd name="T46" fmla="+- 0 15604 14295"/>
              <a:gd name="T47" fmla="*/ 15604 h 3410"/>
              <a:gd name="T48" fmla="+- 0 8456 7069"/>
              <a:gd name="T49" fmla="*/ T48 w 2798"/>
              <a:gd name="T50" fmla="+- 0 15971 14295"/>
              <a:gd name="T51" fmla="*/ 15971 h 3410"/>
              <a:gd name="T52" fmla="+- 0 8229 7069"/>
              <a:gd name="T53" fmla="*/ T52 w 2798"/>
              <a:gd name="T54" fmla="+- 0 16271 14295"/>
              <a:gd name="T55" fmla="*/ 16271 h 3410"/>
              <a:gd name="T56" fmla="+- 0 8001 7069"/>
              <a:gd name="T57" fmla="*/ T56 w 2798"/>
              <a:gd name="T58" fmla="+- 0 16567 14295"/>
              <a:gd name="T59" fmla="*/ 16567 h 3410"/>
              <a:gd name="T60" fmla="+- 0 7766 7069"/>
              <a:gd name="T61" fmla="*/ T60 w 2798"/>
              <a:gd name="T62" fmla="+- 0 16861 14295"/>
              <a:gd name="T63" fmla="*/ 16861 h 3410"/>
              <a:gd name="T64" fmla="+- 0 7602 7069"/>
              <a:gd name="T65" fmla="*/ T64 w 2798"/>
              <a:gd name="T66" fmla="+- 0 17066 14295"/>
              <a:gd name="T67" fmla="*/ 17066 h 3410"/>
              <a:gd name="T68" fmla="+- 0 7436 7069"/>
              <a:gd name="T69" fmla="*/ T68 w 2798"/>
              <a:gd name="T70" fmla="+- 0 17268 14295"/>
              <a:gd name="T71" fmla="*/ 17268 h 3410"/>
              <a:gd name="T72" fmla="+- 0 7266 7069"/>
              <a:gd name="T73" fmla="*/ T72 w 2798"/>
              <a:gd name="T74" fmla="+- 0 17468 14295"/>
              <a:gd name="T75" fmla="*/ 17468 h 3410"/>
              <a:gd name="T76" fmla="+- 0 7200 7069"/>
              <a:gd name="T77" fmla="*/ T76 w 2798"/>
              <a:gd name="T78" fmla="+- 0 17546 14295"/>
              <a:gd name="T79" fmla="*/ 17546 h 3410"/>
              <a:gd name="T80" fmla="+- 0 7134 7069"/>
              <a:gd name="T81" fmla="*/ T80 w 2798"/>
              <a:gd name="T82" fmla="+- 0 17625 14295"/>
              <a:gd name="T83" fmla="*/ 17625 h 3410"/>
              <a:gd name="T84" fmla="+- 0 7069 7069"/>
              <a:gd name="T85" fmla="*/ T84 w 2798"/>
              <a:gd name="T86" fmla="+- 0 17704 14295"/>
              <a:gd name="T87" fmla="*/ 17704 h 341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2798" h="3410" extrusionOk="0">
                <a:moveTo>
                  <a:pt x="2797" y="0"/>
                </a:moveTo>
                <a:cubicBezTo>
                  <a:pt x="2771" y="18"/>
                  <a:pt x="2745" y="31"/>
                  <a:pt x="2718" y="51"/>
                </a:cubicBezTo>
                <a:cubicBezTo>
                  <a:pt x="2665" y="91"/>
                  <a:pt x="2617" y="133"/>
                  <a:pt x="2570" y="180"/>
                </a:cubicBezTo>
                <a:cubicBezTo>
                  <a:pt x="2448" y="302"/>
                  <a:pt x="2329" y="434"/>
                  <a:pt x="2220" y="568"/>
                </a:cubicBezTo>
                <a:cubicBezTo>
                  <a:pt x="1929" y="925"/>
                  <a:pt x="1665" y="1309"/>
                  <a:pt x="1387" y="1676"/>
                </a:cubicBezTo>
                <a:cubicBezTo>
                  <a:pt x="1160" y="1976"/>
                  <a:pt x="932" y="2272"/>
                  <a:pt x="697" y="2566"/>
                </a:cubicBezTo>
                <a:cubicBezTo>
                  <a:pt x="533" y="2771"/>
                  <a:pt x="367" y="2973"/>
                  <a:pt x="197" y="3173"/>
                </a:cubicBezTo>
                <a:cubicBezTo>
                  <a:pt x="131" y="3251"/>
                  <a:pt x="65" y="3330"/>
                  <a:pt x="0" y="3409"/>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98" name="Comment 18"/>
          <p:cNvSpPr>
            <a:spLocks noRot="1" noChangeAspect="1" noEditPoints="1" noChangeArrowheads="1" noChangeShapeType="1" noTextEdit="1"/>
          </p:cNvSpPr>
          <p:nvPr/>
        </p:nvSpPr>
        <p:spPr bwMode="auto">
          <a:xfrm>
            <a:off x="2571750" y="5246688"/>
            <a:ext cx="1450975" cy="866775"/>
          </a:xfrm>
          <a:custGeom>
            <a:avLst/>
            <a:gdLst>
              <a:gd name="T0" fmla="+- 0 7145 7145"/>
              <a:gd name="T1" fmla="*/ T0 w 4031"/>
              <a:gd name="T2" fmla="+- 0 14572 14572"/>
              <a:gd name="T3" fmla="*/ 14572 h 2409"/>
              <a:gd name="T4" fmla="+- 0 7163 7145"/>
              <a:gd name="T5" fmla="*/ T4 w 4031"/>
              <a:gd name="T6" fmla="+- 0 14584 14572"/>
              <a:gd name="T7" fmla="*/ 14584 h 2409"/>
              <a:gd name="T8" fmla="+- 0 7192 7145"/>
              <a:gd name="T9" fmla="*/ T8 w 4031"/>
              <a:gd name="T10" fmla="+- 0 14612 14572"/>
              <a:gd name="T11" fmla="*/ 14612 h 2409"/>
              <a:gd name="T12" fmla="+- 0 7216 7145"/>
              <a:gd name="T13" fmla="*/ T12 w 4031"/>
              <a:gd name="T14" fmla="+- 0 14627 14572"/>
              <a:gd name="T15" fmla="*/ 14627 h 2409"/>
              <a:gd name="T16" fmla="+- 0 7544 7145"/>
              <a:gd name="T17" fmla="*/ T16 w 4031"/>
              <a:gd name="T18" fmla="+- 0 14826 14572"/>
              <a:gd name="T19" fmla="*/ 14826 h 2409"/>
              <a:gd name="T20" fmla="+- 0 7882 7145"/>
              <a:gd name="T21" fmla="*/ T20 w 4031"/>
              <a:gd name="T22" fmla="+- 0 15006 14572"/>
              <a:gd name="T23" fmla="*/ 15006 h 2409"/>
              <a:gd name="T24" fmla="+- 0 8205 7145"/>
              <a:gd name="T25" fmla="*/ T24 w 4031"/>
              <a:gd name="T26" fmla="+- 0 15214 14572"/>
              <a:gd name="T27" fmla="*/ 15214 h 2409"/>
              <a:gd name="T28" fmla="+- 0 9026 7145"/>
              <a:gd name="T29" fmla="*/ T28 w 4031"/>
              <a:gd name="T30" fmla="+- 0 15744 14572"/>
              <a:gd name="T31" fmla="*/ 15744 h 2409"/>
              <a:gd name="T32" fmla="+- 0 9896 7145"/>
              <a:gd name="T33" fmla="*/ T32 w 4031"/>
              <a:gd name="T34" fmla="+- 0 16457 14572"/>
              <a:gd name="T35" fmla="*/ 16457 h 2409"/>
              <a:gd name="T36" fmla="+- 0 10837 7145"/>
              <a:gd name="T37" fmla="*/ T36 w 4031"/>
              <a:gd name="T38" fmla="+- 0 16759 14572"/>
              <a:gd name="T39" fmla="*/ 16759 h 2409"/>
              <a:gd name="T40" fmla="+- 0 10948 7145"/>
              <a:gd name="T41" fmla="*/ T40 w 4031"/>
              <a:gd name="T42" fmla="+- 0 16795 14572"/>
              <a:gd name="T43" fmla="*/ 16795 h 2409"/>
              <a:gd name="T44" fmla="+- 0 11062 7145"/>
              <a:gd name="T45" fmla="*/ T44 w 4031"/>
              <a:gd name="T46" fmla="+- 0 16820 14572"/>
              <a:gd name="T47" fmla="*/ 16820 h 2409"/>
              <a:gd name="T48" fmla="+- 0 11175 7145"/>
              <a:gd name="T49" fmla="*/ T48 w 4031"/>
              <a:gd name="T50" fmla="+- 0 16847 14572"/>
              <a:gd name="T51" fmla="*/ 16847 h 2409"/>
              <a:gd name="T52" fmla="+- 0 11166 7145"/>
              <a:gd name="T53" fmla="*/ T52 w 4031"/>
              <a:gd name="T54" fmla="+- 0 16855 14572"/>
              <a:gd name="T55" fmla="*/ 16855 h 2409"/>
              <a:gd name="T56" fmla="+- 0 11150 7145"/>
              <a:gd name="T57" fmla="*/ T56 w 4031"/>
              <a:gd name="T58" fmla="+- 0 16870 14572"/>
              <a:gd name="T59" fmla="*/ 16870 h 2409"/>
              <a:gd name="T60" fmla="+- 0 11139 7145"/>
              <a:gd name="T61" fmla="*/ T60 w 4031"/>
              <a:gd name="T62" fmla="+- 0 16879 14572"/>
              <a:gd name="T63" fmla="*/ 16879 h 2409"/>
              <a:gd name="T64" fmla="+- 0 11110 7145"/>
              <a:gd name="T65" fmla="*/ T64 w 4031"/>
              <a:gd name="T66" fmla="+- 0 16903 14572"/>
              <a:gd name="T67" fmla="*/ 16903 h 2409"/>
              <a:gd name="T68" fmla="+- 0 11079 7145"/>
              <a:gd name="T69" fmla="*/ T68 w 4031"/>
              <a:gd name="T70" fmla="+- 0 16932 14572"/>
              <a:gd name="T71" fmla="*/ 16932 h 2409"/>
              <a:gd name="T72" fmla="+- 0 11047 7145"/>
              <a:gd name="T73" fmla="*/ T72 w 4031"/>
              <a:gd name="T74" fmla="+- 0 16958 14572"/>
              <a:gd name="T75" fmla="*/ 16958 h 2409"/>
              <a:gd name="T76" fmla="+- 0 11039 7145"/>
              <a:gd name="T77" fmla="*/ T76 w 4031"/>
              <a:gd name="T78" fmla="+- 0 16965 14572"/>
              <a:gd name="T79" fmla="*/ 16965 h 2409"/>
              <a:gd name="T80" fmla="+- 0 11030 7145"/>
              <a:gd name="T81" fmla="*/ T80 w 4031"/>
              <a:gd name="T82" fmla="+- 0 16973 14572"/>
              <a:gd name="T83" fmla="*/ 16973 h 2409"/>
              <a:gd name="T84" fmla="+- 0 11022 7145"/>
              <a:gd name="T85" fmla="*/ T84 w 4031"/>
              <a:gd name="T86" fmla="+- 0 16980 14572"/>
              <a:gd name="T87" fmla="*/ 16980 h 24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031" h="2409" extrusionOk="0">
                <a:moveTo>
                  <a:pt x="0" y="0"/>
                </a:moveTo>
                <a:cubicBezTo>
                  <a:pt x="18" y="12"/>
                  <a:pt x="47" y="40"/>
                  <a:pt x="71" y="55"/>
                </a:cubicBezTo>
                <a:cubicBezTo>
                  <a:pt x="399" y="254"/>
                  <a:pt x="737" y="434"/>
                  <a:pt x="1060" y="642"/>
                </a:cubicBezTo>
                <a:cubicBezTo>
                  <a:pt x="1881" y="1172"/>
                  <a:pt x="2751" y="1885"/>
                  <a:pt x="3692" y="2187"/>
                </a:cubicBezTo>
                <a:cubicBezTo>
                  <a:pt x="3803" y="2223"/>
                  <a:pt x="3917" y="2248"/>
                  <a:pt x="4030" y="2275"/>
                </a:cubicBezTo>
                <a:cubicBezTo>
                  <a:pt x="4021" y="2283"/>
                  <a:pt x="4005" y="2298"/>
                  <a:pt x="3994" y="2307"/>
                </a:cubicBezTo>
                <a:cubicBezTo>
                  <a:pt x="3965" y="2331"/>
                  <a:pt x="3934" y="2360"/>
                  <a:pt x="3902" y="2386"/>
                </a:cubicBezTo>
                <a:cubicBezTo>
                  <a:pt x="3894" y="2393"/>
                  <a:pt x="3885" y="2401"/>
                  <a:pt x="3877" y="2408"/>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99" name="Comment 19"/>
          <p:cNvSpPr>
            <a:spLocks noRot="1" noChangeAspect="1" noEditPoints="1" noChangeArrowheads="1" noChangeShapeType="1" noTextEdit="1"/>
          </p:cNvSpPr>
          <p:nvPr/>
        </p:nvSpPr>
        <p:spPr bwMode="auto">
          <a:xfrm>
            <a:off x="4951413" y="3781425"/>
            <a:ext cx="1695450" cy="598488"/>
          </a:xfrm>
          <a:custGeom>
            <a:avLst/>
            <a:gdLst>
              <a:gd name="T0" fmla="+- 0 13756 13756"/>
              <a:gd name="T1" fmla="*/ T0 w 4707"/>
              <a:gd name="T2" fmla="+- 0 10623 10506"/>
              <a:gd name="T3" fmla="*/ 10623 h 1662"/>
              <a:gd name="T4" fmla="+- 0 13762 13756"/>
              <a:gd name="T5" fmla="*/ T4 w 4707"/>
              <a:gd name="T6" fmla="+- 0 10616 10506"/>
              <a:gd name="T7" fmla="*/ 10616 h 1662"/>
              <a:gd name="T8" fmla="+- 0 13765 13756"/>
              <a:gd name="T9" fmla="*/ T8 w 4707"/>
              <a:gd name="T10" fmla="+- 0 10603 10506"/>
              <a:gd name="T11" fmla="*/ 10603 h 1662"/>
              <a:gd name="T12" fmla="+- 0 13771 13756"/>
              <a:gd name="T13" fmla="*/ T12 w 4707"/>
              <a:gd name="T14" fmla="+- 0 10597 10506"/>
              <a:gd name="T15" fmla="*/ 10597 h 1662"/>
              <a:gd name="T16" fmla="+- 0 13803 13756"/>
              <a:gd name="T17" fmla="*/ T16 w 4707"/>
              <a:gd name="T18" fmla="+- 0 10561 10506"/>
              <a:gd name="T19" fmla="*/ 10561 h 1662"/>
              <a:gd name="T20" fmla="+- 0 13772 13756"/>
              <a:gd name="T21" fmla="*/ T20 w 4707"/>
              <a:gd name="T22" fmla="+- 0 10557 10506"/>
              <a:gd name="T23" fmla="*/ 10557 h 1662"/>
              <a:gd name="T24" fmla="+- 0 13832 13756"/>
              <a:gd name="T25" fmla="*/ T24 w 4707"/>
              <a:gd name="T26" fmla="+- 0 10535 10506"/>
              <a:gd name="T27" fmla="*/ 10535 h 1662"/>
              <a:gd name="T28" fmla="+- 0 13971 13756"/>
              <a:gd name="T29" fmla="*/ T28 w 4707"/>
              <a:gd name="T30" fmla="+- 0 10485 10506"/>
              <a:gd name="T31" fmla="*/ 10485 h 1662"/>
              <a:gd name="T32" fmla="+- 0 14168 13756"/>
              <a:gd name="T33" fmla="*/ T32 w 4707"/>
              <a:gd name="T34" fmla="+- 0 10527 10506"/>
              <a:gd name="T35" fmla="*/ 10527 h 1662"/>
              <a:gd name="T36" fmla="+- 0 14311 13756"/>
              <a:gd name="T37" fmla="*/ T36 w 4707"/>
              <a:gd name="T38" fmla="+- 0 10525 10506"/>
              <a:gd name="T39" fmla="*/ 10525 h 1662"/>
              <a:gd name="T40" fmla="+- 0 14658 13756"/>
              <a:gd name="T41" fmla="*/ T40 w 4707"/>
              <a:gd name="T42" fmla="+- 0 10520 10506"/>
              <a:gd name="T43" fmla="*/ 10520 h 1662"/>
              <a:gd name="T44" fmla="+- 0 15002 13756"/>
              <a:gd name="T45" fmla="*/ T44 w 4707"/>
              <a:gd name="T46" fmla="+- 0 10490 10506"/>
              <a:gd name="T47" fmla="*/ 10490 h 1662"/>
              <a:gd name="T48" fmla="+- 0 15349 13756"/>
              <a:gd name="T49" fmla="*/ T48 w 4707"/>
              <a:gd name="T50" fmla="+- 0 10529 10506"/>
              <a:gd name="T51" fmla="*/ 10529 h 1662"/>
              <a:gd name="T52" fmla="+- 0 16064 13756"/>
              <a:gd name="T53" fmla="*/ T52 w 4707"/>
              <a:gd name="T54" fmla="+- 0 10611 10506"/>
              <a:gd name="T55" fmla="*/ 10611 h 1662"/>
              <a:gd name="T56" fmla="+- 0 16599 13756"/>
              <a:gd name="T57" fmla="*/ T56 w 4707"/>
              <a:gd name="T58" fmla="+- 0 11052 10506"/>
              <a:gd name="T59" fmla="*/ 11052 h 1662"/>
              <a:gd name="T60" fmla="+- 0 17231 13756"/>
              <a:gd name="T61" fmla="*/ T60 w 4707"/>
              <a:gd name="T62" fmla="+- 0 11345 10506"/>
              <a:gd name="T63" fmla="*/ 11345 h 1662"/>
              <a:gd name="T64" fmla="+- 0 17490 13756"/>
              <a:gd name="T65" fmla="*/ T64 w 4707"/>
              <a:gd name="T66" fmla="+- 0 11465 10506"/>
              <a:gd name="T67" fmla="*/ 11465 h 1662"/>
              <a:gd name="T68" fmla="+- 0 17756 13756"/>
              <a:gd name="T69" fmla="*/ T68 w 4707"/>
              <a:gd name="T70" fmla="+- 0 11555 10506"/>
              <a:gd name="T71" fmla="*/ 11555 h 1662"/>
              <a:gd name="T72" fmla="+- 0 17993 13756"/>
              <a:gd name="T73" fmla="*/ T72 w 4707"/>
              <a:gd name="T74" fmla="+- 0 11718 10506"/>
              <a:gd name="T75" fmla="*/ 11718 h 1662"/>
              <a:gd name="T76" fmla="+- 0 18122 13756"/>
              <a:gd name="T77" fmla="*/ T76 w 4707"/>
              <a:gd name="T78" fmla="+- 0 11807 10506"/>
              <a:gd name="T79" fmla="*/ 11807 h 1662"/>
              <a:gd name="T80" fmla="+- 0 18261 13756"/>
              <a:gd name="T81" fmla="*/ T80 w 4707"/>
              <a:gd name="T82" fmla="+- 0 11919 10506"/>
              <a:gd name="T83" fmla="*/ 11919 h 1662"/>
              <a:gd name="T84" fmla="+- 0 18356 13756"/>
              <a:gd name="T85" fmla="*/ T84 w 4707"/>
              <a:gd name="T86" fmla="+- 0 12045 10506"/>
              <a:gd name="T87" fmla="*/ 12045 h 1662"/>
              <a:gd name="T88" fmla="+- 0 18384 13756"/>
              <a:gd name="T89" fmla="*/ T88 w 4707"/>
              <a:gd name="T90" fmla="+- 0 12083 10506"/>
              <a:gd name="T91" fmla="*/ 12083 h 1662"/>
              <a:gd name="T92" fmla="+- 0 18402 13756"/>
              <a:gd name="T93" fmla="*/ T92 w 4707"/>
              <a:gd name="T94" fmla="+- 0 12126 10506"/>
              <a:gd name="T95" fmla="*/ 12126 h 1662"/>
              <a:gd name="T96" fmla="+- 0 18433 13756"/>
              <a:gd name="T97" fmla="*/ T96 w 4707"/>
              <a:gd name="T98" fmla="+- 0 12154 10506"/>
              <a:gd name="T99" fmla="*/ 12154 h 1662"/>
              <a:gd name="T100" fmla="+- 0 18443 13756"/>
              <a:gd name="T101" fmla="*/ T100 w 4707"/>
              <a:gd name="T102" fmla="+- 0 12163 10506"/>
              <a:gd name="T103" fmla="*/ 12163 h 1662"/>
              <a:gd name="T104" fmla="+- 0 18452 13756"/>
              <a:gd name="T105" fmla="*/ T104 w 4707"/>
              <a:gd name="T106" fmla="+- 0 12153 10506"/>
              <a:gd name="T107" fmla="*/ 12153 h 1662"/>
              <a:gd name="T108" fmla="+- 0 18462 13756"/>
              <a:gd name="T109" fmla="*/ T108 w 4707"/>
              <a:gd name="T110" fmla="+- 0 12162 10506"/>
              <a:gd name="T111" fmla="*/ 12162 h 166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4707" h="1662" extrusionOk="0">
                <a:moveTo>
                  <a:pt x="0" y="117"/>
                </a:moveTo>
                <a:cubicBezTo>
                  <a:pt x="6" y="110"/>
                  <a:pt x="9" y="97"/>
                  <a:pt x="15" y="91"/>
                </a:cubicBezTo>
                <a:cubicBezTo>
                  <a:pt x="47" y="55"/>
                  <a:pt x="16" y="51"/>
                  <a:pt x="76" y="29"/>
                </a:cubicBezTo>
                <a:cubicBezTo>
                  <a:pt x="215" y="-21"/>
                  <a:pt x="412" y="21"/>
                  <a:pt x="555" y="19"/>
                </a:cubicBezTo>
                <a:cubicBezTo>
                  <a:pt x="902" y="14"/>
                  <a:pt x="1246" y="-16"/>
                  <a:pt x="1593" y="23"/>
                </a:cubicBezTo>
                <a:cubicBezTo>
                  <a:pt x="2308" y="105"/>
                  <a:pt x="2843" y="546"/>
                  <a:pt x="3475" y="839"/>
                </a:cubicBezTo>
                <a:cubicBezTo>
                  <a:pt x="3734" y="959"/>
                  <a:pt x="4000" y="1049"/>
                  <a:pt x="4237" y="1212"/>
                </a:cubicBezTo>
                <a:cubicBezTo>
                  <a:pt x="4366" y="1301"/>
                  <a:pt x="4505" y="1413"/>
                  <a:pt x="4600" y="1539"/>
                </a:cubicBezTo>
                <a:cubicBezTo>
                  <a:pt x="4628" y="1577"/>
                  <a:pt x="4646" y="1620"/>
                  <a:pt x="4677" y="1648"/>
                </a:cubicBezTo>
                <a:cubicBezTo>
                  <a:pt x="4687" y="1657"/>
                  <a:pt x="4696" y="1647"/>
                  <a:pt x="4706" y="1656"/>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00" name="Comment 20"/>
          <p:cNvSpPr>
            <a:spLocks noRot="1" noChangeAspect="1" noEditPoints="1" noChangeArrowheads="1" noChangeShapeType="1" noTextEdit="1"/>
          </p:cNvSpPr>
          <p:nvPr/>
        </p:nvSpPr>
        <p:spPr bwMode="auto">
          <a:xfrm>
            <a:off x="6270625" y="4238625"/>
            <a:ext cx="985838" cy="655638"/>
          </a:xfrm>
          <a:custGeom>
            <a:avLst/>
            <a:gdLst>
              <a:gd name="T0" fmla="+- 0 19372 17420"/>
              <a:gd name="T1" fmla="*/ T0 w 2738"/>
              <a:gd name="T2" fmla="+- 0 12175 11772"/>
              <a:gd name="T3" fmla="*/ 12175 h 1824"/>
              <a:gd name="T4" fmla="+- 0 19350 17420"/>
              <a:gd name="T5" fmla="*/ T4 w 2738"/>
              <a:gd name="T6" fmla="+- 0 12163 11772"/>
              <a:gd name="T7" fmla="*/ 12163 h 1824"/>
              <a:gd name="T8" fmla="+- 0 19329 17420"/>
              <a:gd name="T9" fmla="*/ T8 w 2738"/>
              <a:gd name="T10" fmla="+- 0 12152 11772"/>
              <a:gd name="T11" fmla="*/ 12152 h 1824"/>
              <a:gd name="T12" fmla="+- 0 19307 17420"/>
              <a:gd name="T13" fmla="*/ T12 w 2738"/>
              <a:gd name="T14" fmla="+- 0 12139 11772"/>
              <a:gd name="T15" fmla="*/ 12139 h 1824"/>
              <a:gd name="T16" fmla="+- 0 19130 17420"/>
              <a:gd name="T17" fmla="*/ T16 w 2738"/>
              <a:gd name="T18" fmla="+- 0 12037 11772"/>
              <a:gd name="T19" fmla="*/ 12037 h 1824"/>
              <a:gd name="T20" fmla="+- 0 18965 17420"/>
              <a:gd name="T21" fmla="*/ T20 w 2738"/>
              <a:gd name="T22" fmla="+- 0 11978 11772"/>
              <a:gd name="T23" fmla="*/ 11978 h 1824"/>
              <a:gd name="T24" fmla="+- 0 18759 17420"/>
              <a:gd name="T25" fmla="*/ T24 w 2738"/>
              <a:gd name="T26" fmla="+- 0 11956 11772"/>
              <a:gd name="T27" fmla="*/ 11956 h 1824"/>
              <a:gd name="T28" fmla="+- 0 18450 17420"/>
              <a:gd name="T29" fmla="*/ T28 w 2738"/>
              <a:gd name="T30" fmla="+- 0 11923 11772"/>
              <a:gd name="T31" fmla="*/ 11923 h 1824"/>
              <a:gd name="T32" fmla="+- 0 18106 17420"/>
              <a:gd name="T33" fmla="*/ T32 w 2738"/>
              <a:gd name="T34" fmla="+- 0 11958 11772"/>
              <a:gd name="T35" fmla="*/ 11958 h 1824"/>
              <a:gd name="T36" fmla="+- 0 17843 17420"/>
              <a:gd name="T37" fmla="*/ T36 w 2738"/>
              <a:gd name="T38" fmla="+- 0 12135 11772"/>
              <a:gd name="T39" fmla="*/ 12135 h 1824"/>
              <a:gd name="T40" fmla="+- 0 17653 17420"/>
              <a:gd name="T41" fmla="*/ T40 w 2738"/>
              <a:gd name="T42" fmla="+- 0 12263 11772"/>
              <a:gd name="T43" fmla="*/ 12263 h 1824"/>
              <a:gd name="T44" fmla="+- 0 17477 17420"/>
              <a:gd name="T45" fmla="*/ T44 w 2738"/>
              <a:gd name="T46" fmla="+- 0 12492 11772"/>
              <a:gd name="T47" fmla="*/ 12492 h 1824"/>
              <a:gd name="T48" fmla="+- 0 17431 17420"/>
              <a:gd name="T49" fmla="*/ T48 w 2738"/>
              <a:gd name="T50" fmla="+- 0 12719 11772"/>
              <a:gd name="T51" fmla="*/ 12719 h 1824"/>
              <a:gd name="T52" fmla="+- 0 17398 17420"/>
              <a:gd name="T53" fmla="*/ T52 w 2738"/>
              <a:gd name="T54" fmla="+- 0 12881 11772"/>
              <a:gd name="T55" fmla="*/ 12881 h 1824"/>
              <a:gd name="T56" fmla="+- 0 17465 17420"/>
              <a:gd name="T57" fmla="*/ T56 w 2738"/>
              <a:gd name="T58" fmla="+- 0 12995 11772"/>
              <a:gd name="T59" fmla="*/ 12995 h 1824"/>
              <a:gd name="T60" fmla="+- 0 17552 17420"/>
              <a:gd name="T61" fmla="*/ T60 w 2738"/>
              <a:gd name="T62" fmla="+- 0 13125 11772"/>
              <a:gd name="T63" fmla="*/ 13125 h 1824"/>
              <a:gd name="T64" fmla="+- 0 17699 17420"/>
              <a:gd name="T65" fmla="*/ T64 w 2738"/>
              <a:gd name="T66" fmla="+- 0 13344 11772"/>
              <a:gd name="T67" fmla="*/ 13344 h 1824"/>
              <a:gd name="T68" fmla="+- 0 17856 17420"/>
              <a:gd name="T69" fmla="*/ T68 w 2738"/>
              <a:gd name="T70" fmla="+- 0 13515 11772"/>
              <a:gd name="T71" fmla="*/ 13515 h 1824"/>
              <a:gd name="T72" fmla="+- 0 18121 17420"/>
              <a:gd name="T73" fmla="*/ T72 w 2738"/>
              <a:gd name="T74" fmla="+- 0 13573 11772"/>
              <a:gd name="T75" fmla="*/ 13573 h 1824"/>
              <a:gd name="T76" fmla="+- 0 18427 17420"/>
              <a:gd name="T77" fmla="*/ T76 w 2738"/>
              <a:gd name="T78" fmla="+- 0 13640 11772"/>
              <a:gd name="T79" fmla="*/ 13640 h 1824"/>
              <a:gd name="T80" fmla="+- 0 18784 17420"/>
              <a:gd name="T81" fmla="*/ T80 w 2738"/>
              <a:gd name="T82" fmla="+- 0 13572 11772"/>
              <a:gd name="T83" fmla="*/ 13572 h 1824"/>
              <a:gd name="T84" fmla="+- 0 19089 17420"/>
              <a:gd name="T85" fmla="*/ T84 w 2738"/>
              <a:gd name="T86" fmla="+- 0 13532 11772"/>
              <a:gd name="T87" fmla="*/ 13532 h 1824"/>
              <a:gd name="T88" fmla="+- 0 19340 17420"/>
              <a:gd name="T89" fmla="*/ T88 w 2738"/>
              <a:gd name="T90" fmla="+- 0 13499 11772"/>
              <a:gd name="T91" fmla="*/ 13499 h 1824"/>
              <a:gd name="T92" fmla="+- 0 19619 17420"/>
              <a:gd name="T93" fmla="*/ T92 w 2738"/>
              <a:gd name="T94" fmla="+- 0 13455 11772"/>
              <a:gd name="T95" fmla="*/ 13455 h 1824"/>
              <a:gd name="T96" fmla="+- 0 19829 17420"/>
              <a:gd name="T97" fmla="*/ T96 w 2738"/>
              <a:gd name="T98" fmla="+- 0 13302 11772"/>
              <a:gd name="T99" fmla="*/ 13302 h 1824"/>
              <a:gd name="T100" fmla="+- 0 19968 17420"/>
              <a:gd name="T101" fmla="*/ T100 w 2738"/>
              <a:gd name="T102" fmla="+- 0 13201 11772"/>
              <a:gd name="T103" fmla="*/ 13201 h 1824"/>
              <a:gd name="T104" fmla="+- 0 20078 17420"/>
              <a:gd name="T105" fmla="*/ T104 w 2738"/>
              <a:gd name="T106" fmla="+- 0 13033 11772"/>
              <a:gd name="T107" fmla="*/ 13033 h 1824"/>
              <a:gd name="T108" fmla="+- 0 20127 17420"/>
              <a:gd name="T109" fmla="*/ T108 w 2738"/>
              <a:gd name="T110" fmla="+- 0 12869 11772"/>
              <a:gd name="T111" fmla="*/ 12869 h 1824"/>
              <a:gd name="T112" fmla="+- 0 20184 17420"/>
              <a:gd name="T113" fmla="*/ T112 w 2738"/>
              <a:gd name="T114" fmla="+- 0 12677 11772"/>
              <a:gd name="T115" fmla="*/ 12677 h 1824"/>
              <a:gd name="T116" fmla="+- 0 20166 17420"/>
              <a:gd name="T117" fmla="*/ T116 w 2738"/>
              <a:gd name="T118" fmla="+- 0 12450 11772"/>
              <a:gd name="T119" fmla="*/ 12450 h 1824"/>
              <a:gd name="T120" fmla="+- 0 20071 17420"/>
              <a:gd name="T121" fmla="*/ T120 w 2738"/>
              <a:gd name="T122" fmla="+- 0 12274 11772"/>
              <a:gd name="T123" fmla="*/ 12274 h 1824"/>
              <a:gd name="T124" fmla="+- 0 19989 17420"/>
              <a:gd name="T125" fmla="*/ T124 w 2738"/>
              <a:gd name="T126" fmla="+- 0 12123 11772"/>
              <a:gd name="T127" fmla="*/ 12123 h 1824"/>
              <a:gd name="T128" fmla="+- 0 19846 17420"/>
              <a:gd name="T129" fmla="*/ T128 w 2738"/>
              <a:gd name="T130" fmla="+- 0 12025 11772"/>
              <a:gd name="T131" fmla="*/ 12025 h 1824"/>
              <a:gd name="T132" fmla="+- 0 19692 17420"/>
              <a:gd name="T133" fmla="*/ T132 w 2738"/>
              <a:gd name="T134" fmla="+- 0 11957 11772"/>
              <a:gd name="T135" fmla="*/ 11957 h 1824"/>
              <a:gd name="T136" fmla="+- 0 19523 17420"/>
              <a:gd name="T137" fmla="*/ T136 w 2738"/>
              <a:gd name="T138" fmla="+- 0 11882 11772"/>
              <a:gd name="T139" fmla="*/ 11882 h 1824"/>
              <a:gd name="T140" fmla="+- 0 19328 17420"/>
              <a:gd name="T141" fmla="*/ T140 w 2738"/>
              <a:gd name="T142" fmla="+- 0 11862 11772"/>
              <a:gd name="T143" fmla="*/ 11862 h 1824"/>
              <a:gd name="T144" fmla="+- 0 19150 17420"/>
              <a:gd name="T145" fmla="*/ T144 w 2738"/>
              <a:gd name="T146" fmla="+- 0 11821 11772"/>
              <a:gd name="T147" fmla="*/ 11821 h 1824"/>
              <a:gd name="T148" fmla="+- 0 19017 17420"/>
              <a:gd name="T149" fmla="*/ T148 w 2738"/>
              <a:gd name="T150" fmla="+- 0 11791 11772"/>
              <a:gd name="T151" fmla="*/ 11791 h 1824"/>
              <a:gd name="T152" fmla="+- 0 18893 17420"/>
              <a:gd name="T153" fmla="*/ T152 w 2738"/>
              <a:gd name="T154" fmla="+- 0 11778 11772"/>
              <a:gd name="T155" fmla="*/ 11778 h 1824"/>
              <a:gd name="T156" fmla="+- 0 18757 17420"/>
              <a:gd name="T157" fmla="*/ T156 w 2738"/>
              <a:gd name="T158" fmla="+- 0 11772 11772"/>
              <a:gd name="T159" fmla="*/ 11772 h 18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2738" h="1824" extrusionOk="0">
                <a:moveTo>
                  <a:pt x="1952" y="403"/>
                </a:moveTo>
                <a:cubicBezTo>
                  <a:pt x="1930" y="391"/>
                  <a:pt x="1909" y="380"/>
                  <a:pt x="1887" y="367"/>
                </a:cubicBezTo>
                <a:cubicBezTo>
                  <a:pt x="1710" y="265"/>
                  <a:pt x="1545" y="206"/>
                  <a:pt x="1339" y="184"/>
                </a:cubicBezTo>
                <a:cubicBezTo>
                  <a:pt x="1030" y="151"/>
                  <a:pt x="686" y="186"/>
                  <a:pt x="423" y="363"/>
                </a:cubicBezTo>
                <a:cubicBezTo>
                  <a:pt x="233" y="491"/>
                  <a:pt x="57" y="720"/>
                  <a:pt x="11" y="947"/>
                </a:cubicBezTo>
                <a:cubicBezTo>
                  <a:pt x="-22" y="1109"/>
                  <a:pt x="45" y="1223"/>
                  <a:pt x="132" y="1353"/>
                </a:cubicBezTo>
                <a:cubicBezTo>
                  <a:pt x="279" y="1572"/>
                  <a:pt x="436" y="1743"/>
                  <a:pt x="701" y="1801"/>
                </a:cubicBezTo>
                <a:cubicBezTo>
                  <a:pt x="1007" y="1868"/>
                  <a:pt x="1364" y="1800"/>
                  <a:pt x="1669" y="1760"/>
                </a:cubicBezTo>
                <a:cubicBezTo>
                  <a:pt x="1920" y="1727"/>
                  <a:pt x="2199" y="1683"/>
                  <a:pt x="2409" y="1530"/>
                </a:cubicBezTo>
                <a:cubicBezTo>
                  <a:pt x="2548" y="1429"/>
                  <a:pt x="2658" y="1261"/>
                  <a:pt x="2707" y="1097"/>
                </a:cubicBezTo>
                <a:cubicBezTo>
                  <a:pt x="2764" y="905"/>
                  <a:pt x="2746" y="678"/>
                  <a:pt x="2651" y="502"/>
                </a:cubicBezTo>
                <a:cubicBezTo>
                  <a:pt x="2569" y="351"/>
                  <a:pt x="2426" y="253"/>
                  <a:pt x="2272" y="185"/>
                </a:cubicBezTo>
                <a:cubicBezTo>
                  <a:pt x="2103" y="110"/>
                  <a:pt x="1908" y="90"/>
                  <a:pt x="1730" y="49"/>
                </a:cubicBezTo>
                <a:cubicBezTo>
                  <a:pt x="1597" y="19"/>
                  <a:pt x="1473" y="6"/>
                  <a:pt x="1337" y="0"/>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01" name="Comment 21"/>
          <p:cNvSpPr>
            <a:spLocks noRot="1" noChangeAspect="1" noEditPoints="1" noChangeArrowheads="1" noChangeShapeType="1" noTextEdit="1"/>
          </p:cNvSpPr>
          <p:nvPr/>
        </p:nvSpPr>
        <p:spPr bwMode="auto">
          <a:xfrm>
            <a:off x="6410325" y="4487863"/>
            <a:ext cx="182563" cy="158750"/>
          </a:xfrm>
          <a:custGeom>
            <a:avLst/>
            <a:gdLst>
              <a:gd name="T0" fmla="+- 0 17836 17806"/>
              <a:gd name="T1" fmla="*/ T0 w 508"/>
              <a:gd name="T2" fmla="+- 0 12801 12466"/>
              <a:gd name="T3" fmla="*/ 12801 h 441"/>
              <a:gd name="T4" fmla="+- 0 17833 17806"/>
              <a:gd name="T5" fmla="*/ T4 w 508"/>
              <a:gd name="T6" fmla="+- 0 12802 12466"/>
              <a:gd name="T7" fmla="*/ 12802 h 441"/>
              <a:gd name="T8" fmla="+- 0 17824 17806"/>
              <a:gd name="T9" fmla="*/ T8 w 508"/>
              <a:gd name="T10" fmla="+- 0 12808 12466"/>
              <a:gd name="T11" fmla="*/ 12808 h 441"/>
              <a:gd name="T12" fmla="+- 0 17823 17806"/>
              <a:gd name="T13" fmla="*/ T12 w 508"/>
              <a:gd name="T14" fmla="+- 0 12809 12466"/>
              <a:gd name="T15" fmla="*/ 12809 h 441"/>
              <a:gd name="T16" fmla="+- 0 17818 17806"/>
              <a:gd name="T17" fmla="*/ T16 w 508"/>
              <a:gd name="T18" fmla="+- 0 12811 12466"/>
              <a:gd name="T19" fmla="*/ 12811 h 441"/>
              <a:gd name="T20" fmla="+- 0 17812 17806"/>
              <a:gd name="T21" fmla="*/ T20 w 508"/>
              <a:gd name="T22" fmla="+- 0 12819 12466"/>
              <a:gd name="T23" fmla="*/ 12819 h 441"/>
              <a:gd name="T24" fmla="+- 0 17811 17806"/>
              <a:gd name="T25" fmla="*/ T24 w 508"/>
              <a:gd name="T26" fmla="+- 0 12819 12466"/>
              <a:gd name="T27" fmla="*/ 12819 h 441"/>
              <a:gd name="T28" fmla="+- 0 17806 17806"/>
              <a:gd name="T29" fmla="*/ T28 w 508"/>
              <a:gd name="T30" fmla="+- 0 12821 12466"/>
              <a:gd name="T31" fmla="*/ 12821 h 441"/>
              <a:gd name="T32" fmla="+- 0 17815 17806"/>
              <a:gd name="T33" fmla="*/ T32 w 508"/>
              <a:gd name="T34" fmla="+- 0 12816 12466"/>
              <a:gd name="T35" fmla="*/ 12816 h 441"/>
              <a:gd name="T36" fmla="+- 0 17809 17806"/>
              <a:gd name="T37" fmla="*/ T36 w 508"/>
              <a:gd name="T38" fmla="+- 0 12815 12466"/>
              <a:gd name="T39" fmla="*/ 12815 h 441"/>
              <a:gd name="T40" fmla="+- 0 17809 17806"/>
              <a:gd name="T41" fmla="*/ T40 w 508"/>
              <a:gd name="T42" fmla="+- 0 12798 12466"/>
              <a:gd name="T43" fmla="*/ 12798 h 441"/>
              <a:gd name="T44" fmla="+- 0 17810 17806"/>
              <a:gd name="T45" fmla="*/ T44 w 508"/>
              <a:gd name="T46" fmla="+- 0 12778 12466"/>
              <a:gd name="T47" fmla="*/ 12778 h 441"/>
              <a:gd name="T48" fmla="+- 0 17810 17806"/>
              <a:gd name="T49" fmla="*/ T48 w 508"/>
              <a:gd name="T50" fmla="+- 0 12759 12466"/>
              <a:gd name="T51" fmla="*/ 12759 h 441"/>
              <a:gd name="T52" fmla="+- 0 17811 17806"/>
              <a:gd name="T53" fmla="*/ T52 w 508"/>
              <a:gd name="T54" fmla="+- 0 12679 12466"/>
              <a:gd name="T55" fmla="*/ 12679 h 441"/>
              <a:gd name="T56" fmla="+- 0 17809 17806"/>
              <a:gd name="T57" fmla="*/ T56 w 508"/>
              <a:gd name="T58" fmla="+- 0 12583 12466"/>
              <a:gd name="T59" fmla="*/ 12583 h 441"/>
              <a:gd name="T60" fmla="+- 0 17842 17806"/>
              <a:gd name="T61" fmla="*/ T60 w 508"/>
              <a:gd name="T62" fmla="+- 0 12508 12466"/>
              <a:gd name="T63" fmla="*/ 12508 h 441"/>
              <a:gd name="T64" fmla="+- 0 17853 17806"/>
              <a:gd name="T65" fmla="*/ T64 w 508"/>
              <a:gd name="T66" fmla="+- 0 12483 12466"/>
              <a:gd name="T67" fmla="*/ 12483 h 441"/>
              <a:gd name="T68" fmla="+- 0 17872 17806"/>
              <a:gd name="T69" fmla="*/ T68 w 508"/>
              <a:gd name="T70" fmla="+- 0 12462 12466"/>
              <a:gd name="T71" fmla="*/ 12462 h 441"/>
              <a:gd name="T72" fmla="+- 0 17901 17806"/>
              <a:gd name="T73" fmla="*/ T72 w 508"/>
              <a:gd name="T74" fmla="+- 0 12466 12466"/>
              <a:gd name="T75" fmla="*/ 12466 h 441"/>
              <a:gd name="T76" fmla="+- 0 17942 17806"/>
              <a:gd name="T77" fmla="*/ T76 w 508"/>
              <a:gd name="T78" fmla="+- 0 12471 12466"/>
              <a:gd name="T79" fmla="*/ 12471 h 441"/>
              <a:gd name="T80" fmla="+- 0 17985 17806"/>
              <a:gd name="T81" fmla="*/ T80 w 508"/>
              <a:gd name="T82" fmla="+- 0 12515 12466"/>
              <a:gd name="T83" fmla="*/ 12515 h 441"/>
              <a:gd name="T84" fmla="+- 0 18014 17806"/>
              <a:gd name="T85" fmla="*/ T84 w 508"/>
              <a:gd name="T86" fmla="+- 0 12541 12466"/>
              <a:gd name="T87" fmla="*/ 12541 h 441"/>
              <a:gd name="T88" fmla="+- 0 18068 17806"/>
              <a:gd name="T89" fmla="*/ T88 w 508"/>
              <a:gd name="T90" fmla="+- 0 12591 12466"/>
              <a:gd name="T91" fmla="*/ 12591 h 441"/>
              <a:gd name="T92" fmla="+- 0 18119 17806"/>
              <a:gd name="T93" fmla="*/ T92 w 508"/>
              <a:gd name="T94" fmla="+- 0 12645 12466"/>
              <a:gd name="T95" fmla="*/ 12645 h 441"/>
              <a:gd name="T96" fmla="+- 0 18167 17806"/>
              <a:gd name="T97" fmla="*/ T96 w 508"/>
              <a:gd name="T98" fmla="+- 0 12701 12466"/>
              <a:gd name="T99" fmla="*/ 12701 h 441"/>
              <a:gd name="T100" fmla="+- 0 18207 17806"/>
              <a:gd name="T101" fmla="*/ T100 w 508"/>
              <a:gd name="T102" fmla="+- 0 12747 12466"/>
              <a:gd name="T103" fmla="*/ 12747 h 441"/>
              <a:gd name="T104" fmla="+- 0 18241 17806"/>
              <a:gd name="T105" fmla="*/ T104 w 508"/>
              <a:gd name="T106" fmla="+- 0 12795 12466"/>
              <a:gd name="T107" fmla="*/ 12795 h 441"/>
              <a:gd name="T108" fmla="+- 0 18276 17806"/>
              <a:gd name="T109" fmla="*/ T108 w 508"/>
              <a:gd name="T110" fmla="+- 0 12845 12466"/>
              <a:gd name="T111" fmla="*/ 12845 h 441"/>
              <a:gd name="T112" fmla="+- 0 18288 17806"/>
              <a:gd name="T113" fmla="*/ T112 w 508"/>
              <a:gd name="T114" fmla="+- 0 12862 12466"/>
              <a:gd name="T115" fmla="*/ 12862 h 441"/>
              <a:gd name="T116" fmla="+- 0 18307 17806"/>
              <a:gd name="T117" fmla="*/ T116 w 508"/>
              <a:gd name="T118" fmla="+- 0 12882 12466"/>
              <a:gd name="T119" fmla="*/ 12882 h 441"/>
              <a:gd name="T120" fmla="+- 0 18313 17806"/>
              <a:gd name="T121" fmla="*/ T120 w 508"/>
              <a:gd name="T122" fmla="+- 0 12901 12466"/>
              <a:gd name="T123" fmla="*/ 12901 h 441"/>
              <a:gd name="T124" fmla="+- 0 18313 17806"/>
              <a:gd name="T125" fmla="*/ T124 w 508"/>
              <a:gd name="T126" fmla="+- 0 12905 12466"/>
              <a:gd name="T127" fmla="*/ 12905 h 441"/>
              <a:gd name="T128" fmla="+- 0 18313 17806"/>
              <a:gd name="T129" fmla="*/ T128 w 508"/>
              <a:gd name="T130" fmla="+- 0 12906 12466"/>
              <a:gd name="T131" fmla="*/ 12906 h 441"/>
              <a:gd name="T132" fmla="+- 0 18309 17806"/>
              <a:gd name="T133" fmla="*/ T132 w 508"/>
              <a:gd name="T134" fmla="+- 0 12906 12466"/>
              <a:gd name="T135" fmla="*/ 12906 h 4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508" h="441" extrusionOk="0">
                <a:moveTo>
                  <a:pt x="30" y="335"/>
                </a:moveTo>
                <a:cubicBezTo>
                  <a:pt x="27" y="336"/>
                  <a:pt x="18" y="342"/>
                  <a:pt x="17" y="343"/>
                </a:cubicBezTo>
                <a:cubicBezTo>
                  <a:pt x="12" y="345"/>
                  <a:pt x="6" y="353"/>
                  <a:pt x="5" y="353"/>
                </a:cubicBezTo>
                <a:cubicBezTo>
                  <a:pt x="0" y="355"/>
                  <a:pt x="9" y="350"/>
                  <a:pt x="3" y="349"/>
                </a:cubicBezTo>
                <a:cubicBezTo>
                  <a:pt x="3" y="332"/>
                  <a:pt x="4" y="312"/>
                  <a:pt x="4" y="293"/>
                </a:cubicBezTo>
                <a:cubicBezTo>
                  <a:pt x="5" y="213"/>
                  <a:pt x="3" y="117"/>
                  <a:pt x="36" y="42"/>
                </a:cubicBezTo>
                <a:cubicBezTo>
                  <a:pt x="47" y="17"/>
                  <a:pt x="66" y="-4"/>
                  <a:pt x="95" y="0"/>
                </a:cubicBezTo>
                <a:cubicBezTo>
                  <a:pt x="136" y="5"/>
                  <a:pt x="179" y="49"/>
                  <a:pt x="208" y="75"/>
                </a:cubicBezTo>
                <a:cubicBezTo>
                  <a:pt x="262" y="125"/>
                  <a:pt x="313" y="179"/>
                  <a:pt x="361" y="235"/>
                </a:cubicBezTo>
                <a:cubicBezTo>
                  <a:pt x="401" y="281"/>
                  <a:pt x="435" y="329"/>
                  <a:pt x="470" y="379"/>
                </a:cubicBezTo>
                <a:cubicBezTo>
                  <a:pt x="482" y="396"/>
                  <a:pt x="501" y="416"/>
                  <a:pt x="507" y="435"/>
                </a:cubicBezTo>
                <a:cubicBezTo>
                  <a:pt x="507" y="439"/>
                  <a:pt x="507" y="440"/>
                  <a:pt x="503" y="440"/>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02" name="Comment 22"/>
          <p:cNvSpPr>
            <a:spLocks noRot="1" noChangeAspect="1" noEditPoints="1" noChangeArrowheads="1" noChangeShapeType="1" noTextEdit="1"/>
          </p:cNvSpPr>
          <p:nvPr/>
        </p:nvSpPr>
        <p:spPr bwMode="auto">
          <a:xfrm>
            <a:off x="6419850" y="4564063"/>
            <a:ext cx="157163" cy="52387"/>
          </a:xfrm>
          <a:custGeom>
            <a:avLst/>
            <a:gdLst>
              <a:gd name="T0" fmla="+- 0 17858 17831"/>
              <a:gd name="T1" fmla="*/ T0 w 437"/>
              <a:gd name="T2" fmla="+- 0 12800 12678"/>
              <a:gd name="T3" fmla="*/ 12800 h 145"/>
              <a:gd name="T4" fmla="+- 0 17847 17831"/>
              <a:gd name="T5" fmla="*/ T4 w 437"/>
              <a:gd name="T6" fmla="+- 0 12805 12678"/>
              <a:gd name="T7" fmla="*/ 12805 h 145"/>
              <a:gd name="T8" fmla="+- 0 17840 17831"/>
              <a:gd name="T9" fmla="*/ T8 w 437"/>
              <a:gd name="T10" fmla="+- 0 12810 12678"/>
              <a:gd name="T11" fmla="*/ 12810 h 145"/>
              <a:gd name="T12" fmla="+- 0 17831 17831"/>
              <a:gd name="T13" fmla="*/ T12 w 437"/>
              <a:gd name="T14" fmla="+- 0 12816 12678"/>
              <a:gd name="T15" fmla="*/ 12816 h 145"/>
              <a:gd name="T16" fmla="+- 0 17851 17831"/>
              <a:gd name="T17" fmla="*/ T16 w 437"/>
              <a:gd name="T18" fmla="+- 0 12825 12678"/>
              <a:gd name="T19" fmla="*/ 12825 h 145"/>
              <a:gd name="T20" fmla="+- 0 17870 17831"/>
              <a:gd name="T21" fmla="*/ T20 w 437"/>
              <a:gd name="T22" fmla="+- 0 12818 12678"/>
              <a:gd name="T23" fmla="*/ 12818 h 145"/>
              <a:gd name="T24" fmla="+- 0 17892 17831"/>
              <a:gd name="T25" fmla="*/ T24 w 437"/>
              <a:gd name="T26" fmla="+- 0 12813 12678"/>
              <a:gd name="T27" fmla="*/ 12813 h 145"/>
              <a:gd name="T28" fmla="+- 0 17941 17831"/>
              <a:gd name="T29" fmla="*/ T28 w 437"/>
              <a:gd name="T30" fmla="+- 0 12802 12678"/>
              <a:gd name="T31" fmla="*/ 12802 h 145"/>
              <a:gd name="T32" fmla="+- 0 17989 17831"/>
              <a:gd name="T33" fmla="*/ T32 w 437"/>
              <a:gd name="T34" fmla="+- 0 12787 12678"/>
              <a:gd name="T35" fmla="*/ 12787 h 145"/>
              <a:gd name="T36" fmla="+- 0 18036 17831"/>
              <a:gd name="T37" fmla="*/ T36 w 437"/>
              <a:gd name="T38" fmla="+- 0 12770 12678"/>
              <a:gd name="T39" fmla="*/ 12770 h 145"/>
              <a:gd name="T40" fmla="+- 0 18083 17831"/>
              <a:gd name="T41" fmla="*/ T40 w 437"/>
              <a:gd name="T42" fmla="+- 0 12752 12678"/>
              <a:gd name="T43" fmla="*/ 12752 h 145"/>
              <a:gd name="T44" fmla="+- 0 18132 17831"/>
              <a:gd name="T45" fmla="*/ T44 w 437"/>
              <a:gd name="T46" fmla="+- 0 12738 12678"/>
              <a:gd name="T47" fmla="*/ 12738 h 145"/>
              <a:gd name="T48" fmla="+- 0 18179 17831"/>
              <a:gd name="T49" fmla="*/ T48 w 437"/>
              <a:gd name="T50" fmla="+- 0 12720 12678"/>
              <a:gd name="T51" fmla="*/ 12720 h 145"/>
              <a:gd name="T52" fmla="+- 0 18205 17831"/>
              <a:gd name="T53" fmla="*/ T52 w 437"/>
              <a:gd name="T54" fmla="+- 0 12710 12678"/>
              <a:gd name="T55" fmla="*/ 12710 h 145"/>
              <a:gd name="T56" fmla="+- 0 18226 17831"/>
              <a:gd name="T57" fmla="*/ T56 w 437"/>
              <a:gd name="T58" fmla="+- 0 12703 12678"/>
              <a:gd name="T59" fmla="*/ 12703 h 145"/>
              <a:gd name="T60" fmla="+- 0 18251 17831"/>
              <a:gd name="T61" fmla="*/ T60 w 437"/>
              <a:gd name="T62" fmla="+- 0 12690 12678"/>
              <a:gd name="T63" fmla="*/ 12690 h 145"/>
              <a:gd name="T64" fmla="+- 0 18261 17831"/>
              <a:gd name="T65" fmla="*/ T64 w 437"/>
              <a:gd name="T66" fmla="+- 0 12686 12678"/>
              <a:gd name="T67" fmla="*/ 12686 h 145"/>
              <a:gd name="T68" fmla="+- 0 18264 17831"/>
              <a:gd name="T69" fmla="*/ T68 w 437"/>
              <a:gd name="T70" fmla="+- 0 12685 12678"/>
              <a:gd name="T71" fmla="*/ 12685 h 145"/>
              <a:gd name="T72" fmla="+- 0 18267 17831"/>
              <a:gd name="T73" fmla="*/ T72 w 437"/>
              <a:gd name="T74" fmla="+- 0 12678 12678"/>
              <a:gd name="T75" fmla="*/ 12678 h 1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37" h="145" extrusionOk="0">
                <a:moveTo>
                  <a:pt x="27" y="122"/>
                </a:moveTo>
                <a:cubicBezTo>
                  <a:pt x="16" y="127"/>
                  <a:pt x="9" y="132"/>
                  <a:pt x="0" y="138"/>
                </a:cubicBezTo>
                <a:cubicBezTo>
                  <a:pt x="20" y="147"/>
                  <a:pt x="39" y="140"/>
                  <a:pt x="61" y="135"/>
                </a:cubicBezTo>
                <a:cubicBezTo>
                  <a:pt x="110" y="124"/>
                  <a:pt x="158" y="109"/>
                  <a:pt x="205" y="92"/>
                </a:cubicBezTo>
                <a:cubicBezTo>
                  <a:pt x="252" y="74"/>
                  <a:pt x="301" y="60"/>
                  <a:pt x="348" y="42"/>
                </a:cubicBezTo>
                <a:cubicBezTo>
                  <a:pt x="374" y="32"/>
                  <a:pt x="395" y="25"/>
                  <a:pt x="420" y="12"/>
                </a:cubicBezTo>
                <a:cubicBezTo>
                  <a:pt x="430" y="8"/>
                  <a:pt x="433" y="7"/>
                  <a:pt x="436" y="0"/>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03" name="Comment 23"/>
          <p:cNvSpPr>
            <a:spLocks noRot="1" noChangeAspect="1" noEditPoints="1" noChangeArrowheads="1" noChangeShapeType="1" noTextEdit="1"/>
          </p:cNvSpPr>
          <p:nvPr/>
        </p:nvSpPr>
        <p:spPr bwMode="auto">
          <a:xfrm>
            <a:off x="6667500" y="4479925"/>
            <a:ext cx="52388" cy="65088"/>
          </a:xfrm>
          <a:custGeom>
            <a:avLst/>
            <a:gdLst>
              <a:gd name="T0" fmla="+- 0 18520 18520"/>
              <a:gd name="T1" fmla="*/ T0 w 145"/>
              <a:gd name="T2" fmla="+- 0 12624 12444"/>
              <a:gd name="T3" fmla="*/ 12624 h 183"/>
              <a:gd name="T4" fmla="+- 0 18524 18520"/>
              <a:gd name="T5" fmla="*/ T4 w 145"/>
              <a:gd name="T6" fmla="+- 0 12621 12444"/>
              <a:gd name="T7" fmla="*/ 12621 h 183"/>
              <a:gd name="T8" fmla="+- 0 18518 18520"/>
              <a:gd name="T9" fmla="*/ T8 w 145"/>
              <a:gd name="T10" fmla="+- 0 12623 12444"/>
              <a:gd name="T11" fmla="*/ 12623 h 183"/>
              <a:gd name="T12" fmla="+- 0 18521 18520"/>
              <a:gd name="T13" fmla="*/ T12 w 145"/>
              <a:gd name="T14" fmla="+- 0 12619 12444"/>
              <a:gd name="T15" fmla="*/ 12619 h 183"/>
              <a:gd name="T16" fmla="+- 0 18526 18520"/>
              <a:gd name="T17" fmla="*/ T16 w 145"/>
              <a:gd name="T18" fmla="+- 0 12611 12444"/>
              <a:gd name="T19" fmla="*/ 12611 h 183"/>
              <a:gd name="T20" fmla="+- 0 18532 18520"/>
              <a:gd name="T21" fmla="*/ T20 w 145"/>
              <a:gd name="T22" fmla="+- 0 12602 12444"/>
              <a:gd name="T23" fmla="*/ 12602 h 183"/>
              <a:gd name="T24" fmla="+- 0 18538 18520"/>
              <a:gd name="T25" fmla="*/ T24 w 145"/>
              <a:gd name="T26" fmla="+- 0 12592 12444"/>
              <a:gd name="T27" fmla="*/ 12592 h 183"/>
              <a:gd name="T28" fmla="+- 0 18550 18520"/>
              <a:gd name="T29" fmla="*/ T28 w 145"/>
              <a:gd name="T30" fmla="+- 0 12571 12444"/>
              <a:gd name="T31" fmla="*/ 12571 h 183"/>
              <a:gd name="T32" fmla="+- 0 18565 18520"/>
              <a:gd name="T33" fmla="*/ T32 w 145"/>
              <a:gd name="T34" fmla="+- 0 12553 12444"/>
              <a:gd name="T35" fmla="*/ 12553 h 183"/>
              <a:gd name="T36" fmla="+- 0 18578 18520"/>
              <a:gd name="T37" fmla="*/ T36 w 145"/>
              <a:gd name="T38" fmla="+- 0 12533 12444"/>
              <a:gd name="T39" fmla="*/ 12533 h 183"/>
              <a:gd name="T40" fmla="+- 0 18593 18520"/>
              <a:gd name="T41" fmla="*/ T40 w 145"/>
              <a:gd name="T42" fmla="+- 0 12509 12444"/>
              <a:gd name="T43" fmla="*/ 12509 h 183"/>
              <a:gd name="T44" fmla="+- 0 18609 18520"/>
              <a:gd name="T45" fmla="*/ T44 w 145"/>
              <a:gd name="T46" fmla="+- 0 12489 12444"/>
              <a:gd name="T47" fmla="*/ 12489 h 183"/>
              <a:gd name="T48" fmla="+- 0 18630 18520"/>
              <a:gd name="T49" fmla="*/ T48 w 145"/>
              <a:gd name="T50" fmla="+- 0 12472 12444"/>
              <a:gd name="T51" fmla="*/ 12472 h 183"/>
              <a:gd name="T52" fmla="+- 0 18641 18520"/>
              <a:gd name="T53" fmla="*/ T52 w 145"/>
              <a:gd name="T54" fmla="+- 0 12463 12444"/>
              <a:gd name="T55" fmla="*/ 12463 h 183"/>
              <a:gd name="T56" fmla="+- 0 18652 18520"/>
              <a:gd name="T57" fmla="*/ T56 w 145"/>
              <a:gd name="T58" fmla="+- 0 12453 12444"/>
              <a:gd name="T59" fmla="*/ 12453 h 183"/>
              <a:gd name="T60" fmla="+- 0 18664 18520"/>
              <a:gd name="T61" fmla="*/ T60 w 145"/>
              <a:gd name="T62" fmla="+- 0 12444 12444"/>
              <a:gd name="T63" fmla="*/ 12444 h 18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45" h="183" extrusionOk="0">
                <a:moveTo>
                  <a:pt x="0" y="180"/>
                </a:moveTo>
                <a:cubicBezTo>
                  <a:pt x="4" y="177"/>
                  <a:pt x="-2" y="179"/>
                  <a:pt x="1" y="175"/>
                </a:cubicBezTo>
                <a:cubicBezTo>
                  <a:pt x="6" y="167"/>
                  <a:pt x="12" y="158"/>
                  <a:pt x="18" y="148"/>
                </a:cubicBezTo>
                <a:cubicBezTo>
                  <a:pt x="30" y="127"/>
                  <a:pt x="45" y="109"/>
                  <a:pt x="58" y="89"/>
                </a:cubicBezTo>
                <a:cubicBezTo>
                  <a:pt x="73" y="65"/>
                  <a:pt x="89" y="45"/>
                  <a:pt x="110" y="28"/>
                </a:cubicBezTo>
                <a:cubicBezTo>
                  <a:pt x="121" y="19"/>
                  <a:pt x="132" y="9"/>
                  <a:pt x="144" y="0"/>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04" name="Comment 24"/>
          <p:cNvSpPr>
            <a:spLocks noRot="1" noChangeAspect="1" noEditPoints="1" noChangeArrowheads="1" noChangeShapeType="1" noTextEdit="1"/>
          </p:cNvSpPr>
          <p:nvPr/>
        </p:nvSpPr>
        <p:spPr bwMode="auto">
          <a:xfrm>
            <a:off x="6765925" y="4378325"/>
            <a:ext cx="174625" cy="217488"/>
          </a:xfrm>
          <a:custGeom>
            <a:avLst/>
            <a:gdLst>
              <a:gd name="T0" fmla="+- 0 18800 18796"/>
              <a:gd name="T1" fmla="*/ T0 w 483"/>
              <a:gd name="T2" fmla="+- 0 12173 12160"/>
              <a:gd name="T3" fmla="*/ 12173 h 607"/>
              <a:gd name="T4" fmla="+- 0 18800 18796"/>
              <a:gd name="T5" fmla="*/ T4 w 483"/>
              <a:gd name="T6" fmla="+- 0 12178 12160"/>
              <a:gd name="T7" fmla="*/ 12178 h 607"/>
              <a:gd name="T8" fmla="+- 0 18797 18796"/>
              <a:gd name="T9" fmla="*/ T8 w 483"/>
              <a:gd name="T10" fmla="+- 0 12175 12160"/>
              <a:gd name="T11" fmla="*/ 12175 h 607"/>
              <a:gd name="T12" fmla="+- 0 18799 18796"/>
              <a:gd name="T13" fmla="*/ T12 w 483"/>
              <a:gd name="T14" fmla="+- 0 12185 12160"/>
              <a:gd name="T15" fmla="*/ 12185 h 607"/>
              <a:gd name="T16" fmla="+- 0 18803 18796"/>
              <a:gd name="T17" fmla="*/ T16 w 483"/>
              <a:gd name="T18" fmla="+- 0 12210 12160"/>
              <a:gd name="T19" fmla="*/ 12210 h 607"/>
              <a:gd name="T20" fmla="+- 0 18811 18796"/>
              <a:gd name="T21" fmla="*/ T20 w 483"/>
              <a:gd name="T22" fmla="+- 0 12232 12160"/>
              <a:gd name="T23" fmla="*/ 12232 h 607"/>
              <a:gd name="T24" fmla="+- 0 18818 18796"/>
              <a:gd name="T25" fmla="*/ T24 w 483"/>
              <a:gd name="T26" fmla="+- 0 12256 12160"/>
              <a:gd name="T27" fmla="*/ 12256 h 607"/>
              <a:gd name="T28" fmla="+- 0 18832 18796"/>
              <a:gd name="T29" fmla="*/ T28 w 483"/>
              <a:gd name="T30" fmla="+- 0 12305 12160"/>
              <a:gd name="T31" fmla="*/ 12305 h 607"/>
              <a:gd name="T32" fmla="+- 0 18851 18796"/>
              <a:gd name="T33" fmla="*/ T32 w 483"/>
              <a:gd name="T34" fmla="+- 0 12350 12160"/>
              <a:gd name="T35" fmla="*/ 12350 h 607"/>
              <a:gd name="T36" fmla="+- 0 18872 18796"/>
              <a:gd name="T37" fmla="*/ T36 w 483"/>
              <a:gd name="T38" fmla="+- 0 12396 12160"/>
              <a:gd name="T39" fmla="*/ 12396 h 607"/>
              <a:gd name="T40" fmla="+- 0 18890 18796"/>
              <a:gd name="T41" fmla="*/ T40 w 483"/>
              <a:gd name="T42" fmla="+- 0 12436 12160"/>
              <a:gd name="T43" fmla="*/ 12436 h 607"/>
              <a:gd name="T44" fmla="+- 0 18911 18796"/>
              <a:gd name="T45" fmla="*/ T44 w 483"/>
              <a:gd name="T46" fmla="+- 0 12476 12160"/>
              <a:gd name="T47" fmla="*/ 12476 h 607"/>
              <a:gd name="T48" fmla="+- 0 18933 18796"/>
              <a:gd name="T49" fmla="*/ T48 w 483"/>
              <a:gd name="T50" fmla="+- 0 12514 12160"/>
              <a:gd name="T51" fmla="*/ 12514 h 607"/>
              <a:gd name="T52" fmla="+- 0 18939 18796"/>
              <a:gd name="T53" fmla="*/ T52 w 483"/>
              <a:gd name="T54" fmla="+- 0 12524 12160"/>
              <a:gd name="T55" fmla="*/ 12524 h 607"/>
              <a:gd name="T56" fmla="+- 0 18956 18796"/>
              <a:gd name="T57" fmla="*/ T56 w 483"/>
              <a:gd name="T58" fmla="+- 0 12553 12160"/>
              <a:gd name="T59" fmla="*/ 12553 h 607"/>
              <a:gd name="T60" fmla="+- 0 18950 18796"/>
              <a:gd name="T61" fmla="*/ T60 w 483"/>
              <a:gd name="T62" fmla="+- 0 12543 12160"/>
              <a:gd name="T63" fmla="*/ 12543 h 607"/>
              <a:gd name="T64" fmla="+- 0 18945 18796"/>
              <a:gd name="T65" fmla="*/ T64 w 483"/>
              <a:gd name="T66" fmla="+- 0 12536 12160"/>
              <a:gd name="T67" fmla="*/ 12536 h 607"/>
              <a:gd name="T68" fmla="+- 0 18943 18796"/>
              <a:gd name="T69" fmla="*/ T68 w 483"/>
              <a:gd name="T70" fmla="+- 0 12532 12160"/>
              <a:gd name="T71" fmla="*/ 12532 h 607"/>
              <a:gd name="T72" fmla="+- 0 18940 18796"/>
              <a:gd name="T73" fmla="*/ T72 w 483"/>
              <a:gd name="T74" fmla="+- 0 12526 12160"/>
              <a:gd name="T75" fmla="*/ 12526 h 607"/>
              <a:gd name="T76" fmla="+- 0 18923 18796"/>
              <a:gd name="T77" fmla="*/ T76 w 483"/>
              <a:gd name="T78" fmla="+- 0 12496 12160"/>
              <a:gd name="T79" fmla="*/ 12496 h 607"/>
              <a:gd name="T80" fmla="+- 0 18905 18796"/>
              <a:gd name="T81" fmla="*/ T80 w 483"/>
              <a:gd name="T82" fmla="+- 0 12467 12160"/>
              <a:gd name="T83" fmla="*/ 12467 h 607"/>
              <a:gd name="T84" fmla="+- 0 18889 18796"/>
              <a:gd name="T85" fmla="*/ T84 w 483"/>
              <a:gd name="T86" fmla="+- 0 12436 12160"/>
              <a:gd name="T87" fmla="*/ 12436 h 607"/>
              <a:gd name="T88" fmla="+- 0 18860 18796"/>
              <a:gd name="T89" fmla="*/ T88 w 483"/>
              <a:gd name="T90" fmla="+- 0 12380 12160"/>
              <a:gd name="T91" fmla="*/ 12380 h 607"/>
              <a:gd name="T92" fmla="+- 0 18831 18796"/>
              <a:gd name="T93" fmla="*/ T92 w 483"/>
              <a:gd name="T94" fmla="+- 0 12319 12160"/>
              <a:gd name="T95" fmla="*/ 12319 h 607"/>
              <a:gd name="T96" fmla="+- 0 18828 18796"/>
              <a:gd name="T97" fmla="*/ T96 w 483"/>
              <a:gd name="T98" fmla="+- 0 12255 12160"/>
              <a:gd name="T99" fmla="*/ 12255 h 607"/>
              <a:gd name="T100" fmla="+- 0 18827 18796"/>
              <a:gd name="T101" fmla="*/ T100 w 483"/>
              <a:gd name="T102" fmla="+- 0 12219 12160"/>
              <a:gd name="T103" fmla="*/ 12219 h 607"/>
              <a:gd name="T104" fmla="+- 0 18838 18796"/>
              <a:gd name="T105" fmla="*/ T104 w 483"/>
              <a:gd name="T106" fmla="+- 0 12187 12160"/>
              <a:gd name="T107" fmla="*/ 12187 h 607"/>
              <a:gd name="T108" fmla="+- 0 18872 18796"/>
              <a:gd name="T109" fmla="*/ T108 w 483"/>
              <a:gd name="T110" fmla="+- 0 12170 12160"/>
              <a:gd name="T111" fmla="*/ 12170 h 607"/>
              <a:gd name="T112" fmla="+- 0 18913 18796"/>
              <a:gd name="T113" fmla="*/ T112 w 483"/>
              <a:gd name="T114" fmla="+- 0 12150 12160"/>
              <a:gd name="T115" fmla="*/ 12150 h 607"/>
              <a:gd name="T116" fmla="+- 0 18963 18796"/>
              <a:gd name="T117" fmla="*/ T116 w 483"/>
              <a:gd name="T118" fmla="+- 0 12161 12160"/>
              <a:gd name="T119" fmla="*/ 12161 h 607"/>
              <a:gd name="T120" fmla="+- 0 18995 18796"/>
              <a:gd name="T121" fmla="*/ T120 w 483"/>
              <a:gd name="T122" fmla="+- 0 12193 12160"/>
              <a:gd name="T123" fmla="*/ 12193 h 607"/>
              <a:gd name="T124" fmla="+- 0 19029 18796"/>
              <a:gd name="T125" fmla="*/ T124 w 483"/>
              <a:gd name="T126" fmla="+- 0 12227 12160"/>
              <a:gd name="T127" fmla="*/ 12227 h 607"/>
              <a:gd name="T128" fmla="+- 0 19041 18796"/>
              <a:gd name="T129" fmla="*/ T128 w 483"/>
              <a:gd name="T130" fmla="+- 0 12274 12160"/>
              <a:gd name="T131" fmla="*/ 12274 h 607"/>
              <a:gd name="T132" fmla="+- 0 19042 18796"/>
              <a:gd name="T133" fmla="*/ T132 w 483"/>
              <a:gd name="T134" fmla="+- 0 12321 12160"/>
              <a:gd name="T135" fmla="*/ 12321 h 607"/>
              <a:gd name="T136" fmla="+- 0 19043 18796"/>
              <a:gd name="T137" fmla="*/ T136 w 483"/>
              <a:gd name="T138" fmla="+- 0 12374 12160"/>
              <a:gd name="T139" fmla="*/ 12374 h 607"/>
              <a:gd name="T140" fmla="+- 0 19034 18796"/>
              <a:gd name="T141" fmla="*/ T140 w 483"/>
              <a:gd name="T142" fmla="+- 0 12425 12160"/>
              <a:gd name="T143" fmla="*/ 12425 h 607"/>
              <a:gd name="T144" fmla="+- 0 19015 18796"/>
              <a:gd name="T145" fmla="*/ T144 w 483"/>
              <a:gd name="T146" fmla="+- 0 12474 12160"/>
              <a:gd name="T147" fmla="*/ 12474 h 607"/>
              <a:gd name="T148" fmla="+- 0 19005 18796"/>
              <a:gd name="T149" fmla="*/ T148 w 483"/>
              <a:gd name="T150" fmla="+- 0 12499 12160"/>
              <a:gd name="T151" fmla="*/ 12499 h 607"/>
              <a:gd name="T152" fmla="+- 0 18992 18796"/>
              <a:gd name="T153" fmla="*/ T152 w 483"/>
              <a:gd name="T154" fmla="+- 0 12526 12160"/>
              <a:gd name="T155" fmla="*/ 12526 h 607"/>
              <a:gd name="T156" fmla="+- 0 18970 18796"/>
              <a:gd name="T157" fmla="*/ T156 w 483"/>
              <a:gd name="T158" fmla="+- 0 12542 12160"/>
              <a:gd name="T159" fmla="*/ 12542 h 607"/>
              <a:gd name="T160" fmla="+- 0 18968 18796"/>
              <a:gd name="T161" fmla="*/ T160 w 483"/>
              <a:gd name="T162" fmla="+- 0 12542 12160"/>
              <a:gd name="T163" fmla="*/ 12542 h 607"/>
              <a:gd name="T164" fmla="+- 0 18966 18796"/>
              <a:gd name="T165" fmla="*/ T164 w 483"/>
              <a:gd name="T166" fmla="+- 0 12541 12160"/>
              <a:gd name="T167" fmla="*/ 12541 h 607"/>
              <a:gd name="T168" fmla="+- 0 18964 18796"/>
              <a:gd name="T169" fmla="*/ T168 w 483"/>
              <a:gd name="T170" fmla="+- 0 12541 12160"/>
              <a:gd name="T171" fmla="*/ 12541 h 607"/>
              <a:gd name="T172" fmla="+- 0 18971 18796"/>
              <a:gd name="T173" fmla="*/ T172 w 483"/>
              <a:gd name="T174" fmla="+- 0 12519 12160"/>
              <a:gd name="T175" fmla="*/ 12519 h 607"/>
              <a:gd name="T176" fmla="+- 0 18978 18796"/>
              <a:gd name="T177" fmla="*/ T176 w 483"/>
              <a:gd name="T178" fmla="+- 0 12499 12160"/>
              <a:gd name="T179" fmla="*/ 12499 h 607"/>
              <a:gd name="T180" fmla="+- 0 18997 18796"/>
              <a:gd name="T181" fmla="*/ T180 w 483"/>
              <a:gd name="T182" fmla="+- 0 12481 12160"/>
              <a:gd name="T183" fmla="*/ 12481 h 607"/>
              <a:gd name="T184" fmla="+- 0 19029 18796"/>
              <a:gd name="T185" fmla="*/ T184 w 483"/>
              <a:gd name="T186" fmla="+- 0 12451 12160"/>
              <a:gd name="T187" fmla="*/ 12451 h 607"/>
              <a:gd name="T188" fmla="+- 0 19074 18796"/>
              <a:gd name="T189" fmla="*/ T188 w 483"/>
              <a:gd name="T190" fmla="+- 0 12436 12160"/>
              <a:gd name="T191" fmla="*/ 12436 h 607"/>
              <a:gd name="T192" fmla="+- 0 19117 18796"/>
              <a:gd name="T193" fmla="*/ T192 w 483"/>
              <a:gd name="T194" fmla="+- 0 12433 12160"/>
              <a:gd name="T195" fmla="*/ 12433 h 607"/>
              <a:gd name="T196" fmla="+- 0 19204 18796"/>
              <a:gd name="T197" fmla="*/ T196 w 483"/>
              <a:gd name="T198" fmla="+- 0 12428 12160"/>
              <a:gd name="T199" fmla="*/ 12428 h 607"/>
              <a:gd name="T200" fmla="+- 0 19281 18796"/>
              <a:gd name="T201" fmla="*/ T200 w 483"/>
              <a:gd name="T202" fmla="+- 0 12488 12160"/>
              <a:gd name="T203" fmla="*/ 12488 h 607"/>
              <a:gd name="T204" fmla="+- 0 19278 18796"/>
              <a:gd name="T205" fmla="*/ T204 w 483"/>
              <a:gd name="T206" fmla="+- 0 12578 12160"/>
              <a:gd name="T207" fmla="*/ 12578 h 607"/>
              <a:gd name="T208" fmla="+- 0 19277 18796"/>
              <a:gd name="T209" fmla="*/ T208 w 483"/>
              <a:gd name="T210" fmla="+- 0 12623 12160"/>
              <a:gd name="T211" fmla="*/ 12623 h 607"/>
              <a:gd name="T212" fmla="+- 0 19256 18796"/>
              <a:gd name="T213" fmla="*/ T212 w 483"/>
              <a:gd name="T214" fmla="+- 0 12664 12160"/>
              <a:gd name="T215" fmla="*/ 12664 h 607"/>
              <a:gd name="T216" fmla="+- 0 19228 18796"/>
              <a:gd name="T217" fmla="*/ T216 w 483"/>
              <a:gd name="T218" fmla="+- 0 12697 12160"/>
              <a:gd name="T219" fmla="*/ 12697 h 607"/>
              <a:gd name="T220" fmla="+- 0 19196 18796"/>
              <a:gd name="T221" fmla="*/ T220 w 483"/>
              <a:gd name="T222" fmla="+- 0 12734 12160"/>
              <a:gd name="T223" fmla="*/ 12734 h 607"/>
              <a:gd name="T224" fmla="+- 0 19154 18796"/>
              <a:gd name="T225" fmla="*/ T224 w 483"/>
              <a:gd name="T226" fmla="+- 0 12754 12160"/>
              <a:gd name="T227" fmla="*/ 12754 h 607"/>
              <a:gd name="T228" fmla="+- 0 19106 18796"/>
              <a:gd name="T229" fmla="*/ T228 w 483"/>
              <a:gd name="T230" fmla="+- 0 12762 12160"/>
              <a:gd name="T231" fmla="*/ 12762 h 607"/>
              <a:gd name="T232" fmla="+- 0 19066 18796"/>
              <a:gd name="T233" fmla="*/ T232 w 483"/>
              <a:gd name="T234" fmla="+- 0 12769 12160"/>
              <a:gd name="T235" fmla="*/ 12769 h 607"/>
              <a:gd name="T236" fmla="+- 0 19021 18796"/>
              <a:gd name="T237" fmla="*/ T236 w 483"/>
              <a:gd name="T238" fmla="+- 0 12767 12160"/>
              <a:gd name="T239" fmla="*/ 12767 h 607"/>
              <a:gd name="T240" fmla="+- 0 18981 18796"/>
              <a:gd name="T241" fmla="*/ T240 w 483"/>
              <a:gd name="T242" fmla="+- 0 12759 12160"/>
              <a:gd name="T243" fmla="*/ 12759 h 607"/>
              <a:gd name="T244" fmla="+- 0 18962 18796"/>
              <a:gd name="T245" fmla="*/ T244 w 483"/>
              <a:gd name="T246" fmla="+- 0 12755 12160"/>
              <a:gd name="T247" fmla="*/ 12755 h 607"/>
              <a:gd name="T248" fmla="+- 0 18932 18796"/>
              <a:gd name="T249" fmla="*/ T248 w 483"/>
              <a:gd name="T250" fmla="+- 0 12750 12160"/>
              <a:gd name="T251" fmla="*/ 12750 h 607"/>
              <a:gd name="T252" fmla="+- 0 18929 18796"/>
              <a:gd name="T253" fmla="*/ T252 w 483"/>
              <a:gd name="T254" fmla="+- 0 12729 12160"/>
              <a:gd name="T255" fmla="*/ 12729 h 6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 ang="0">
                <a:pos x="T253" y="T255"/>
              </a:cxn>
            </a:cxnLst>
            <a:rect l="0" t="0" r="r" b="b"/>
            <a:pathLst>
              <a:path w="483" h="607" extrusionOk="0">
                <a:moveTo>
                  <a:pt x="4" y="13"/>
                </a:moveTo>
                <a:cubicBezTo>
                  <a:pt x="4" y="18"/>
                  <a:pt x="1" y="15"/>
                  <a:pt x="3" y="25"/>
                </a:cubicBezTo>
                <a:cubicBezTo>
                  <a:pt x="7" y="50"/>
                  <a:pt x="15" y="72"/>
                  <a:pt x="22" y="96"/>
                </a:cubicBezTo>
                <a:cubicBezTo>
                  <a:pt x="36" y="145"/>
                  <a:pt x="55" y="190"/>
                  <a:pt x="76" y="236"/>
                </a:cubicBezTo>
                <a:cubicBezTo>
                  <a:pt x="94" y="276"/>
                  <a:pt x="115" y="316"/>
                  <a:pt x="137" y="354"/>
                </a:cubicBezTo>
                <a:cubicBezTo>
                  <a:pt x="143" y="364"/>
                  <a:pt x="160" y="393"/>
                  <a:pt x="154" y="383"/>
                </a:cubicBezTo>
                <a:cubicBezTo>
                  <a:pt x="149" y="376"/>
                  <a:pt x="147" y="372"/>
                  <a:pt x="144" y="366"/>
                </a:cubicBezTo>
                <a:cubicBezTo>
                  <a:pt x="127" y="336"/>
                  <a:pt x="109" y="307"/>
                  <a:pt x="93" y="276"/>
                </a:cubicBezTo>
                <a:cubicBezTo>
                  <a:pt x="64" y="220"/>
                  <a:pt x="35" y="159"/>
                  <a:pt x="32" y="95"/>
                </a:cubicBezTo>
                <a:cubicBezTo>
                  <a:pt x="31" y="59"/>
                  <a:pt x="42" y="27"/>
                  <a:pt x="76" y="10"/>
                </a:cubicBezTo>
                <a:cubicBezTo>
                  <a:pt x="117" y="-10"/>
                  <a:pt x="167" y="1"/>
                  <a:pt x="199" y="33"/>
                </a:cubicBezTo>
                <a:cubicBezTo>
                  <a:pt x="233" y="67"/>
                  <a:pt x="245" y="114"/>
                  <a:pt x="246" y="161"/>
                </a:cubicBezTo>
                <a:cubicBezTo>
                  <a:pt x="247" y="214"/>
                  <a:pt x="238" y="265"/>
                  <a:pt x="219" y="314"/>
                </a:cubicBezTo>
                <a:cubicBezTo>
                  <a:pt x="209" y="339"/>
                  <a:pt x="196" y="366"/>
                  <a:pt x="174" y="382"/>
                </a:cubicBezTo>
                <a:cubicBezTo>
                  <a:pt x="172" y="382"/>
                  <a:pt x="170" y="381"/>
                  <a:pt x="168" y="381"/>
                </a:cubicBezTo>
                <a:cubicBezTo>
                  <a:pt x="175" y="359"/>
                  <a:pt x="182" y="339"/>
                  <a:pt x="201" y="321"/>
                </a:cubicBezTo>
                <a:cubicBezTo>
                  <a:pt x="233" y="291"/>
                  <a:pt x="278" y="276"/>
                  <a:pt x="321" y="273"/>
                </a:cubicBezTo>
                <a:cubicBezTo>
                  <a:pt x="408" y="268"/>
                  <a:pt x="485" y="328"/>
                  <a:pt x="482" y="418"/>
                </a:cubicBezTo>
                <a:cubicBezTo>
                  <a:pt x="481" y="463"/>
                  <a:pt x="460" y="504"/>
                  <a:pt x="432" y="537"/>
                </a:cubicBezTo>
                <a:cubicBezTo>
                  <a:pt x="400" y="574"/>
                  <a:pt x="358" y="594"/>
                  <a:pt x="310" y="602"/>
                </a:cubicBezTo>
                <a:cubicBezTo>
                  <a:pt x="270" y="609"/>
                  <a:pt x="225" y="607"/>
                  <a:pt x="185" y="599"/>
                </a:cubicBezTo>
                <a:cubicBezTo>
                  <a:pt x="166" y="595"/>
                  <a:pt x="136" y="590"/>
                  <a:pt x="133" y="569"/>
                </a:cubicBezTo>
                <a:cubicBezTo>
                  <a:pt x="129" y="544"/>
                  <a:pt x="153" y="531"/>
                  <a:pt x="169" y="512"/>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05" name="Comment 25"/>
          <p:cNvSpPr>
            <a:spLocks noRot="1" noChangeAspect="1" noEditPoints="1" noChangeArrowheads="1" noChangeShapeType="1" noTextEdit="1"/>
          </p:cNvSpPr>
          <p:nvPr/>
        </p:nvSpPr>
        <p:spPr bwMode="auto">
          <a:xfrm>
            <a:off x="6943725" y="4430713"/>
            <a:ext cx="44450" cy="9525"/>
          </a:xfrm>
          <a:custGeom>
            <a:avLst/>
            <a:gdLst>
              <a:gd name="T0" fmla="+- 0 19306 19288"/>
              <a:gd name="T1" fmla="*/ T0 w 122"/>
              <a:gd name="T2" fmla="+- 0 12323 12307"/>
              <a:gd name="T3" fmla="*/ 12323 h 29"/>
              <a:gd name="T4" fmla="+- 0 19302 19288"/>
              <a:gd name="T5" fmla="*/ T4 w 122"/>
              <a:gd name="T6" fmla="+- 0 12322 12307"/>
              <a:gd name="T7" fmla="*/ 12322 h 29"/>
              <a:gd name="T8" fmla="+- 0 19291 19288"/>
              <a:gd name="T9" fmla="*/ T8 w 122"/>
              <a:gd name="T10" fmla="+- 0 12322 12307"/>
              <a:gd name="T11" fmla="*/ 12322 h 29"/>
              <a:gd name="T12" fmla="+- 0 19290 19288"/>
              <a:gd name="T13" fmla="*/ T12 w 122"/>
              <a:gd name="T14" fmla="+- 0 12323 12307"/>
              <a:gd name="T15" fmla="*/ 12323 h 29"/>
              <a:gd name="T16" fmla="+- 0 19288 19288"/>
              <a:gd name="T17" fmla="*/ T16 w 122"/>
              <a:gd name="T18" fmla="+- 0 12325 12307"/>
              <a:gd name="T19" fmla="*/ 12325 h 29"/>
              <a:gd name="T20" fmla="+- 0 19290 19288"/>
              <a:gd name="T21" fmla="*/ T20 w 122"/>
              <a:gd name="T22" fmla="+- 0 12326 12307"/>
              <a:gd name="T23" fmla="*/ 12326 h 29"/>
              <a:gd name="T24" fmla="+- 0 19288 19288"/>
              <a:gd name="T25" fmla="*/ T24 w 122"/>
              <a:gd name="T26" fmla="+- 0 12328 12307"/>
              <a:gd name="T27" fmla="*/ 12328 h 29"/>
              <a:gd name="T28" fmla="+- 0 19297 19288"/>
              <a:gd name="T29" fmla="*/ T28 w 122"/>
              <a:gd name="T30" fmla="+- 0 12330 12307"/>
              <a:gd name="T31" fmla="*/ 12330 h 29"/>
              <a:gd name="T32" fmla="+- 0 19308 19288"/>
              <a:gd name="T33" fmla="*/ T32 w 122"/>
              <a:gd name="T34" fmla="+- 0 12334 12307"/>
              <a:gd name="T35" fmla="*/ 12334 h 29"/>
              <a:gd name="T36" fmla="+- 0 19317 19288"/>
              <a:gd name="T37" fmla="*/ T36 w 122"/>
              <a:gd name="T38" fmla="+- 0 12335 12307"/>
              <a:gd name="T39" fmla="*/ 12335 h 29"/>
              <a:gd name="T40" fmla="+- 0 19337 19288"/>
              <a:gd name="T41" fmla="*/ T40 w 122"/>
              <a:gd name="T42" fmla="+- 0 12336 12307"/>
              <a:gd name="T43" fmla="*/ 12336 h 29"/>
              <a:gd name="T44" fmla="+- 0 19354 19288"/>
              <a:gd name="T45" fmla="*/ T44 w 122"/>
              <a:gd name="T46" fmla="+- 0 12329 12307"/>
              <a:gd name="T47" fmla="*/ 12329 h 29"/>
              <a:gd name="T48" fmla="+- 0 19373 19288"/>
              <a:gd name="T49" fmla="*/ T48 w 122"/>
              <a:gd name="T50" fmla="+- 0 12323 12307"/>
              <a:gd name="T51" fmla="*/ 12323 h 29"/>
              <a:gd name="T52" fmla="+- 0 19392 19288"/>
              <a:gd name="T53" fmla="*/ T52 w 122"/>
              <a:gd name="T54" fmla="+- 0 12317 12307"/>
              <a:gd name="T55" fmla="*/ 12317 h 29"/>
              <a:gd name="T56" fmla="+- 0 19398 19288"/>
              <a:gd name="T57" fmla="*/ T56 w 122"/>
              <a:gd name="T58" fmla="+- 0 12315 12307"/>
              <a:gd name="T59" fmla="*/ 12315 h 29"/>
              <a:gd name="T60" fmla="+- 0 19409 19288"/>
              <a:gd name="T61" fmla="*/ T60 w 122"/>
              <a:gd name="T62" fmla="+- 0 12307 12307"/>
              <a:gd name="T63" fmla="*/ 12307 h 2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2" h="29" extrusionOk="0">
                <a:moveTo>
                  <a:pt x="18" y="16"/>
                </a:moveTo>
                <a:cubicBezTo>
                  <a:pt x="14" y="15"/>
                  <a:pt x="3" y="15"/>
                  <a:pt x="2" y="16"/>
                </a:cubicBezTo>
                <a:cubicBezTo>
                  <a:pt x="0" y="18"/>
                  <a:pt x="2" y="19"/>
                  <a:pt x="0" y="21"/>
                </a:cubicBezTo>
                <a:cubicBezTo>
                  <a:pt x="9" y="23"/>
                  <a:pt x="20" y="27"/>
                  <a:pt x="29" y="28"/>
                </a:cubicBezTo>
                <a:cubicBezTo>
                  <a:pt x="49" y="29"/>
                  <a:pt x="66" y="22"/>
                  <a:pt x="85" y="16"/>
                </a:cubicBezTo>
                <a:cubicBezTo>
                  <a:pt x="104" y="10"/>
                  <a:pt x="110" y="8"/>
                  <a:pt x="121" y="0"/>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06" name="Comment 26"/>
          <p:cNvSpPr>
            <a:spLocks noRot="1" noChangeAspect="1" noEditPoints="1" noChangeArrowheads="1" noChangeShapeType="1" noTextEdit="1"/>
          </p:cNvSpPr>
          <p:nvPr/>
        </p:nvSpPr>
        <p:spPr bwMode="auto">
          <a:xfrm>
            <a:off x="7015163" y="4332288"/>
            <a:ext cx="160337" cy="230187"/>
          </a:xfrm>
          <a:custGeom>
            <a:avLst/>
            <a:gdLst>
              <a:gd name="T0" fmla="+- 0 19632 19488"/>
              <a:gd name="T1" fmla="*/ T0 w 443"/>
              <a:gd name="T2" fmla="+- 0 12076 12036"/>
              <a:gd name="T3" fmla="*/ 12076 h 636"/>
              <a:gd name="T4" fmla="+- 0 19623 19488"/>
              <a:gd name="T5" fmla="*/ T4 w 443"/>
              <a:gd name="T6" fmla="+- 0 12061 12036"/>
              <a:gd name="T7" fmla="*/ 12061 h 636"/>
              <a:gd name="T8" fmla="+- 0 19617 19488"/>
              <a:gd name="T9" fmla="*/ T8 w 443"/>
              <a:gd name="T10" fmla="+- 0 12049 12036"/>
              <a:gd name="T11" fmla="*/ 12049 h 636"/>
              <a:gd name="T12" fmla="+- 0 19605 19488"/>
              <a:gd name="T13" fmla="*/ T12 w 443"/>
              <a:gd name="T14" fmla="+- 0 12036 12036"/>
              <a:gd name="T15" fmla="*/ 12036 h 636"/>
              <a:gd name="T16" fmla="+- 0 19581 19488"/>
              <a:gd name="T17" fmla="*/ T16 w 443"/>
              <a:gd name="T18" fmla="+- 0 12047 12036"/>
              <a:gd name="T19" fmla="*/ 12047 h 636"/>
              <a:gd name="T20" fmla="+- 0 19569 19488"/>
              <a:gd name="T21" fmla="*/ T20 w 443"/>
              <a:gd name="T22" fmla="+- 0 12054 12036"/>
              <a:gd name="T23" fmla="*/ 12054 h 636"/>
              <a:gd name="T24" fmla="+- 0 19550 19488"/>
              <a:gd name="T25" fmla="*/ T24 w 443"/>
              <a:gd name="T26" fmla="+- 0 12075 12036"/>
              <a:gd name="T27" fmla="*/ 12075 h 636"/>
              <a:gd name="T28" fmla="+- 0 19524 19488"/>
              <a:gd name="T29" fmla="*/ T28 w 443"/>
              <a:gd name="T30" fmla="+- 0 12104 12036"/>
              <a:gd name="T31" fmla="*/ 12104 h 636"/>
              <a:gd name="T32" fmla="+- 0 19505 19488"/>
              <a:gd name="T33" fmla="*/ T32 w 443"/>
              <a:gd name="T34" fmla="+- 0 12136 12036"/>
              <a:gd name="T35" fmla="*/ 12136 h 636"/>
              <a:gd name="T36" fmla="+- 0 19495 19488"/>
              <a:gd name="T37" fmla="*/ T36 w 443"/>
              <a:gd name="T38" fmla="+- 0 12174 12036"/>
              <a:gd name="T39" fmla="*/ 12174 h 636"/>
              <a:gd name="T40" fmla="+- 0 19485 19488"/>
              <a:gd name="T41" fmla="*/ T40 w 443"/>
              <a:gd name="T42" fmla="+- 0 12211 12036"/>
              <a:gd name="T43" fmla="*/ 12211 h 636"/>
              <a:gd name="T44" fmla="+- 0 19484 19488"/>
              <a:gd name="T45" fmla="*/ T44 w 443"/>
              <a:gd name="T46" fmla="+- 0 12244 12036"/>
              <a:gd name="T47" fmla="*/ 12244 h 636"/>
              <a:gd name="T48" fmla="+- 0 19507 19488"/>
              <a:gd name="T49" fmla="*/ T48 w 443"/>
              <a:gd name="T50" fmla="+- 0 12276 12036"/>
              <a:gd name="T51" fmla="*/ 12276 h 636"/>
              <a:gd name="T52" fmla="+- 0 19538 19488"/>
              <a:gd name="T53" fmla="*/ T52 w 443"/>
              <a:gd name="T54" fmla="+- 0 12320 12036"/>
              <a:gd name="T55" fmla="*/ 12320 h 636"/>
              <a:gd name="T56" fmla="+- 0 19594 19488"/>
              <a:gd name="T57" fmla="*/ T56 w 443"/>
              <a:gd name="T58" fmla="+- 0 12329 12036"/>
              <a:gd name="T59" fmla="*/ 12329 h 636"/>
              <a:gd name="T60" fmla="+- 0 19644 19488"/>
              <a:gd name="T61" fmla="*/ T60 w 443"/>
              <a:gd name="T62" fmla="+- 0 12328 12036"/>
              <a:gd name="T63" fmla="*/ 12328 h 636"/>
              <a:gd name="T64" fmla="+- 0 19685 19488"/>
              <a:gd name="T65" fmla="*/ T64 w 443"/>
              <a:gd name="T66" fmla="+- 0 12327 12036"/>
              <a:gd name="T67" fmla="*/ 12327 h 636"/>
              <a:gd name="T68" fmla="+- 0 19732 19488"/>
              <a:gd name="T69" fmla="*/ T68 w 443"/>
              <a:gd name="T70" fmla="+- 0 12317 12036"/>
              <a:gd name="T71" fmla="*/ 12317 h 636"/>
              <a:gd name="T72" fmla="+- 0 19769 19488"/>
              <a:gd name="T73" fmla="*/ T72 w 443"/>
              <a:gd name="T74" fmla="+- 0 12298 12036"/>
              <a:gd name="T75" fmla="*/ 12298 h 636"/>
              <a:gd name="T76" fmla="+- 0 19790 19488"/>
              <a:gd name="T77" fmla="*/ T76 w 443"/>
              <a:gd name="T78" fmla="+- 0 12287 12036"/>
              <a:gd name="T79" fmla="*/ 12287 h 636"/>
              <a:gd name="T80" fmla="+- 0 19801 19488"/>
              <a:gd name="T81" fmla="*/ T80 w 443"/>
              <a:gd name="T82" fmla="+- 0 12273 12036"/>
              <a:gd name="T83" fmla="*/ 12273 h 636"/>
              <a:gd name="T84" fmla="+- 0 19814 19488"/>
              <a:gd name="T85" fmla="*/ T84 w 443"/>
              <a:gd name="T86" fmla="+- 0 12256 12036"/>
              <a:gd name="T87" fmla="*/ 12256 h 636"/>
              <a:gd name="T88" fmla="+- 0 19797 19488"/>
              <a:gd name="T89" fmla="*/ T88 w 443"/>
              <a:gd name="T90" fmla="+- 0 12255 12036"/>
              <a:gd name="T91" fmla="*/ 12255 h 636"/>
              <a:gd name="T92" fmla="+- 0 19786 19488"/>
              <a:gd name="T93" fmla="*/ T92 w 443"/>
              <a:gd name="T94" fmla="+- 0 12256 12036"/>
              <a:gd name="T95" fmla="*/ 12256 h 636"/>
              <a:gd name="T96" fmla="+- 0 19768 19488"/>
              <a:gd name="T97" fmla="*/ T96 w 443"/>
              <a:gd name="T98" fmla="+- 0 12269 12036"/>
              <a:gd name="T99" fmla="*/ 12269 h 636"/>
              <a:gd name="T100" fmla="+- 0 19708 19488"/>
              <a:gd name="T101" fmla="*/ T100 w 443"/>
              <a:gd name="T102" fmla="+- 0 12312 12036"/>
              <a:gd name="T103" fmla="*/ 12312 h 636"/>
              <a:gd name="T104" fmla="+- 0 19668 19488"/>
              <a:gd name="T105" fmla="*/ T104 w 443"/>
              <a:gd name="T106" fmla="+- 0 12384 12036"/>
              <a:gd name="T107" fmla="*/ 12384 h 636"/>
              <a:gd name="T108" fmla="+- 0 19650 19488"/>
              <a:gd name="T109" fmla="*/ T108 w 443"/>
              <a:gd name="T110" fmla="+- 0 12454 12036"/>
              <a:gd name="T111" fmla="*/ 12454 h 636"/>
              <a:gd name="T112" fmla="+- 0 19636 19488"/>
              <a:gd name="T113" fmla="*/ T112 w 443"/>
              <a:gd name="T114" fmla="+- 0 12511 12036"/>
              <a:gd name="T115" fmla="*/ 12511 h 636"/>
              <a:gd name="T116" fmla="+- 0 19636 19488"/>
              <a:gd name="T117" fmla="*/ T116 w 443"/>
              <a:gd name="T118" fmla="+- 0 12581 12036"/>
              <a:gd name="T119" fmla="*/ 12581 h 636"/>
              <a:gd name="T120" fmla="+- 0 19675 19488"/>
              <a:gd name="T121" fmla="*/ T120 w 443"/>
              <a:gd name="T122" fmla="+- 0 12628 12036"/>
              <a:gd name="T123" fmla="*/ 12628 h 636"/>
              <a:gd name="T124" fmla="+- 0 19697 19488"/>
              <a:gd name="T125" fmla="*/ T124 w 443"/>
              <a:gd name="T126" fmla="+- 0 12655 12036"/>
              <a:gd name="T127" fmla="*/ 12655 h 636"/>
              <a:gd name="T128" fmla="+- 0 19736 19488"/>
              <a:gd name="T129" fmla="*/ T128 w 443"/>
              <a:gd name="T130" fmla="+- 0 12674 12036"/>
              <a:gd name="T131" fmla="*/ 12674 h 636"/>
              <a:gd name="T132" fmla="+- 0 19771 19488"/>
              <a:gd name="T133" fmla="*/ T132 w 443"/>
              <a:gd name="T134" fmla="+- 0 12671 12036"/>
              <a:gd name="T135" fmla="*/ 12671 h 636"/>
              <a:gd name="T136" fmla="+- 0 19806 19488"/>
              <a:gd name="T137" fmla="*/ T136 w 443"/>
              <a:gd name="T138" fmla="+- 0 12668 12036"/>
              <a:gd name="T139" fmla="*/ 12668 h 636"/>
              <a:gd name="T140" fmla="+- 0 19840 19488"/>
              <a:gd name="T141" fmla="*/ T140 w 443"/>
              <a:gd name="T142" fmla="+- 0 12645 12036"/>
              <a:gd name="T143" fmla="*/ 12645 h 636"/>
              <a:gd name="T144" fmla="+- 0 19864 19488"/>
              <a:gd name="T145" fmla="*/ T144 w 443"/>
              <a:gd name="T146" fmla="+- 0 12620 12036"/>
              <a:gd name="T147" fmla="*/ 12620 h 636"/>
              <a:gd name="T148" fmla="+- 0 19884 19488"/>
              <a:gd name="T149" fmla="*/ T148 w 443"/>
              <a:gd name="T150" fmla="+- 0 12599 12036"/>
              <a:gd name="T151" fmla="*/ 12599 h 636"/>
              <a:gd name="T152" fmla="+- 0 19910 19488"/>
              <a:gd name="T153" fmla="*/ T152 w 443"/>
              <a:gd name="T154" fmla="+- 0 12568 12036"/>
              <a:gd name="T155" fmla="*/ 12568 h 636"/>
              <a:gd name="T156" fmla="+- 0 19921 19488"/>
              <a:gd name="T157" fmla="*/ T156 w 443"/>
              <a:gd name="T158" fmla="+- 0 12540 12036"/>
              <a:gd name="T159" fmla="*/ 12540 h 636"/>
              <a:gd name="T160" fmla="+- 0 19924 19488"/>
              <a:gd name="T161" fmla="*/ T160 w 443"/>
              <a:gd name="T162" fmla="+- 0 12532 12036"/>
              <a:gd name="T163" fmla="*/ 12532 h 636"/>
              <a:gd name="T164" fmla="+- 0 19938 19488"/>
              <a:gd name="T165" fmla="*/ T164 w 443"/>
              <a:gd name="T166" fmla="+- 0 12498 12036"/>
              <a:gd name="T167" fmla="*/ 12498 h 636"/>
              <a:gd name="T168" fmla="+- 0 19915 19488"/>
              <a:gd name="T169" fmla="*/ T168 w 443"/>
              <a:gd name="T170" fmla="+- 0 12505 12036"/>
              <a:gd name="T171" fmla="*/ 12505 h 636"/>
              <a:gd name="T172" fmla="+- 0 19901 19488"/>
              <a:gd name="T173" fmla="*/ T172 w 443"/>
              <a:gd name="T174" fmla="+- 0 12514 12036"/>
              <a:gd name="T175" fmla="*/ 12514 h 636"/>
              <a:gd name="T176" fmla="+- 0 19895 19488"/>
              <a:gd name="T177" fmla="*/ T176 w 443"/>
              <a:gd name="T178" fmla="+- 0 12518 12036"/>
              <a:gd name="T179" fmla="*/ 12518 h 636"/>
              <a:gd name="T180" fmla="+- 0 19886 19488"/>
              <a:gd name="T181" fmla="*/ T180 w 443"/>
              <a:gd name="T182" fmla="+- 0 12527 12036"/>
              <a:gd name="T183" fmla="*/ 12527 h 63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443" h="636" extrusionOk="0">
                <a:moveTo>
                  <a:pt x="144" y="40"/>
                </a:moveTo>
                <a:cubicBezTo>
                  <a:pt x="135" y="25"/>
                  <a:pt x="129" y="13"/>
                  <a:pt x="117" y="0"/>
                </a:cubicBezTo>
                <a:cubicBezTo>
                  <a:pt x="93" y="11"/>
                  <a:pt x="81" y="18"/>
                  <a:pt x="62" y="39"/>
                </a:cubicBezTo>
                <a:cubicBezTo>
                  <a:pt x="36" y="68"/>
                  <a:pt x="17" y="100"/>
                  <a:pt x="7" y="138"/>
                </a:cubicBezTo>
                <a:cubicBezTo>
                  <a:pt x="-3" y="175"/>
                  <a:pt x="-4" y="208"/>
                  <a:pt x="19" y="240"/>
                </a:cubicBezTo>
                <a:cubicBezTo>
                  <a:pt x="50" y="284"/>
                  <a:pt x="106" y="293"/>
                  <a:pt x="156" y="292"/>
                </a:cubicBezTo>
                <a:cubicBezTo>
                  <a:pt x="197" y="291"/>
                  <a:pt x="244" y="281"/>
                  <a:pt x="281" y="262"/>
                </a:cubicBezTo>
                <a:cubicBezTo>
                  <a:pt x="302" y="251"/>
                  <a:pt x="313" y="237"/>
                  <a:pt x="326" y="220"/>
                </a:cubicBezTo>
                <a:cubicBezTo>
                  <a:pt x="309" y="219"/>
                  <a:pt x="298" y="220"/>
                  <a:pt x="280" y="233"/>
                </a:cubicBezTo>
                <a:cubicBezTo>
                  <a:pt x="220" y="276"/>
                  <a:pt x="180" y="348"/>
                  <a:pt x="162" y="418"/>
                </a:cubicBezTo>
                <a:cubicBezTo>
                  <a:pt x="148" y="475"/>
                  <a:pt x="148" y="545"/>
                  <a:pt x="187" y="592"/>
                </a:cubicBezTo>
                <a:cubicBezTo>
                  <a:pt x="209" y="619"/>
                  <a:pt x="248" y="638"/>
                  <a:pt x="283" y="635"/>
                </a:cubicBezTo>
                <a:cubicBezTo>
                  <a:pt x="318" y="632"/>
                  <a:pt x="352" y="609"/>
                  <a:pt x="376" y="584"/>
                </a:cubicBezTo>
                <a:cubicBezTo>
                  <a:pt x="396" y="563"/>
                  <a:pt x="422" y="532"/>
                  <a:pt x="433" y="504"/>
                </a:cubicBezTo>
                <a:cubicBezTo>
                  <a:pt x="436" y="496"/>
                  <a:pt x="450" y="462"/>
                  <a:pt x="427" y="469"/>
                </a:cubicBezTo>
                <a:cubicBezTo>
                  <a:pt x="413" y="478"/>
                  <a:pt x="407" y="482"/>
                  <a:pt x="398" y="491"/>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07" name="Comment 27"/>
          <p:cNvSpPr>
            <a:spLocks noRot="1" noChangeAspect="1" noEditPoints="1" noChangeArrowheads="1" noChangeShapeType="1" noTextEdit="1"/>
          </p:cNvSpPr>
          <p:nvPr/>
        </p:nvSpPr>
        <p:spPr bwMode="auto">
          <a:xfrm>
            <a:off x="6983413" y="4337050"/>
            <a:ext cx="187325" cy="238125"/>
          </a:xfrm>
          <a:custGeom>
            <a:avLst/>
            <a:gdLst>
              <a:gd name="T0" fmla="+- 0 19453 19400"/>
              <a:gd name="T1" fmla="*/ T0 w 518"/>
              <a:gd name="T2" fmla="+- 0 12177 12048"/>
              <a:gd name="T3" fmla="*/ 12177 h 661"/>
              <a:gd name="T4" fmla="+- 0 19444 19400"/>
              <a:gd name="T5" fmla="*/ T4 w 518"/>
              <a:gd name="T6" fmla="+- 0 12161 12048"/>
              <a:gd name="T7" fmla="*/ 12161 h 661"/>
              <a:gd name="T8" fmla="+- 0 19435 19400"/>
              <a:gd name="T9" fmla="*/ T8 w 518"/>
              <a:gd name="T10" fmla="+- 0 12146 12048"/>
              <a:gd name="T11" fmla="*/ 12146 h 661"/>
              <a:gd name="T12" fmla="+- 0 19427 19400"/>
              <a:gd name="T13" fmla="*/ T12 w 518"/>
              <a:gd name="T14" fmla="+- 0 12129 12048"/>
              <a:gd name="T15" fmla="*/ 12129 h 661"/>
              <a:gd name="T16" fmla="+- 0 19419 19400"/>
              <a:gd name="T17" fmla="*/ T16 w 518"/>
              <a:gd name="T18" fmla="+- 0 12113 12048"/>
              <a:gd name="T19" fmla="*/ 12113 h 661"/>
              <a:gd name="T20" fmla="+- 0 19410 19400"/>
              <a:gd name="T21" fmla="*/ T20 w 518"/>
              <a:gd name="T22" fmla="+- 0 12093 12048"/>
              <a:gd name="T23" fmla="*/ 12093 h 661"/>
              <a:gd name="T24" fmla="+- 0 19405 19400"/>
              <a:gd name="T25" fmla="*/ T24 w 518"/>
              <a:gd name="T26" fmla="+- 0 12076 12048"/>
              <a:gd name="T27" fmla="*/ 12076 h 661"/>
              <a:gd name="T28" fmla="+- 0 19402 19400"/>
              <a:gd name="T29" fmla="*/ T28 w 518"/>
              <a:gd name="T30" fmla="+- 0 12067 12048"/>
              <a:gd name="T31" fmla="*/ 12067 h 661"/>
              <a:gd name="T32" fmla="+- 0 19404 19400"/>
              <a:gd name="T33" fmla="*/ T32 w 518"/>
              <a:gd name="T34" fmla="+- 0 12065 12048"/>
              <a:gd name="T35" fmla="*/ 12065 h 661"/>
              <a:gd name="T36" fmla="+- 0 19402 19400"/>
              <a:gd name="T37" fmla="*/ T36 w 518"/>
              <a:gd name="T38" fmla="+- 0 12056 12048"/>
              <a:gd name="T39" fmla="*/ 12056 h 661"/>
              <a:gd name="T40" fmla="+- 0 19409 19400"/>
              <a:gd name="T41" fmla="*/ T40 w 518"/>
              <a:gd name="T42" fmla="+- 0 12086 12048"/>
              <a:gd name="T43" fmla="*/ 12086 h 661"/>
              <a:gd name="T44" fmla="+- 0 19417 19400"/>
              <a:gd name="T45" fmla="*/ T44 w 518"/>
              <a:gd name="T46" fmla="+- 0 12114 12048"/>
              <a:gd name="T47" fmla="*/ 12114 h 661"/>
              <a:gd name="T48" fmla="+- 0 19428 19400"/>
              <a:gd name="T49" fmla="*/ T48 w 518"/>
              <a:gd name="T50" fmla="+- 0 12143 12048"/>
              <a:gd name="T51" fmla="*/ 12143 h 661"/>
              <a:gd name="T52" fmla="+- 0 19452 19400"/>
              <a:gd name="T53" fmla="*/ T52 w 518"/>
              <a:gd name="T54" fmla="+- 0 12205 12048"/>
              <a:gd name="T55" fmla="*/ 12205 h 661"/>
              <a:gd name="T56" fmla="+- 0 19483 19400"/>
              <a:gd name="T57" fmla="*/ T56 w 518"/>
              <a:gd name="T58" fmla="+- 0 12265 12048"/>
              <a:gd name="T59" fmla="*/ 12265 h 661"/>
              <a:gd name="T60" fmla="+- 0 19514 19400"/>
              <a:gd name="T61" fmla="*/ T60 w 518"/>
              <a:gd name="T62" fmla="+- 0 12324 12048"/>
              <a:gd name="T63" fmla="*/ 12324 h 661"/>
              <a:gd name="T64" fmla="+- 0 19546 19400"/>
              <a:gd name="T65" fmla="*/ T64 w 518"/>
              <a:gd name="T66" fmla="+- 0 12384 12048"/>
              <a:gd name="T67" fmla="*/ 12384 h 661"/>
              <a:gd name="T68" fmla="+- 0 19582 19400"/>
              <a:gd name="T69" fmla="*/ T68 w 518"/>
              <a:gd name="T70" fmla="+- 0 12440 12048"/>
              <a:gd name="T71" fmla="*/ 12440 h 661"/>
              <a:gd name="T72" fmla="+- 0 19619 19400"/>
              <a:gd name="T73" fmla="*/ T72 w 518"/>
              <a:gd name="T74" fmla="+- 0 12496 12048"/>
              <a:gd name="T75" fmla="*/ 12496 h 661"/>
              <a:gd name="T76" fmla="+- 0 19637 19400"/>
              <a:gd name="T77" fmla="*/ T76 w 518"/>
              <a:gd name="T78" fmla="+- 0 12524 12048"/>
              <a:gd name="T79" fmla="*/ 12524 h 661"/>
              <a:gd name="T80" fmla="+- 0 19655 19400"/>
              <a:gd name="T81" fmla="*/ T80 w 518"/>
              <a:gd name="T82" fmla="+- 0 12551 12048"/>
              <a:gd name="T83" fmla="*/ 12551 h 661"/>
              <a:gd name="T84" fmla="+- 0 19674 19400"/>
              <a:gd name="T85" fmla="*/ T84 w 518"/>
              <a:gd name="T86" fmla="+- 0 12578 12048"/>
              <a:gd name="T87" fmla="*/ 12578 h 661"/>
              <a:gd name="T88" fmla="+- 0 19667 19400"/>
              <a:gd name="T89" fmla="*/ T88 w 518"/>
              <a:gd name="T90" fmla="+- 0 12569 12048"/>
              <a:gd name="T91" fmla="*/ 12569 h 661"/>
              <a:gd name="T92" fmla="+- 0 19668 19400"/>
              <a:gd name="T93" fmla="*/ T92 w 518"/>
              <a:gd name="T94" fmla="+- 0 12572 12048"/>
              <a:gd name="T95" fmla="*/ 12572 h 661"/>
              <a:gd name="T96" fmla="+- 0 19661 19400"/>
              <a:gd name="T97" fmla="*/ T96 w 518"/>
              <a:gd name="T98" fmla="+- 0 12563 12048"/>
              <a:gd name="T99" fmla="*/ 12563 h 661"/>
              <a:gd name="T100" fmla="+- 0 19617 19400"/>
              <a:gd name="T101" fmla="*/ T100 w 518"/>
              <a:gd name="T102" fmla="+- 0 12509 12048"/>
              <a:gd name="T103" fmla="*/ 12509 h 661"/>
              <a:gd name="T104" fmla="+- 0 19570 19400"/>
              <a:gd name="T105" fmla="*/ T104 w 518"/>
              <a:gd name="T106" fmla="+- 0 12457 12048"/>
              <a:gd name="T107" fmla="*/ 12457 h 661"/>
              <a:gd name="T108" fmla="+- 0 19527 19400"/>
              <a:gd name="T109" fmla="*/ T108 w 518"/>
              <a:gd name="T110" fmla="+- 0 12402 12048"/>
              <a:gd name="T111" fmla="*/ 12402 h 661"/>
              <a:gd name="T112" fmla="+- 0 19484 19400"/>
              <a:gd name="T113" fmla="*/ T112 w 518"/>
              <a:gd name="T114" fmla="+- 0 12346 12048"/>
              <a:gd name="T115" fmla="*/ 12346 h 661"/>
              <a:gd name="T116" fmla="+- 0 19424 19400"/>
              <a:gd name="T117" fmla="*/ T116 w 518"/>
              <a:gd name="T118" fmla="+- 0 12270 12048"/>
              <a:gd name="T119" fmla="*/ 12270 h 661"/>
              <a:gd name="T120" fmla="+- 0 19414 19400"/>
              <a:gd name="T121" fmla="*/ T120 w 518"/>
              <a:gd name="T122" fmla="+- 0 12197 12048"/>
              <a:gd name="T123" fmla="*/ 12197 h 661"/>
              <a:gd name="T124" fmla="+- 0 19410 19400"/>
              <a:gd name="T125" fmla="*/ T124 w 518"/>
              <a:gd name="T126" fmla="+- 0 12165 12048"/>
              <a:gd name="T127" fmla="*/ 12165 h 661"/>
              <a:gd name="T128" fmla="+- 0 19412 19400"/>
              <a:gd name="T129" fmla="*/ T128 w 518"/>
              <a:gd name="T130" fmla="+- 0 12135 12048"/>
              <a:gd name="T131" fmla="*/ 12135 h 661"/>
              <a:gd name="T132" fmla="+- 0 19427 19400"/>
              <a:gd name="T133" fmla="*/ T132 w 518"/>
              <a:gd name="T134" fmla="+- 0 12106 12048"/>
              <a:gd name="T135" fmla="*/ 12106 h 661"/>
              <a:gd name="T136" fmla="+- 0 19458 19400"/>
              <a:gd name="T137" fmla="*/ T136 w 518"/>
              <a:gd name="T138" fmla="+- 0 12043 12048"/>
              <a:gd name="T139" fmla="*/ 12043 h 661"/>
              <a:gd name="T140" fmla="+- 0 19540 19400"/>
              <a:gd name="T141" fmla="*/ T140 w 518"/>
              <a:gd name="T142" fmla="+- 0 12036 12048"/>
              <a:gd name="T143" fmla="*/ 12036 h 661"/>
              <a:gd name="T144" fmla="+- 0 19597 19400"/>
              <a:gd name="T145" fmla="*/ T144 w 518"/>
              <a:gd name="T146" fmla="+- 0 12064 12048"/>
              <a:gd name="T147" fmla="*/ 12064 h 661"/>
              <a:gd name="T148" fmla="+- 0 19665 19400"/>
              <a:gd name="T149" fmla="*/ T148 w 518"/>
              <a:gd name="T150" fmla="+- 0 12097 12048"/>
              <a:gd name="T151" fmla="*/ 12097 h 661"/>
              <a:gd name="T152" fmla="+- 0 19728 19400"/>
              <a:gd name="T153" fmla="*/ T152 w 518"/>
              <a:gd name="T154" fmla="+- 0 12159 12048"/>
              <a:gd name="T155" fmla="*/ 12159 h 661"/>
              <a:gd name="T156" fmla="+- 0 19776 19400"/>
              <a:gd name="T157" fmla="*/ T156 w 518"/>
              <a:gd name="T158" fmla="+- 0 12216 12048"/>
              <a:gd name="T159" fmla="*/ 12216 h 661"/>
              <a:gd name="T160" fmla="+- 0 19846 19400"/>
              <a:gd name="T161" fmla="*/ T160 w 518"/>
              <a:gd name="T162" fmla="+- 0 12299 12048"/>
              <a:gd name="T163" fmla="*/ 12299 h 661"/>
              <a:gd name="T164" fmla="+- 0 19929 19400"/>
              <a:gd name="T165" fmla="*/ T164 w 518"/>
              <a:gd name="T166" fmla="+- 0 12422 12048"/>
              <a:gd name="T167" fmla="*/ 12422 h 661"/>
              <a:gd name="T168" fmla="+- 0 19917 19400"/>
              <a:gd name="T169" fmla="*/ T168 w 518"/>
              <a:gd name="T170" fmla="+- 0 12537 12048"/>
              <a:gd name="T171" fmla="*/ 12537 h 661"/>
              <a:gd name="T172" fmla="+- 0 19912 19400"/>
              <a:gd name="T173" fmla="*/ T172 w 518"/>
              <a:gd name="T174" fmla="+- 0 12584 12048"/>
              <a:gd name="T175" fmla="*/ 12584 h 661"/>
              <a:gd name="T176" fmla="+- 0 19887 19400"/>
              <a:gd name="T177" fmla="*/ T176 w 518"/>
              <a:gd name="T178" fmla="+- 0 12623 12048"/>
              <a:gd name="T179" fmla="*/ 12623 h 661"/>
              <a:gd name="T180" fmla="+- 0 19848 19400"/>
              <a:gd name="T181" fmla="*/ T180 w 518"/>
              <a:gd name="T182" fmla="+- 0 12648 12048"/>
              <a:gd name="T183" fmla="*/ 12648 h 661"/>
              <a:gd name="T184" fmla="+- 0 19803 19400"/>
              <a:gd name="T185" fmla="*/ T184 w 518"/>
              <a:gd name="T186" fmla="+- 0 12677 12048"/>
              <a:gd name="T187" fmla="*/ 12677 h 661"/>
              <a:gd name="T188" fmla="+- 0 19749 19400"/>
              <a:gd name="T189" fmla="*/ T188 w 518"/>
              <a:gd name="T190" fmla="+- 0 12687 12048"/>
              <a:gd name="T191" fmla="*/ 12687 h 661"/>
              <a:gd name="T192" fmla="+- 0 19697 19400"/>
              <a:gd name="T193" fmla="*/ T192 w 518"/>
              <a:gd name="T194" fmla="+- 0 12694 12048"/>
              <a:gd name="T195" fmla="*/ 12694 h 661"/>
              <a:gd name="T196" fmla="+- 0 19641 19400"/>
              <a:gd name="T197" fmla="*/ T196 w 518"/>
              <a:gd name="T198" fmla="+- 0 12702 12048"/>
              <a:gd name="T199" fmla="*/ 12702 h 661"/>
              <a:gd name="T200" fmla="+- 0 19577 19400"/>
              <a:gd name="T201" fmla="*/ T200 w 518"/>
              <a:gd name="T202" fmla="+- 0 12707 12048"/>
              <a:gd name="T203" fmla="*/ 12707 h 661"/>
              <a:gd name="T204" fmla="+- 0 19521 19400"/>
              <a:gd name="T205" fmla="*/ T204 w 518"/>
              <a:gd name="T206" fmla="+- 0 12704 12048"/>
              <a:gd name="T207" fmla="*/ 12704 h 661"/>
              <a:gd name="T208" fmla="+- 0 19514 19400"/>
              <a:gd name="T209" fmla="*/ T208 w 518"/>
              <a:gd name="T210" fmla="+- 0 12704 12048"/>
              <a:gd name="T211" fmla="*/ 12704 h 661"/>
              <a:gd name="T212" fmla="+- 0 19517 19400"/>
              <a:gd name="T213" fmla="*/ T212 w 518"/>
              <a:gd name="T214" fmla="+- 0 12703 12048"/>
              <a:gd name="T215" fmla="*/ 12703 h 661"/>
              <a:gd name="T216" fmla="+- 0 19510 19400"/>
              <a:gd name="T217" fmla="*/ T216 w 518"/>
              <a:gd name="T218" fmla="+- 0 12703 12048"/>
              <a:gd name="T219" fmla="*/ 12703 h 661"/>
              <a:gd name="T220" fmla="+- 0 19511 19400"/>
              <a:gd name="T221" fmla="*/ T220 w 518"/>
              <a:gd name="T222" fmla="+- 0 12703 12048"/>
              <a:gd name="T223" fmla="*/ 12703 h 661"/>
              <a:gd name="T224" fmla="+- 0 19513 19400"/>
              <a:gd name="T225" fmla="*/ T224 w 518"/>
              <a:gd name="T226" fmla="+- 0 12704 12048"/>
              <a:gd name="T227" fmla="*/ 12704 h 661"/>
              <a:gd name="T228" fmla="+- 0 19514 19400"/>
              <a:gd name="T229" fmla="*/ T228 w 518"/>
              <a:gd name="T230" fmla="+- 0 12704 12048"/>
              <a:gd name="T231" fmla="*/ 12704 h 6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518" h="661" extrusionOk="0">
                <a:moveTo>
                  <a:pt x="53" y="129"/>
                </a:moveTo>
                <a:cubicBezTo>
                  <a:pt x="44" y="113"/>
                  <a:pt x="35" y="98"/>
                  <a:pt x="27" y="81"/>
                </a:cubicBezTo>
                <a:cubicBezTo>
                  <a:pt x="19" y="65"/>
                  <a:pt x="10" y="45"/>
                  <a:pt x="5" y="28"/>
                </a:cubicBezTo>
                <a:cubicBezTo>
                  <a:pt x="2" y="19"/>
                  <a:pt x="4" y="17"/>
                  <a:pt x="2" y="8"/>
                </a:cubicBezTo>
                <a:cubicBezTo>
                  <a:pt x="9" y="38"/>
                  <a:pt x="17" y="66"/>
                  <a:pt x="28" y="95"/>
                </a:cubicBezTo>
                <a:cubicBezTo>
                  <a:pt x="52" y="157"/>
                  <a:pt x="83" y="217"/>
                  <a:pt x="114" y="276"/>
                </a:cubicBezTo>
                <a:cubicBezTo>
                  <a:pt x="146" y="336"/>
                  <a:pt x="182" y="392"/>
                  <a:pt x="219" y="448"/>
                </a:cubicBezTo>
                <a:cubicBezTo>
                  <a:pt x="237" y="476"/>
                  <a:pt x="255" y="503"/>
                  <a:pt x="274" y="530"/>
                </a:cubicBezTo>
                <a:cubicBezTo>
                  <a:pt x="267" y="521"/>
                  <a:pt x="268" y="524"/>
                  <a:pt x="261" y="515"/>
                </a:cubicBezTo>
                <a:cubicBezTo>
                  <a:pt x="217" y="461"/>
                  <a:pt x="170" y="409"/>
                  <a:pt x="127" y="354"/>
                </a:cubicBezTo>
                <a:cubicBezTo>
                  <a:pt x="84" y="298"/>
                  <a:pt x="24" y="222"/>
                  <a:pt x="14" y="149"/>
                </a:cubicBezTo>
                <a:cubicBezTo>
                  <a:pt x="10" y="117"/>
                  <a:pt x="12" y="87"/>
                  <a:pt x="27" y="58"/>
                </a:cubicBezTo>
                <a:cubicBezTo>
                  <a:pt x="58" y="-5"/>
                  <a:pt x="140" y="-12"/>
                  <a:pt x="197" y="16"/>
                </a:cubicBezTo>
                <a:cubicBezTo>
                  <a:pt x="265" y="49"/>
                  <a:pt x="328" y="111"/>
                  <a:pt x="376" y="168"/>
                </a:cubicBezTo>
                <a:cubicBezTo>
                  <a:pt x="446" y="251"/>
                  <a:pt x="529" y="374"/>
                  <a:pt x="517" y="489"/>
                </a:cubicBezTo>
                <a:cubicBezTo>
                  <a:pt x="512" y="536"/>
                  <a:pt x="487" y="575"/>
                  <a:pt x="448" y="600"/>
                </a:cubicBezTo>
                <a:cubicBezTo>
                  <a:pt x="403" y="629"/>
                  <a:pt x="349" y="639"/>
                  <a:pt x="297" y="646"/>
                </a:cubicBezTo>
                <a:cubicBezTo>
                  <a:pt x="241" y="654"/>
                  <a:pt x="177" y="659"/>
                  <a:pt x="121" y="656"/>
                </a:cubicBezTo>
                <a:cubicBezTo>
                  <a:pt x="114" y="656"/>
                  <a:pt x="117" y="655"/>
                  <a:pt x="110" y="655"/>
                </a:cubicBezTo>
                <a:cubicBezTo>
                  <a:pt x="111" y="655"/>
                  <a:pt x="113" y="656"/>
                  <a:pt x="114" y="656"/>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08" name="Comment 28"/>
          <p:cNvSpPr>
            <a:spLocks noRot="1" noChangeAspect="1" noEditPoints="1" noChangeArrowheads="1" noChangeShapeType="1" noTextEdit="1"/>
          </p:cNvSpPr>
          <p:nvPr/>
        </p:nvSpPr>
        <p:spPr bwMode="auto">
          <a:xfrm>
            <a:off x="6738938" y="4681538"/>
            <a:ext cx="200025" cy="200025"/>
          </a:xfrm>
          <a:custGeom>
            <a:avLst/>
            <a:gdLst>
              <a:gd name="T0" fmla="+- 0 19026 18720"/>
              <a:gd name="T1" fmla="*/ T0 w 557"/>
              <a:gd name="T2" fmla="+- 0 13148 13006"/>
              <a:gd name="T3" fmla="*/ 13148 h 554"/>
              <a:gd name="T4" fmla="+- 0 19023 18720"/>
              <a:gd name="T5" fmla="*/ T4 w 557"/>
              <a:gd name="T6" fmla="+- 0 13126 13006"/>
              <a:gd name="T7" fmla="*/ 13126 h 554"/>
              <a:gd name="T8" fmla="+- 0 19025 18720"/>
              <a:gd name="T9" fmla="*/ T8 w 557"/>
              <a:gd name="T10" fmla="+- 0 13117 13006"/>
              <a:gd name="T11" fmla="*/ 13117 h 554"/>
              <a:gd name="T12" fmla="+- 0 19015 18720"/>
              <a:gd name="T13" fmla="*/ T12 w 557"/>
              <a:gd name="T14" fmla="+- 0 13097 13006"/>
              <a:gd name="T15" fmla="*/ 13097 h 554"/>
              <a:gd name="T16" fmla="+- 0 19006 18720"/>
              <a:gd name="T17" fmla="*/ T16 w 557"/>
              <a:gd name="T18" fmla="+- 0 13078 13006"/>
              <a:gd name="T19" fmla="*/ 13078 h 554"/>
              <a:gd name="T20" fmla="+- 0 18998 18720"/>
              <a:gd name="T21" fmla="*/ T20 w 557"/>
              <a:gd name="T22" fmla="+- 0 13063 13006"/>
              <a:gd name="T23" fmla="*/ 13063 h 554"/>
              <a:gd name="T24" fmla="+- 0 18981 18720"/>
              <a:gd name="T25" fmla="*/ T24 w 557"/>
              <a:gd name="T26" fmla="+- 0 13048 13006"/>
              <a:gd name="T27" fmla="*/ 13048 h 554"/>
              <a:gd name="T28" fmla="+- 0 18961 18720"/>
              <a:gd name="T29" fmla="*/ T28 w 557"/>
              <a:gd name="T30" fmla="+- 0 13030 13006"/>
              <a:gd name="T31" fmla="*/ 13030 h 554"/>
              <a:gd name="T32" fmla="+- 0 18936 18720"/>
              <a:gd name="T33" fmla="*/ T32 w 557"/>
              <a:gd name="T34" fmla="+- 0 13019 13006"/>
              <a:gd name="T35" fmla="*/ 13019 h 554"/>
              <a:gd name="T36" fmla="+- 0 18910 18720"/>
              <a:gd name="T37" fmla="*/ T36 w 557"/>
              <a:gd name="T38" fmla="+- 0 13011 13006"/>
              <a:gd name="T39" fmla="*/ 13011 h 554"/>
              <a:gd name="T40" fmla="+- 0 18878 18720"/>
              <a:gd name="T41" fmla="*/ T40 w 557"/>
              <a:gd name="T42" fmla="+- 0 13002 13006"/>
              <a:gd name="T43" fmla="*/ 13002 h 554"/>
              <a:gd name="T44" fmla="+- 0 18851 18720"/>
              <a:gd name="T45" fmla="*/ T44 w 557"/>
              <a:gd name="T46" fmla="+- 0 13007 13006"/>
              <a:gd name="T47" fmla="*/ 13007 h 554"/>
              <a:gd name="T48" fmla="+- 0 18823 18720"/>
              <a:gd name="T49" fmla="*/ T48 w 557"/>
              <a:gd name="T50" fmla="+- 0 13025 13006"/>
              <a:gd name="T51" fmla="*/ 13025 h 554"/>
              <a:gd name="T52" fmla="+- 0 18785 18720"/>
              <a:gd name="T53" fmla="*/ T52 w 557"/>
              <a:gd name="T54" fmla="+- 0 13050 13006"/>
              <a:gd name="T55" fmla="*/ 13050 h 554"/>
              <a:gd name="T56" fmla="+- 0 18763 18720"/>
              <a:gd name="T57" fmla="*/ T56 w 557"/>
              <a:gd name="T58" fmla="+- 0 13094 13006"/>
              <a:gd name="T59" fmla="*/ 13094 h 554"/>
              <a:gd name="T60" fmla="+- 0 18746 18720"/>
              <a:gd name="T61" fmla="*/ T60 w 557"/>
              <a:gd name="T62" fmla="+- 0 13135 13006"/>
              <a:gd name="T63" fmla="*/ 13135 h 554"/>
              <a:gd name="T64" fmla="+- 0 18728 18720"/>
              <a:gd name="T65" fmla="*/ T64 w 557"/>
              <a:gd name="T66" fmla="+- 0 13180 13006"/>
              <a:gd name="T67" fmla="*/ 13180 h 554"/>
              <a:gd name="T68" fmla="+- 0 18715 18720"/>
              <a:gd name="T69" fmla="*/ T68 w 557"/>
              <a:gd name="T70" fmla="+- 0 13235 13006"/>
              <a:gd name="T71" fmla="*/ 13235 h 554"/>
              <a:gd name="T72" fmla="+- 0 18721 18720"/>
              <a:gd name="T73" fmla="*/ T72 w 557"/>
              <a:gd name="T74" fmla="+- 0 13284 13006"/>
              <a:gd name="T75" fmla="*/ 13284 h 554"/>
              <a:gd name="T76" fmla="+- 0 18725 18720"/>
              <a:gd name="T77" fmla="*/ T76 w 557"/>
              <a:gd name="T78" fmla="+- 0 13320 13006"/>
              <a:gd name="T79" fmla="*/ 13320 h 554"/>
              <a:gd name="T80" fmla="+- 0 18745 18720"/>
              <a:gd name="T81" fmla="*/ T80 w 557"/>
              <a:gd name="T82" fmla="+- 0 13351 13006"/>
              <a:gd name="T83" fmla="*/ 13351 h 554"/>
              <a:gd name="T84" fmla="+- 0 18783 18720"/>
              <a:gd name="T85" fmla="*/ T84 w 557"/>
              <a:gd name="T86" fmla="+- 0 13353 13006"/>
              <a:gd name="T87" fmla="*/ 13353 h 554"/>
              <a:gd name="T88" fmla="+- 0 18854 18720"/>
              <a:gd name="T89" fmla="*/ T88 w 557"/>
              <a:gd name="T90" fmla="+- 0 13357 13006"/>
              <a:gd name="T91" fmla="*/ 13357 h 554"/>
              <a:gd name="T92" fmla="+- 0 18929 18720"/>
              <a:gd name="T93" fmla="*/ T92 w 557"/>
              <a:gd name="T94" fmla="+- 0 13301 13006"/>
              <a:gd name="T95" fmla="*/ 13301 h 554"/>
              <a:gd name="T96" fmla="+- 0 18981 18720"/>
              <a:gd name="T97" fmla="*/ T96 w 557"/>
              <a:gd name="T98" fmla="+- 0 13259 13006"/>
              <a:gd name="T99" fmla="*/ 13259 h 554"/>
              <a:gd name="T100" fmla="+- 0 19008 18720"/>
              <a:gd name="T101" fmla="*/ T100 w 557"/>
              <a:gd name="T102" fmla="+- 0 13237 13006"/>
              <a:gd name="T103" fmla="*/ 13237 h 554"/>
              <a:gd name="T104" fmla="+- 0 19037 18720"/>
              <a:gd name="T105" fmla="*/ T104 w 557"/>
              <a:gd name="T106" fmla="+- 0 13213 13006"/>
              <a:gd name="T107" fmla="*/ 13213 h 554"/>
              <a:gd name="T108" fmla="+- 0 19057 18720"/>
              <a:gd name="T109" fmla="*/ T108 w 557"/>
              <a:gd name="T110" fmla="+- 0 13184 13006"/>
              <a:gd name="T111" fmla="*/ 13184 h 554"/>
              <a:gd name="T112" fmla="+- 0 19061 18720"/>
              <a:gd name="T113" fmla="*/ T112 w 557"/>
              <a:gd name="T114" fmla="+- 0 13178 13006"/>
              <a:gd name="T115" fmla="*/ 13178 h 554"/>
              <a:gd name="T116" fmla="+- 0 19062 18720"/>
              <a:gd name="T117" fmla="*/ T116 w 557"/>
              <a:gd name="T118" fmla="+- 0 13178 13006"/>
              <a:gd name="T119" fmla="*/ 13178 h 554"/>
              <a:gd name="T120" fmla="+- 0 19062 18720"/>
              <a:gd name="T121" fmla="*/ T120 w 557"/>
              <a:gd name="T122" fmla="+- 0 13174 13006"/>
              <a:gd name="T123" fmla="*/ 13174 h 554"/>
              <a:gd name="T124" fmla="+- 0 19047 18720"/>
              <a:gd name="T125" fmla="*/ T124 w 557"/>
              <a:gd name="T126" fmla="+- 0 13189 13006"/>
              <a:gd name="T127" fmla="*/ 13189 h 554"/>
              <a:gd name="T128" fmla="+- 0 19033 18720"/>
              <a:gd name="T129" fmla="*/ T128 w 557"/>
              <a:gd name="T130" fmla="+- 0 13204 13006"/>
              <a:gd name="T131" fmla="*/ 13204 h 554"/>
              <a:gd name="T132" fmla="+- 0 19021 18720"/>
              <a:gd name="T133" fmla="*/ T132 w 557"/>
              <a:gd name="T134" fmla="+- 0 13222 13006"/>
              <a:gd name="T135" fmla="*/ 13222 h 554"/>
              <a:gd name="T136" fmla="+- 0 18995 18720"/>
              <a:gd name="T137" fmla="*/ T136 w 557"/>
              <a:gd name="T138" fmla="+- 0 13261 13006"/>
              <a:gd name="T139" fmla="*/ 13261 h 554"/>
              <a:gd name="T140" fmla="+- 0 18970 18720"/>
              <a:gd name="T141" fmla="*/ T140 w 557"/>
              <a:gd name="T142" fmla="+- 0 13303 13006"/>
              <a:gd name="T143" fmla="*/ 13303 h 554"/>
              <a:gd name="T144" fmla="+- 0 18952 18720"/>
              <a:gd name="T145" fmla="*/ T144 w 557"/>
              <a:gd name="T146" fmla="+- 0 13346 13006"/>
              <a:gd name="T147" fmla="*/ 13346 h 554"/>
              <a:gd name="T148" fmla="+- 0 18934 18720"/>
              <a:gd name="T149" fmla="*/ T148 w 557"/>
              <a:gd name="T150" fmla="+- 0 13388 13006"/>
              <a:gd name="T151" fmla="*/ 13388 h 554"/>
              <a:gd name="T152" fmla="+- 0 18918 18720"/>
              <a:gd name="T153" fmla="*/ T152 w 557"/>
              <a:gd name="T154" fmla="+- 0 13434 13006"/>
              <a:gd name="T155" fmla="*/ 13434 h 554"/>
              <a:gd name="T156" fmla="+- 0 18921 18720"/>
              <a:gd name="T157" fmla="*/ T156 w 557"/>
              <a:gd name="T158" fmla="+- 0 13480 13006"/>
              <a:gd name="T159" fmla="*/ 13480 h 554"/>
              <a:gd name="T160" fmla="+- 0 18924 18720"/>
              <a:gd name="T161" fmla="*/ T160 w 557"/>
              <a:gd name="T162" fmla="+- 0 13517 13006"/>
              <a:gd name="T163" fmla="*/ 13517 h 554"/>
              <a:gd name="T164" fmla="+- 0 18942 18720"/>
              <a:gd name="T165" fmla="*/ T164 w 557"/>
              <a:gd name="T166" fmla="+- 0 13542 13006"/>
              <a:gd name="T167" fmla="*/ 13542 h 554"/>
              <a:gd name="T168" fmla="+- 0 18977 18720"/>
              <a:gd name="T169" fmla="*/ T168 w 557"/>
              <a:gd name="T170" fmla="+- 0 13553 13006"/>
              <a:gd name="T171" fmla="*/ 13553 h 554"/>
              <a:gd name="T172" fmla="+- 0 19062 18720"/>
              <a:gd name="T173" fmla="*/ T172 w 557"/>
              <a:gd name="T174" fmla="+- 0 13580 13006"/>
              <a:gd name="T175" fmla="*/ 13580 h 554"/>
              <a:gd name="T176" fmla="+- 0 19149 18720"/>
              <a:gd name="T177" fmla="*/ T176 w 557"/>
              <a:gd name="T178" fmla="+- 0 13532 13006"/>
              <a:gd name="T179" fmla="*/ 13532 h 554"/>
              <a:gd name="T180" fmla="+- 0 19209 18720"/>
              <a:gd name="T181" fmla="*/ T180 w 557"/>
              <a:gd name="T182" fmla="+- 0 13477 13006"/>
              <a:gd name="T183" fmla="*/ 13477 h 554"/>
              <a:gd name="T184" fmla="+- 0 19237 18720"/>
              <a:gd name="T185" fmla="*/ T184 w 557"/>
              <a:gd name="T186" fmla="+- 0 13452 13006"/>
              <a:gd name="T187" fmla="*/ 13452 h 554"/>
              <a:gd name="T188" fmla="+- 0 19255 18720"/>
              <a:gd name="T189" fmla="*/ T188 w 557"/>
              <a:gd name="T190" fmla="+- 0 13426 13006"/>
              <a:gd name="T191" fmla="*/ 13426 h 554"/>
              <a:gd name="T192" fmla="+- 0 19276 18720"/>
              <a:gd name="T193" fmla="*/ T192 w 557"/>
              <a:gd name="T194" fmla="+- 0 13396 13006"/>
              <a:gd name="T195" fmla="*/ 13396 h 5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557" h="554" extrusionOk="0">
                <a:moveTo>
                  <a:pt x="306" y="142"/>
                </a:moveTo>
                <a:cubicBezTo>
                  <a:pt x="303" y="120"/>
                  <a:pt x="305" y="111"/>
                  <a:pt x="295" y="91"/>
                </a:cubicBezTo>
                <a:cubicBezTo>
                  <a:pt x="286" y="72"/>
                  <a:pt x="278" y="57"/>
                  <a:pt x="261" y="42"/>
                </a:cubicBezTo>
                <a:cubicBezTo>
                  <a:pt x="241" y="24"/>
                  <a:pt x="216" y="13"/>
                  <a:pt x="190" y="5"/>
                </a:cubicBezTo>
                <a:cubicBezTo>
                  <a:pt x="158" y="-4"/>
                  <a:pt x="131" y="1"/>
                  <a:pt x="103" y="19"/>
                </a:cubicBezTo>
                <a:cubicBezTo>
                  <a:pt x="65" y="44"/>
                  <a:pt x="43" y="88"/>
                  <a:pt x="26" y="129"/>
                </a:cubicBezTo>
                <a:cubicBezTo>
                  <a:pt x="8" y="174"/>
                  <a:pt x="-5" y="229"/>
                  <a:pt x="1" y="278"/>
                </a:cubicBezTo>
                <a:cubicBezTo>
                  <a:pt x="5" y="314"/>
                  <a:pt x="25" y="345"/>
                  <a:pt x="63" y="347"/>
                </a:cubicBezTo>
                <a:cubicBezTo>
                  <a:pt x="134" y="351"/>
                  <a:pt x="209" y="295"/>
                  <a:pt x="261" y="253"/>
                </a:cubicBezTo>
                <a:cubicBezTo>
                  <a:pt x="288" y="231"/>
                  <a:pt x="317" y="207"/>
                  <a:pt x="337" y="178"/>
                </a:cubicBezTo>
                <a:cubicBezTo>
                  <a:pt x="341" y="172"/>
                  <a:pt x="342" y="172"/>
                  <a:pt x="342" y="168"/>
                </a:cubicBezTo>
                <a:cubicBezTo>
                  <a:pt x="327" y="183"/>
                  <a:pt x="313" y="198"/>
                  <a:pt x="301" y="216"/>
                </a:cubicBezTo>
                <a:cubicBezTo>
                  <a:pt x="275" y="255"/>
                  <a:pt x="250" y="297"/>
                  <a:pt x="232" y="340"/>
                </a:cubicBezTo>
                <a:cubicBezTo>
                  <a:pt x="214" y="382"/>
                  <a:pt x="198" y="428"/>
                  <a:pt x="201" y="474"/>
                </a:cubicBezTo>
                <a:cubicBezTo>
                  <a:pt x="204" y="511"/>
                  <a:pt x="222" y="536"/>
                  <a:pt x="257" y="547"/>
                </a:cubicBezTo>
                <a:cubicBezTo>
                  <a:pt x="342" y="574"/>
                  <a:pt x="429" y="526"/>
                  <a:pt x="489" y="471"/>
                </a:cubicBezTo>
                <a:cubicBezTo>
                  <a:pt x="517" y="446"/>
                  <a:pt x="535" y="420"/>
                  <a:pt x="556" y="390"/>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09" name="Comment 29"/>
          <p:cNvSpPr>
            <a:spLocks noRot="1" noChangeAspect="1" noEditPoints="1" noChangeArrowheads="1" noChangeShapeType="1" noTextEdit="1"/>
          </p:cNvSpPr>
          <p:nvPr/>
        </p:nvSpPr>
        <p:spPr bwMode="auto">
          <a:xfrm>
            <a:off x="6599238" y="4141788"/>
            <a:ext cx="63500" cy="127000"/>
          </a:xfrm>
          <a:custGeom>
            <a:avLst/>
            <a:gdLst>
              <a:gd name="T0" fmla="+- 0 18355 18330"/>
              <a:gd name="T1" fmla="*/ T0 w 176"/>
              <a:gd name="T2" fmla="+- 0 11628 11507"/>
              <a:gd name="T3" fmla="*/ 11628 h 351"/>
              <a:gd name="T4" fmla="+- 0 18349 18330"/>
              <a:gd name="T5" fmla="*/ T4 w 176"/>
              <a:gd name="T6" fmla="+- 0 11629 11507"/>
              <a:gd name="T7" fmla="*/ 11629 h 351"/>
              <a:gd name="T8" fmla="+- 0 18356 18330"/>
              <a:gd name="T9" fmla="*/ T8 w 176"/>
              <a:gd name="T10" fmla="+- 0 11636 11507"/>
              <a:gd name="T11" fmla="*/ 11636 h 351"/>
              <a:gd name="T12" fmla="+- 0 18349 18330"/>
              <a:gd name="T13" fmla="*/ T12 w 176"/>
              <a:gd name="T14" fmla="+- 0 11631 11507"/>
              <a:gd name="T15" fmla="*/ 11631 h 351"/>
              <a:gd name="T16" fmla="+- 0 18347 18330"/>
              <a:gd name="T17" fmla="*/ T16 w 176"/>
              <a:gd name="T18" fmla="+- 0 11630 11507"/>
              <a:gd name="T19" fmla="*/ 11630 h 351"/>
              <a:gd name="T20" fmla="+- 0 18344 18330"/>
              <a:gd name="T21" fmla="*/ T20 w 176"/>
              <a:gd name="T22" fmla="+- 0 11622 11507"/>
              <a:gd name="T23" fmla="*/ 11622 h 351"/>
              <a:gd name="T24" fmla="+- 0 18343 18330"/>
              <a:gd name="T25" fmla="*/ T24 w 176"/>
              <a:gd name="T26" fmla="+- 0 11620 11507"/>
              <a:gd name="T27" fmla="*/ 11620 h 351"/>
              <a:gd name="T28" fmla="+- 0 18338 18330"/>
              <a:gd name="T29" fmla="*/ T28 w 176"/>
              <a:gd name="T30" fmla="+- 0 11610 11507"/>
              <a:gd name="T31" fmla="*/ 11610 h 351"/>
              <a:gd name="T32" fmla="+- 0 18334 18330"/>
              <a:gd name="T33" fmla="*/ T32 w 176"/>
              <a:gd name="T34" fmla="+- 0 11596 11507"/>
              <a:gd name="T35" fmla="*/ 11596 h 351"/>
              <a:gd name="T36" fmla="+- 0 18332 18330"/>
              <a:gd name="T37" fmla="*/ T36 w 176"/>
              <a:gd name="T38" fmla="+- 0 11585 11507"/>
              <a:gd name="T39" fmla="*/ 11585 h 351"/>
              <a:gd name="T40" fmla="+- 0 18330 18330"/>
              <a:gd name="T41" fmla="*/ T40 w 176"/>
              <a:gd name="T42" fmla="+- 0 11573 11507"/>
              <a:gd name="T43" fmla="*/ 11573 h 351"/>
              <a:gd name="T44" fmla="+- 0 18328 18330"/>
              <a:gd name="T45" fmla="*/ T44 w 176"/>
              <a:gd name="T46" fmla="+- 0 11552 11507"/>
              <a:gd name="T47" fmla="*/ 11552 h 351"/>
              <a:gd name="T48" fmla="+- 0 18330 18330"/>
              <a:gd name="T49" fmla="*/ T48 w 176"/>
              <a:gd name="T50" fmla="+- 0 11541 11507"/>
              <a:gd name="T51" fmla="*/ 11541 h 351"/>
              <a:gd name="T52" fmla="+- 0 18332 18330"/>
              <a:gd name="T53" fmla="*/ T52 w 176"/>
              <a:gd name="T54" fmla="+- 0 11532 11507"/>
              <a:gd name="T55" fmla="*/ 11532 h 351"/>
              <a:gd name="T56" fmla="+- 0 18332 18330"/>
              <a:gd name="T57" fmla="*/ T56 w 176"/>
              <a:gd name="T58" fmla="+- 0 11519 11507"/>
              <a:gd name="T59" fmla="*/ 11519 h 351"/>
              <a:gd name="T60" fmla="+- 0 18336 18330"/>
              <a:gd name="T61" fmla="*/ T60 w 176"/>
              <a:gd name="T62" fmla="+- 0 11511 11507"/>
              <a:gd name="T63" fmla="*/ 11511 h 351"/>
              <a:gd name="T64" fmla="+- 0 18338 18330"/>
              <a:gd name="T65" fmla="*/ T64 w 176"/>
              <a:gd name="T66" fmla="+- 0 11509 11507"/>
              <a:gd name="T67" fmla="*/ 11509 h 351"/>
              <a:gd name="T68" fmla="+- 0 18339 18330"/>
              <a:gd name="T69" fmla="*/ T68 w 176"/>
              <a:gd name="T70" fmla="+- 0 11508 11507"/>
              <a:gd name="T71" fmla="*/ 11508 h 351"/>
              <a:gd name="T72" fmla="+- 0 18340 18330"/>
              <a:gd name="T73" fmla="*/ T72 w 176"/>
              <a:gd name="T74" fmla="+- 0 11507 11507"/>
              <a:gd name="T75" fmla="*/ 11507 h 351"/>
              <a:gd name="T76" fmla="+- 0 18347 18330"/>
              <a:gd name="T77" fmla="*/ T76 w 176"/>
              <a:gd name="T78" fmla="+- 0 11520 11507"/>
              <a:gd name="T79" fmla="*/ 11520 h 351"/>
              <a:gd name="T80" fmla="+- 0 18354 18330"/>
              <a:gd name="T81" fmla="*/ T80 w 176"/>
              <a:gd name="T82" fmla="+- 0 11533 11507"/>
              <a:gd name="T83" fmla="*/ 11533 h 351"/>
              <a:gd name="T84" fmla="+- 0 18360 18330"/>
              <a:gd name="T85" fmla="*/ T84 w 176"/>
              <a:gd name="T86" fmla="+- 0 11546 11507"/>
              <a:gd name="T87" fmla="*/ 11546 h 351"/>
              <a:gd name="T88" fmla="+- 0 18379 18330"/>
              <a:gd name="T89" fmla="*/ T88 w 176"/>
              <a:gd name="T90" fmla="+- 0 11585 11507"/>
              <a:gd name="T91" fmla="*/ 11585 h 351"/>
              <a:gd name="T92" fmla="+- 0 18397 18330"/>
              <a:gd name="T93" fmla="*/ T92 w 176"/>
              <a:gd name="T94" fmla="+- 0 11624 11507"/>
              <a:gd name="T95" fmla="*/ 11624 h 351"/>
              <a:gd name="T96" fmla="+- 0 18417 18330"/>
              <a:gd name="T97" fmla="*/ T96 w 176"/>
              <a:gd name="T98" fmla="+- 0 11662 11507"/>
              <a:gd name="T99" fmla="*/ 11662 h 351"/>
              <a:gd name="T100" fmla="+- 0 18440 18330"/>
              <a:gd name="T101" fmla="*/ T100 w 176"/>
              <a:gd name="T102" fmla="+- 0 11705 11507"/>
              <a:gd name="T103" fmla="*/ 11705 h 351"/>
              <a:gd name="T104" fmla="+- 0 18461 18330"/>
              <a:gd name="T105" fmla="*/ T104 w 176"/>
              <a:gd name="T106" fmla="+- 0 11749 11507"/>
              <a:gd name="T107" fmla="*/ 11749 h 351"/>
              <a:gd name="T108" fmla="+- 0 18481 18330"/>
              <a:gd name="T109" fmla="*/ T108 w 176"/>
              <a:gd name="T110" fmla="+- 0 11794 11507"/>
              <a:gd name="T111" fmla="*/ 11794 h 351"/>
              <a:gd name="T112" fmla="+- 0 18490 18330"/>
              <a:gd name="T113" fmla="*/ T112 w 176"/>
              <a:gd name="T114" fmla="+- 0 11815 11507"/>
              <a:gd name="T115" fmla="*/ 11815 h 351"/>
              <a:gd name="T116" fmla="+- 0 18498 18330"/>
              <a:gd name="T117" fmla="*/ T116 w 176"/>
              <a:gd name="T118" fmla="+- 0 11835 11507"/>
              <a:gd name="T119" fmla="*/ 11835 h 351"/>
              <a:gd name="T120" fmla="+- 0 18505 18330"/>
              <a:gd name="T121" fmla="*/ T120 w 176"/>
              <a:gd name="T122" fmla="+- 0 11857 11507"/>
              <a:gd name="T123" fmla="*/ 11857 h 351"/>
              <a:gd name="T124" fmla="+- 0 18498 18330"/>
              <a:gd name="T125" fmla="*/ T124 w 176"/>
              <a:gd name="T126" fmla="+- 0 11846 11507"/>
              <a:gd name="T127" fmla="*/ 11846 h 351"/>
              <a:gd name="T128" fmla="+- 0 18492 18330"/>
              <a:gd name="T129" fmla="*/ T128 w 176"/>
              <a:gd name="T130" fmla="+- 0 11829 11507"/>
              <a:gd name="T131" fmla="*/ 11829 h 351"/>
              <a:gd name="T132" fmla="+- 0 18487 18330"/>
              <a:gd name="T133" fmla="*/ T132 w 176"/>
              <a:gd name="T134" fmla="+- 0 11815 11507"/>
              <a:gd name="T135" fmla="*/ 11815 h 351"/>
              <a:gd name="T136" fmla="+- 0 18470 18330"/>
              <a:gd name="T137" fmla="*/ T136 w 176"/>
              <a:gd name="T138" fmla="+- 0 11770 11507"/>
              <a:gd name="T139" fmla="*/ 11770 h 351"/>
              <a:gd name="T140" fmla="+- 0 18456 18330"/>
              <a:gd name="T141" fmla="*/ T140 w 176"/>
              <a:gd name="T142" fmla="+- 0 11724 11507"/>
              <a:gd name="T143" fmla="*/ 11724 h 351"/>
              <a:gd name="T144" fmla="+- 0 18441 18330"/>
              <a:gd name="T145" fmla="*/ T144 w 176"/>
              <a:gd name="T146" fmla="+- 0 11678 11507"/>
              <a:gd name="T147" fmla="*/ 11678 h 351"/>
              <a:gd name="T148" fmla="+- 0 18428 18330"/>
              <a:gd name="T149" fmla="*/ T148 w 176"/>
              <a:gd name="T150" fmla="+- 0 11638 11507"/>
              <a:gd name="T151" fmla="*/ 11638 h 351"/>
              <a:gd name="T152" fmla="+- 0 18416 18330"/>
              <a:gd name="T153" fmla="*/ T152 w 176"/>
              <a:gd name="T154" fmla="+- 0 11597 11507"/>
              <a:gd name="T155" fmla="*/ 11597 h 351"/>
              <a:gd name="T156" fmla="+- 0 18404 18330"/>
              <a:gd name="T157" fmla="*/ T156 w 176"/>
              <a:gd name="T158" fmla="+- 0 11556 11507"/>
              <a:gd name="T159" fmla="*/ 11556 h 351"/>
              <a:gd name="T160" fmla="+- 0 18401 18330"/>
              <a:gd name="T161" fmla="*/ T160 w 176"/>
              <a:gd name="T162" fmla="+- 0 11546 11507"/>
              <a:gd name="T163" fmla="*/ 11546 h 351"/>
              <a:gd name="T164" fmla="+- 0 18398 18330"/>
              <a:gd name="T165" fmla="*/ T164 w 176"/>
              <a:gd name="T166" fmla="+- 0 11537 11507"/>
              <a:gd name="T167" fmla="*/ 11537 h 351"/>
              <a:gd name="T168" fmla="+- 0 18395 18330"/>
              <a:gd name="T169" fmla="*/ T168 w 176"/>
              <a:gd name="T170" fmla="+- 0 11527 11507"/>
              <a:gd name="T171" fmla="*/ 11527 h 351"/>
              <a:gd name="T172" fmla="+- 0 18398 18330"/>
              <a:gd name="T173" fmla="*/ T172 w 176"/>
              <a:gd name="T174" fmla="+- 0 11537 11507"/>
              <a:gd name="T175" fmla="*/ 11537 h 351"/>
              <a:gd name="T176" fmla="+- 0 18400 18330"/>
              <a:gd name="T177" fmla="*/ T176 w 176"/>
              <a:gd name="T178" fmla="+- 0 11550 11507"/>
              <a:gd name="T179" fmla="*/ 11550 h 351"/>
              <a:gd name="T180" fmla="+- 0 18403 18330"/>
              <a:gd name="T181" fmla="*/ T180 w 176"/>
              <a:gd name="T182" fmla="+- 0 11560 11507"/>
              <a:gd name="T183" fmla="*/ 11560 h 351"/>
              <a:gd name="T184" fmla="+- 0 18410 18330"/>
              <a:gd name="T185" fmla="*/ T184 w 176"/>
              <a:gd name="T186" fmla="+- 0 11580 11507"/>
              <a:gd name="T187" fmla="*/ 11580 h 351"/>
              <a:gd name="T188" fmla="+- 0 18418 18330"/>
              <a:gd name="T189" fmla="*/ T188 w 176"/>
              <a:gd name="T190" fmla="+- 0 11601 11507"/>
              <a:gd name="T191" fmla="*/ 11601 h 351"/>
              <a:gd name="T192" fmla="+- 0 18425 18330"/>
              <a:gd name="T193" fmla="*/ T192 w 176"/>
              <a:gd name="T194" fmla="+- 0 11621 11507"/>
              <a:gd name="T195" fmla="*/ 11621 h 3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176" h="351" extrusionOk="0">
                <a:moveTo>
                  <a:pt x="25" y="121"/>
                </a:moveTo>
                <a:cubicBezTo>
                  <a:pt x="19" y="122"/>
                  <a:pt x="26" y="129"/>
                  <a:pt x="19" y="124"/>
                </a:cubicBezTo>
                <a:cubicBezTo>
                  <a:pt x="17" y="123"/>
                  <a:pt x="14" y="115"/>
                  <a:pt x="13" y="113"/>
                </a:cubicBezTo>
                <a:cubicBezTo>
                  <a:pt x="8" y="103"/>
                  <a:pt x="4" y="89"/>
                  <a:pt x="2" y="78"/>
                </a:cubicBezTo>
                <a:cubicBezTo>
                  <a:pt x="0" y="66"/>
                  <a:pt x="-2" y="45"/>
                  <a:pt x="0" y="34"/>
                </a:cubicBezTo>
                <a:cubicBezTo>
                  <a:pt x="2" y="25"/>
                  <a:pt x="2" y="12"/>
                  <a:pt x="6" y="4"/>
                </a:cubicBezTo>
                <a:cubicBezTo>
                  <a:pt x="8" y="2"/>
                  <a:pt x="9" y="1"/>
                  <a:pt x="10" y="0"/>
                </a:cubicBezTo>
                <a:cubicBezTo>
                  <a:pt x="17" y="13"/>
                  <a:pt x="24" y="26"/>
                  <a:pt x="30" y="39"/>
                </a:cubicBezTo>
                <a:cubicBezTo>
                  <a:pt x="49" y="78"/>
                  <a:pt x="67" y="117"/>
                  <a:pt x="87" y="155"/>
                </a:cubicBezTo>
                <a:cubicBezTo>
                  <a:pt x="110" y="198"/>
                  <a:pt x="131" y="242"/>
                  <a:pt x="151" y="287"/>
                </a:cubicBezTo>
                <a:cubicBezTo>
                  <a:pt x="160" y="308"/>
                  <a:pt x="168" y="328"/>
                  <a:pt x="175" y="350"/>
                </a:cubicBezTo>
                <a:cubicBezTo>
                  <a:pt x="168" y="339"/>
                  <a:pt x="162" y="322"/>
                  <a:pt x="157" y="308"/>
                </a:cubicBezTo>
                <a:cubicBezTo>
                  <a:pt x="140" y="263"/>
                  <a:pt x="126" y="217"/>
                  <a:pt x="111" y="171"/>
                </a:cubicBezTo>
                <a:cubicBezTo>
                  <a:pt x="98" y="131"/>
                  <a:pt x="86" y="90"/>
                  <a:pt x="74" y="49"/>
                </a:cubicBezTo>
                <a:cubicBezTo>
                  <a:pt x="71" y="39"/>
                  <a:pt x="68" y="30"/>
                  <a:pt x="65" y="20"/>
                </a:cubicBezTo>
                <a:cubicBezTo>
                  <a:pt x="68" y="30"/>
                  <a:pt x="70" y="43"/>
                  <a:pt x="73" y="53"/>
                </a:cubicBezTo>
                <a:cubicBezTo>
                  <a:pt x="80" y="73"/>
                  <a:pt x="88" y="94"/>
                  <a:pt x="95" y="114"/>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10" name="Comment 30"/>
          <p:cNvSpPr>
            <a:spLocks noRot="1" noChangeAspect="1" noEditPoints="1" noChangeArrowheads="1" noChangeShapeType="1" noTextEdit="1"/>
          </p:cNvSpPr>
          <p:nvPr/>
        </p:nvSpPr>
        <p:spPr bwMode="auto">
          <a:xfrm>
            <a:off x="6678613" y="4098925"/>
            <a:ext cx="222250" cy="92075"/>
          </a:xfrm>
          <a:custGeom>
            <a:avLst/>
            <a:gdLst>
              <a:gd name="T0" fmla="+- 0 18553 18553"/>
              <a:gd name="T1" fmla="*/ T0 w 618"/>
              <a:gd name="T2" fmla="+- 0 11466 11384"/>
              <a:gd name="T3" fmla="*/ 11466 h 258"/>
              <a:gd name="T4" fmla="+- 0 18556 18553"/>
              <a:gd name="T5" fmla="*/ T4 w 618"/>
              <a:gd name="T6" fmla="+- 0 11459 11384"/>
              <a:gd name="T7" fmla="*/ 11459 h 258"/>
              <a:gd name="T8" fmla="+- 0 18554 18553"/>
              <a:gd name="T9" fmla="*/ T8 w 618"/>
              <a:gd name="T10" fmla="+- 0 11458 11384"/>
              <a:gd name="T11" fmla="*/ 11458 h 258"/>
              <a:gd name="T12" fmla="+- 0 18561 18553"/>
              <a:gd name="T13" fmla="*/ T12 w 618"/>
              <a:gd name="T14" fmla="+- 0 11447 11384"/>
              <a:gd name="T15" fmla="*/ 11447 h 258"/>
              <a:gd name="T16" fmla="+- 0 18570 18553"/>
              <a:gd name="T17" fmla="*/ T16 w 618"/>
              <a:gd name="T18" fmla="+- 0 11434 11384"/>
              <a:gd name="T19" fmla="*/ 11434 h 258"/>
              <a:gd name="T20" fmla="+- 0 18587 18553"/>
              <a:gd name="T21" fmla="*/ T20 w 618"/>
              <a:gd name="T22" fmla="+- 0 11411 11384"/>
              <a:gd name="T23" fmla="*/ 11411 h 258"/>
              <a:gd name="T24" fmla="+- 0 18602 18553"/>
              <a:gd name="T25" fmla="*/ T24 w 618"/>
              <a:gd name="T26" fmla="+- 0 11404 11384"/>
              <a:gd name="T27" fmla="*/ 11404 h 258"/>
              <a:gd name="T28" fmla="+- 0 18621 18553"/>
              <a:gd name="T29" fmla="*/ T28 w 618"/>
              <a:gd name="T30" fmla="+- 0 11395 11384"/>
              <a:gd name="T31" fmla="*/ 11395 h 258"/>
              <a:gd name="T32" fmla="+- 0 18648 18553"/>
              <a:gd name="T33" fmla="*/ T32 w 618"/>
              <a:gd name="T34" fmla="+- 0 11385 11384"/>
              <a:gd name="T35" fmla="*/ 11385 h 258"/>
              <a:gd name="T36" fmla="+- 0 18670 18553"/>
              <a:gd name="T37" fmla="*/ T36 w 618"/>
              <a:gd name="T38" fmla="+- 0 11384 11384"/>
              <a:gd name="T39" fmla="*/ 11384 h 258"/>
              <a:gd name="T40" fmla="+- 0 18688 18553"/>
              <a:gd name="T41" fmla="*/ T40 w 618"/>
              <a:gd name="T42" fmla="+- 0 11383 11384"/>
              <a:gd name="T43" fmla="*/ 11383 h 258"/>
              <a:gd name="T44" fmla="+- 0 18736 18553"/>
              <a:gd name="T45" fmla="*/ T44 w 618"/>
              <a:gd name="T46" fmla="+- 0 11383 11384"/>
              <a:gd name="T47" fmla="*/ 11383 h 258"/>
              <a:gd name="T48" fmla="+- 0 18750 18553"/>
              <a:gd name="T49" fmla="*/ T48 w 618"/>
              <a:gd name="T50" fmla="+- 0 11398 11384"/>
              <a:gd name="T51" fmla="*/ 11398 h 258"/>
              <a:gd name="T52" fmla="+- 0 18764 18553"/>
              <a:gd name="T53" fmla="*/ T52 w 618"/>
              <a:gd name="T54" fmla="+- 0 11413 11384"/>
              <a:gd name="T55" fmla="*/ 11413 h 258"/>
              <a:gd name="T56" fmla="+- 0 18767 18553"/>
              <a:gd name="T57" fmla="*/ T56 w 618"/>
              <a:gd name="T58" fmla="+- 0 11434 11384"/>
              <a:gd name="T59" fmla="*/ 11434 h 258"/>
              <a:gd name="T60" fmla="+- 0 18767 18553"/>
              <a:gd name="T61" fmla="*/ T60 w 618"/>
              <a:gd name="T62" fmla="+- 0 11454 11384"/>
              <a:gd name="T63" fmla="*/ 11454 h 258"/>
              <a:gd name="T64" fmla="+- 0 18766 18553"/>
              <a:gd name="T65" fmla="*/ T64 w 618"/>
              <a:gd name="T66" fmla="+- 0 11485 11384"/>
              <a:gd name="T67" fmla="*/ 11485 h 258"/>
              <a:gd name="T68" fmla="+- 0 18761 18553"/>
              <a:gd name="T69" fmla="*/ T68 w 618"/>
              <a:gd name="T70" fmla="+- 0 11518 11384"/>
              <a:gd name="T71" fmla="*/ 11518 h 258"/>
              <a:gd name="T72" fmla="+- 0 18764 18553"/>
              <a:gd name="T73" fmla="*/ T72 w 618"/>
              <a:gd name="T74" fmla="+- 0 11549 11384"/>
              <a:gd name="T75" fmla="*/ 11549 h 258"/>
              <a:gd name="T76" fmla="+- 0 18767 18553"/>
              <a:gd name="T77" fmla="*/ T76 w 618"/>
              <a:gd name="T78" fmla="+- 0 11585 11384"/>
              <a:gd name="T79" fmla="*/ 11585 h 258"/>
              <a:gd name="T80" fmla="+- 0 18782 18553"/>
              <a:gd name="T81" fmla="*/ T80 w 618"/>
              <a:gd name="T82" fmla="+- 0 11620 11384"/>
              <a:gd name="T83" fmla="*/ 11620 h 258"/>
              <a:gd name="T84" fmla="+- 0 18817 18553"/>
              <a:gd name="T85" fmla="*/ T84 w 618"/>
              <a:gd name="T86" fmla="+- 0 11635 11384"/>
              <a:gd name="T87" fmla="*/ 11635 h 258"/>
              <a:gd name="T88" fmla="+- 0 18854 18553"/>
              <a:gd name="T89" fmla="*/ T88 w 618"/>
              <a:gd name="T90" fmla="+- 0 11650 11384"/>
              <a:gd name="T91" fmla="*/ 11650 h 258"/>
              <a:gd name="T92" fmla="+- 0 18902 18553"/>
              <a:gd name="T93" fmla="*/ T92 w 618"/>
              <a:gd name="T94" fmla="+- 0 11639 11384"/>
              <a:gd name="T95" fmla="*/ 11639 h 258"/>
              <a:gd name="T96" fmla="+- 0 18939 18553"/>
              <a:gd name="T97" fmla="*/ T96 w 618"/>
              <a:gd name="T98" fmla="+- 0 11629 11384"/>
              <a:gd name="T99" fmla="*/ 11629 h 258"/>
              <a:gd name="T100" fmla="+- 0 18990 18553"/>
              <a:gd name="T101" fmla="*/ T100 w 618"/>
              <a:gd name="T102" fmla="+- 0 11616 11384"/>
              <a:gd name="T103" fmla="*/ 11616 h 258"/>
              <a:gd name="T104" fmla="+- 0 19037 18553"/>
              <a:gd name="T105" fmla="*/ T104 w 618"/>
              <a:gd name="T106" fmla="+- 0 11593 11384"/>
              <a:gd name="T107" fmla="*/ 11593 h 258"/>
              <a:gd name="T108" fmla="+- 0 19083 18553"/>
              <a:gd name="T109" fmla="*/ T108 w 618"/>
              <a:gd name="T110" fmla="+- 0 11568 11384"/>
              <a:gd name="T111" fmla="*/ 11568 h 258"/>
              <a:gd name="T112" fmla="+- 0 19109 18553"/>
              <a:gd name="T113" fmla="*/ T112 w 618"/>
              <a:gd name="T114" fmla="+- 0 11553 11384"/>
              <a:gd name="T115" fmla="*/ 11553 h 258"/>
              <a:gd name="T116" fmla="+- 0 19137 18553"/>
              <a:gd name="T117" fmla="*/ T116 w 618"/>
              <a:gd name="T118" fmla="+- 0 11538 11384"/>
              <a:gd name="T119" fmla="*/ 11538 h 258"/>
              <a:gd name="T120" fmla="+- 0 19160 18553"/>
              <a:gd name="T121" fmla="*/ T120 w 618"/>
              <a:gd name="T122" fmla="+- 0 11518 11384"/>
              <a:gd name="T123" fmla="*/ 11518 h 258"/>
              <a:gd name="T124" fmla="+- 0 19162 18553"/>
              <a:gd name="T125" fmla="*/ T124 w 618"/>
              <a:gd name="T126" fmla="+- 0 11516 11384"/>
              <a:gd name="T127" fmla="*/ 11516 h 258"/>
              <a:gd name="T128" fmla="+- 0 19163 18553"/>
              <a:gd name="T129" fmla="*/ T128 w 618"/>
              <a:gd name="T130" fmla="+- 0 11513 11384"/>
              <a:gd name="T131" fmla="*/ 11513 h 258"/>
              <a:gd name="T132" fmla="+- 0 19165 18553"/>
              <a:gd name="T133" fmla="*/ T132 w 618"/>
              <a:gd name="T134" fmla="+- 0 11511 11384"/>
              <a:gd name="T135" fmla="*/ 11511 h 258"/>
              <a:gd name="T136" fmla="+- 0 19156 18553"/>
              <a:gd name="T137" fmla="*/ T136 w 618"/>
              <a:gd name="T138" fmla="+- 0 11516 11384"/>
              <a:gd name="T139" fmla="*/ 11516 h 258"/>
              <a:gd name="T140" fmla="+- 0 19159 18553"/>
              <a:gd name="T141" fmla="*/ T140 w 618"/>
              <a:gd name="T142" fmla="+- 0 11516 11384"/>
              <a:gd name="T143" fmla="*/ 11516 h 258"/>
              <a:gd name="T144" fmla="+- 0 19153 18553"/>
              <a:gd name="T145" fmla="*/ T144 w 618"/>
              <a:gd name="T146" fmla="+- 0 11525 11384"/>
              <a:gd name="T147" fmla="*/ 11525 h 258"/>
              <a:gd name="T148" fmla="+- 0 19150 18553"/>
              <a:gd name="T149" fmla="*/ T148 w 618"/>
              <a:gd name="T150" fmla="+- 0 11529 11384"/>
              <a:gd name="T151" fmla="*/ 11529 h 258"/>
              <a:gd name="T152" fmla="+- 0 19146 18553"/>
              <a:gd name="T153" fmla="*/ T152 w 618"/>
              <a:gd name="T154" fmla="+- 0 11534 11384"/>
              <a:gd name="T155" fmla="*/ 11534 h 258"/>
              <a:gd name="T156" fmla="+- 0 19143 18553"/>
              <a:gd name="T157" fmla="*/ T156 w 618"/>
              <a:gd name="T158" fmla="+- 0 11538 11384"/>
              <a:gd name="T159" fmla="*/ 11538 h 25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618" h="258" extrusionOk="0">
                <a:moveTo>
                  <a:pt x="0" y="82"/>
                </a:moveTo>
                <a:cubicBezTo>
                  <a:pt x="3" y="75"/>
                  <a:pt x="1" y="74"/>
                  <a:pt x="8" y="63"/>
                </a:cubicBezTo>
                <a:cubicBezTo>
                  <a:pt x="17" y="50"/>
                  <a:pt x="34" y="27"/>
                  <a:pt x="49" y="20"/>
                </a:cubicBezTo>
                <a:cubicBezTo>
                  <a:pt x="68" y="11"/>
                  <a:pt x="95" y="1"/>
                  <a:pt x="117" y="0"/>
                </a:cubicBezTo>
                <a:cubicBezTo>
                  <a:pt x="135" y="-1"/>
                  <a:pt x="183" y="-1"/>
                  <a:pt x="197" y="14"/>
                </a:cubicBezTo>
                <a:cubicBezTo>
                  <a:pt x="211" y="29"/>
                  <a:pt x="214" y="50"/>
                  <a:pt x="214" y="70"/>
                </a:cubicBezTo>
                <a:cubicBezTo>
                  <a:pt x="213" y="101"/>
                  <a:pt x="208" y="134"/>
                  <a:pt x="211" y="165"/>
                </a:cubicBezTo>
                <a:cubicBezTo>
                  <a:pt x="214" y="201"/>
                  <a:pt x="229" y="236"/>
                  <a:pt x="264" y="251"/>
                </a:cubicBezTo>
                <a:cubicBezTo>
                  <a:pt x="301" y="266"/>
                  <a:pt x="349" y="255"/>
                  <a:pt x="386" y="245"/>
                </a:cubicBezTo>
                <a:cubicBezTo>
                  <a:pt x="437" y="232"/>
                  <a:pt x="484" y="209"/>
                  <a:pt x="530" y="184"/>
                </a:cubicBezTo>
                <a:cubicBezTo>
                  <a:pt x="556" y="169"/>
                  <a:pt x="584" y="154"/>
                  <a:pt x="607" y="134"/>
                </a:cubicBezTo>
                <a:cubicBezTo>
                  <a:pt x="609" y="132"/>
                  <a:pt x="610" y="129"/>
                  <a:pt x="612" y="127"/>
                </a:cubicBezTo>
                <a:cubicBezTo>
                  <a:pt x="603" y="132"/>
                  <a:pt x="606" y="132"/>
                  <a:pt x="600" y="141"/>
                </a:cubicBezTo>
                <a:cubicBezTo>
                  <a:pt x="597" y="145"/>
                  <a:pt x="593" y="150"/>
                  <a:pt x="590" y="154"/>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11" name="Comment 31"/>
          <p:cNvSpPr>
            <a:spLocks noRot="1" noChangeAspect="1" noEditPoints="1" noChangeArrowheads="1" noChangeShapeType="1" noTextEdit="1"/>
          </p:cNvSpPr>
          <p:nvPr/>
        </p:nvSpPr>
        <p:spPr bwMode="auto">
          <a:xfrm>
            <a:off x="6773863" y="4862513"/>
            <a:ext cx="182562" cy="493712"/>
          </a:xfrm>
          <a:custGeom>
            <a:avLst/>
            <a:gdLst>
              <a:gd name="T0" fmla="+- 0 18826 18816"/>
              <a:gd name="T1" fmla="*/ T0 w 508"/>
              <a:gd name="T2" fmla="+- 0 13522 13505"/>
              <a:gd name="T3" fmla="*/ 13522 h 1375"/>
              <a:gd name="T4" fmla="+- 0 18822 18816"/>
              <a:gd name="T5" fmla="*/ T4 w 508"/>
              <a:gd name="T6" fmla="+- 0 13516 13505"/>
              <a:gd name="T7" fmla="*/ 13516 h 1375"/>
              <a:gd name="T8" fmla="+- 0 18819 18816"/>
              <a:gd name="T9" fmla="*/ T8 w 508"/>
              <a:gd name="T10" fmla="+- 0 13510 13505"/>
              <a:gd name="T11" fmla="*/ 13510 h 1375"/>
              <a:gd name="T12" fmla="+- 0 18816 18816"/>
              <a:gd name="T13" fmla="*/ T12 w 508"/>
              <a:gd name="T14" fmla="+- 0 13505 13505"/>
              <a:gd name="T15" fmla="*/ 13505 h 1375"/>
              <a:gd name="T16" fmla="+- 0 18818 18816"/>
              <a:gd name="T17" fmla="*/ T16 w 508"/>
              <a:gd name="T18" fmla="+- 0 13507 13505"/>
              <a:gd name="T19" fmla="*/ 13507 h 1375"/>
              <a:gd name="T20" fmla="+- 0 18822 18816"/>
              <a:gd name="T21" fmla="*/ T20 w 508"/>
              <a:gd name="T22" fmla="+- 0 13512 13505"/>
              <a:gd name="T23" fmla="*/ 13512 h 1375"/>
              <a:gd name="T24" fmla="+- 0 18824 18816"/>
              <a:gd name="T25" fmla="*/ T24 w 508"/>
              <a:gd name="T26" fmla="+- 0 13514 13505"/>
              <a:gd name="T27" fmla="*/ 13514 h 1375"/>
              <a:gd name="T28" fmla="+- 0 18852 18816"/>
              <a:gd name="T29" fmla="*/ T28 w 508"/>
              <a:gd name="T30" fmla="+- 0 13544 13505"/>
              <a:gd name="T31" fmla="*/ 13544 h 1375"/>
              <a:gd name="T32" fmla="+- 0 18875 18816"/>
              <a:gd name="T33" fmla="*/ T32 w 508"/>
              <a:gd name="T34" fmla="+- 0 13573 13505"/>
              <a:gd name="T35" fmla="*/ 13573 h 1375"/>
              <a:gd name="T36" fmla="+- 0 18897 18816"/>
              <a:gd name="T37" fmla="*/ T36 w 508"/>
              <a:gd name="T38" fmla="+- 0 13608 13505"/>
              <a:gd name="T39" fmla="*/ 13608 h 1375"/>
              <a:gd name="T40" fmla="+- 0 18930 18816"/>
              <a:gd name="T41" fmla="*/ T40 w 508"/>
              <a:gd name="T42" fmla="+- 0 13662 13505"/>
              <a:gd name="T43" fmla="*/ 13662 h 1375"/>
              <a:gd name="T44" fmla="+- 0 18949 18816"/>
              <a:gd name="T45" fmla="*/ T44 w 508"/>
              <a:gd name="T46" fmla="+- 0 13723 13505"/>
              <a:gd name="T47" fmla="*/ 13723 h 1375"/>
              <a:gd name="T48" fmla="+- 0 18973 18816"/>
              <a:gd name="T49" fmla="*/ T48 w 508"/>
              <a:gd name="T50" fmla="+- 0 13782 13505"/>
              <a:gd name="T51" fmla="*/ 13782 h 1375"/>
              <a:gd name="T52" fmla="+- 0 19025 18816"/>
              <a:gd name="T53" fmla="*/ T52 w 508"/>
              <a:gd name="T54" fmla="+- 0 13910 13505"/>
              <a:gd name="T55" fmla="*/ 13910 h 1375"/>
              <a:gd name="T56" fmla="+- 0 19073 18816"/>
              <a:gd name="T57" fmla="*/ T56 w 508"/>
              <a:gd name="T58" fmla="+- 0 14039 13505"/>
              <a:gd name="T59" fmla="*/ 14039 h 1375"/>
              <a:gd name="T60" fmla="+- 0 19123 18816"/>
              <a:gd name="T61" fmla="*/ T60 w 508"/>
              <a:gd name="T62" fmla="+- 0 14167 13505"/>
              <a:gd name="T63" fmla="*/ 14167 h 1375"/>
              <a:gd name="T64" fmla="+- 0 19164 18816"/>
              <a:gd name="T65" fmla="*/ T64 w 508"/>
              <a:gd name="T66" fmla="+- 0 14274 13505"/>
              <a:gd name="T67" fmla="*/ 14274 h 1375"/>
              <a:gd name="T68" fmla="+- 0 19205 18816"/>
              <a:gd name="T69" fmla="*/ T68 w 508"/>
              <a:gd name="T70" fmla="+- 0 14380 13505"/>
              <a:gd name="T71" fmla="*/ 14380 h 1375"/>
              <a:gd name="T72" fmla="+- 0 19239 18816"/>
              <a:gd name="T73" fmla="*/ T72 w 508"/>
              <a:gd name="T74" fmla="+- 0 14489 13505"/>
              <a:gd name="T75" fmla="*/ 14489 h 1375"/>
              <a:gd name="T76" fmla="+- 0 19261 18816"/>
              <a:gd name="T77" fmla="*/ T76 w 508"/>
              <a:gd name="T78" fmla="+- 0 14560 13505"/>
              <a:gd name="T79" fmla="*/ 14560 h 1375"/>
              <a:gd name="T80" fmla="+- 0 19276 18816"/>
              <a:gd name="T81" fmla="*/ T80 w 508"/>
              <a:gd name="T82" fmla="+- 0 14633 13505"/>
              <a:gd name="T83" fmla="*/ 14633 h 1375"/>
              <a:gd name="T84" fmla="+- 0 19293 18816"/>
              <a:gd name="T85" fmla="*/ T84 w 508"/>
              <a:gd name="T86" fmla="+- 0 14705 13505"/>
              <a:gd name="T87" fmla="*/ 14705 h 1375"/>
              <a:gd name="T88" fmla="+- 0 19300 18816"/>
              <a:gd name="T89" fmla="*/ T88 w 508"/>
              <a:gd name="T90" fmla="+- 0 14734 13505"/>
              <a:gd name="T91" fmla="*/ 14734 h 1375"/>
              <a:gd name="T92" fmla="+- 0 19311 18816"/>
              <a:gd name="T93" fmla="*/ T92 w 508"/>
              <a:gd name="T94" fmla="+- 0 14766 13505"/>
              <a:gd name="T95" fmla="*/ 14766 h 1375"/>
              <a:gd name="T96" fmla="+- 0 19317 18816"/>
              <a:gd name="T97" fmla="*/ T96 w 508"/>
              <a:gd name="T98" fmla="+- 0 14795 13505"/>
              <a:gd name="T99" fmla="*/ 14795 h 1375"/>
              <a:gd name="T100" fmla="+- 0 19319 18816"/>
              <a:gd name="T101" fmla="*/ T100 w 508"/>
              <a:gd name="T102" fmla="+- 0 14803 13505"/>
              <a:gd name="T103" fmla="*/ 14803 h 1375"/>
              <a:gd name="T104" fmla="+- 0 19319 18816"/>
              <a:gd name="T105" fmla="*/ T104 w 508"/>
              <a:gd name="T106" fmla="+- 0 14800 13505"/>
              <a:gd name="T107" fmla="*/ 14800 h 1375"/>
              <a:gd name="T108" fmla="+- 0 19319 18816"/>
              <a:gd name="T109" fmla="*/ T108 w 508"/>
              <a:gd name="T110" fmla="+- 0 14811 13505"/>
              <a:gd name="T111" fmla="*/ 14811 h 1375"/>
              <a:gd name="T112" fmla="+- 0 19320 18816"/>
              <a:gd name="T113" fmla="*/ T112 w 508"/>
              <a:gd name="T114" fmla="+- 0 14828 13505"/>
              <a:gd name="T115" fmla="*/ 14828 h 1375"/>
              <a:gd name="T116" fmla="+- 0 19312 18816"/>
              <a:gd name="T117" fmla="*/ T116 w 508"/>
              <a:gd name="T118" fmla="+- 0 14840 13505"/>
              <a:gd name="T119" fmla="*/ 14840 h 1375"/>
              <a:gd name="T120" fmla="+- 0 19313 18816"/>
              <a:gd name="T121" fmla="*/ T120 w 508"/>
              <a:gd name="T122" fmla="+- 0 14860 13505"/>
              <a:gd name="T123" fmla="*/ 14860 h 1375"/>
              <a:gd name="T124" fmla="+- 0 19315 18816"/>
              <a:gd name="T125" fmla="*/ T124 w 508"/>
              <a:gd name="T126" fmla="+- 0 14866 13505"/>
              <a:gd name="T127" fmla="*/ 14866 h 1375"/>
              <a:gd name="T128" fmla="+- 0 19316 18816"/>
              <a:gd name="T129" fmla="*/ T128 w 508"/>
              <a:gd name="T130" fmla="+- 0 14873 13505"/>
              <a:gd name="T131" fmla="*/ 14873 h 1375"/>
              <a:gd name="T132" fmla="+- 0 19318 18816"/>
              <a:gd name="T133" fmla="*/ T132 w 508"/>
              <a:gd name="T134" fmla="+- 0 14879 13505"/>
              <a:gd name="T135" fmla="*/ 14879 h 13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508" h="1375" extrusionOk="0">
                <a:moveTo>
                  <a:pt x="10" y="17"/>
                </a:moveTo>
                <a:cubicBezTo>
                  <a:pt x="6" y="11"/>
                  <a:pt x="3" y="5"/>
                  <a:pt x="0" y="0"/>
                </a:cubicBezTo>
                <a:cubicBezTo>
                  <a:pt x="2" y="2"/>
                  <a:pt x="6" y="7"/>
                  <a:pt x="8" y="9"/>
                </a:cubicBezTo>
                <a:cubicBezTo>
                  <a:pt x="36" y="39"/>
                  <a:pt x="59" y="68"/>
                  <a:pt x="81" y="103"/>
                </a:cubicBezTo>
                <a:cubicBezTo>
                  <a:pt x="114" y="157"/>
                  <a:pt x="133" y="218"/>
                  <a:pt x="157" y="277"/>
                </a:cubicBezTo>
                <a:cubicBezTo>
                  <a:pt x="209" y="405"/>
                  <a:pt x="257" y="534"/>
                  <a:pt x="307" y="662"/>
                </a:cubicBezTo>
                <a:cubicBezTo>
                  <a:pt x="348" y="769"/>
                  <a:pt x="389" y="875"/>
                  <a:pt x="423" y="984"/>
                </a:cubicBezTo>
                <a:cubicBezTo>
                  <a:pt x="445" y="1055"/>
                  <a:pt x="460" y="1128"/>
                  <a:pt x="477" y="1200"/>
                </a:cubicBezTo>
                <a:cubicBezTo>
                  <a:pt x="484" y="1229"/>
                  <a:pt x="495" y="1261"/>
                  <a:pt x="501" y="1290"/>
                </a:cubicBezTo>
                <a:cubicBezTo>
                  <a:pt x="503" y="1298"/>
                  <a:pt x="503" y="1295"/>
                  <a:pt x="503" y="1306"/>
                </a:cubicBezTo>
                <a:cubicBezTo>
                  <a:pt x="504" y="1323"/>
                  <a:pt x="496" y="1335"/>
                  <a:pt x="497" y="1355"/>
                </a:cubicBezTo>
                <a:cubicBezTo>
                  <a:pt x="499" y="1361"/>
                  <a:pt x="500" y="1368"/>
                  <a:pt x="502" y="1374"/>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12" name="Comment 32"/>
          <p:cNvSpPr>
            <a:spLocks noRot="1" noChangeAspect="1" noEditPoints="1" noChangeArrowheads="1" noChangeShapeType="1" noTextEdit="1"/>
          </p:cNvSpPr>
          <p:nvPr/>
        </p:nvSpPr>
        <p:spPr bwMode="auto">
          <a:xfrm>
            <a:off x="6648450" y="5213350"/>
            <a:ext cx="958850" cy="839788"/>
          </a:xfrm>
          <a:custGeom>
            <a:avLst/>
            <a:gdLst>
              <a:gd name="T0" fmla="+- 0 20095 18466"/>
              <a:gd name="T1" fmla="*/ T0 w 2666"/>
              <a:gd name="T2" fmla="+- 0 14926 14482"/>
              <a:gd name="T3" fmla="*/ 14926 h 2331"/>
              <a:gd name="T4" fmla="+- 0 20019 18466"/>
              <a:gd name="T5" fmla="*/ T4 w 2666"/>
              <a:gd name="T6" fmla="+- 0 14836 14482"/>
              <a:gd name="T7" fmla="*/ 14836 h 2331"/>
              <a:gd name="T8" fmla="+- 0 19967 18466"/>
              <a:gd name="T9" fmla="*/ T8 w 2666"/>
              <a:gd name="T10" fmla="+- 0 14784 14482"/>
              <a:gd name="T11" fmla="*/ 14784 h 2331"/>
              <a:gd name="T12" fmla="+- 0 19843 18466"/>
              <a:gd name="T13" fmla="*/ T12 w 2666"/>
              <a:gd name="T14" fmla="+- 0 14752 14482"/>
              <a:gd name="T15" fmla="*/ 14752 h 2331"/>
              <a:gd name="T16" fmla="+- 0 19652 18466"/>
              <a:gd name="T17" fmla="*/ T16 w 2666"/>
              <a:gd name="T18" fmla="+- 0 14702 14482"/>
              <a:gd name="T19" fmla="*/ 14702 h 2331"/>
              <a:gd name="T20" fmla="+- 0 19472 18466"/>
              <a:gd name="T21" fmla="*/ T20 w 2666"/>
              <a:gd name="T22" fmla="+- 0 14762 14482"/>
              <a:gd name="T23" fmla="*/ 14762 h 2331"/>
              <a:gd name="T24" fmla="+- 0 19299 18466"/>
              <a:gd name="T25" fmla="*/ T24 w 2666"/>
              <a:gd name="T26" fmla="+- 0 14843 14482"/>
              <a:gd name="T27" fmla="*/ 14843 h 2331"/>
              <a:gd name="T28" fmla="+- 0 19058 18466"/>
              <a:gd name="T29" fmla="*/ T28 w 2666"/>
              <a:gd name="T30" fmla="+- 0 14956 14482"/>
              <a:gd name="T31" fmla="*/ 14956 h 2331"/>
              <a:gd name="T32" fmla="+- 0 18792 18466"/>
              <a:gd name="T33" fmla="*/ T32 w 2666"/>
              <a:gd name="T34" fmla="+- 0 15100 14482"/>
              <a:gd name="T35" fmla="*/ 15100 h 2331"/>
              <a:gd name="T36" fmla="+- 0 18643 18466"/>
              <a:gd name="T37" fmla="*/ T36 w 2666"/>
              <a:gd name="T38" fmla="+- 0 15328 14482"/>
              <a:gd name="T39" fmla="*/ 15328 h 2331"/>
              <a:gd name="T40" fmla="+- 0 18515 18466"/>
              <a:gd name="T41" fmla="*/ T40 w 2666"/>
              <a:gd name="T42" fmla="+- 0 15524 14482"/>
              <a:gd name="T43" fmla="*/ 15524 h 2331"/>
              <a:gd name="T44" fmla="+- 0 18441 18466"/>
              <a:gd name="T45" fmla="*/ T44 w 2666"/>
              <a:gd name="T46" fmla="+- 0 15782 14482"/>
              <a:gd name="T47" fmla="*/ 15782 h 2331"/>
              <a:gd name="T48" fmla="+- 0 18477 18466"/>
              <a:gd name="T49" fmla="*/ T48 w 2666"/>
              <a:gd name="T50" fmla="+- 0 16015 14482"/>
              <a:gd name="T51" fmla="*/ 16015 h 2331"/>
              <a:gd name="T52" fmla="+- 0 18520 18466"/>
              <a:gd name="T53" fmla="*/ T52 w 2666"/>
              <a:gd name="T54" fmla="+- 0 16292 14482"/>
              <a:gd name="T55" fmla="*/ 16292 h 2331"/>
              <a:gd name="T56" fmla="+- 0 18667 18466"/>
              <a:gd name="T57" fmla="*/ T56 w 2666"/>
              <a:gd name="T58" fmla="+- 0 16500 14482"/>
              <a:gd name="T59" fmla="*/ 16500 h 2331"/>
              <a:gd name="T60" fmla="+- 0 18901 18466"/>
              <a:gd name="T61" fmla="*/ T60 w 2666"/>
              <a:gd name="T62" fmla="+- 0 16648 14482"/>
              <a:gd name="T63" fmla="*/ 16648 h 2331"/>
              <a:gd name="T64" fmla="+- 0 19067 18466"/>
              <a:gd name="T65" fmla="*/ T64 w 2666"/>
              <a:gd name="T66" fmla="+- 0 16753 14482"/>
              <a:gd name="T67" fmla="*/ 16753 h 2331"/>
              <a:gd name="T68" fmla="+- 0 19215 18466"/>
              <a:gd name="T69" fmla="*/ T68 w 2666"/>
              <a:gd name="T70" fmla="+- 0 16802 14482"/>
              <a:gd name="T71" fmla="*/ 16802 h 2331"/>
              <a:gd name="T72" fmla="+- 0 19409 18466"/>
              <a:gd name="T73" fmla="*/ T72 w 2666"/>
              <a:gd name="T74" fmla="+- 0 16812 14482"/>
              <a:gd name="T75" fmla="*/ 16812 h 2331"/>
              <a:gd name="T76" fmla="+- 0 19561 18466"/>
              <a:gd name="T77" fmla="*/ T76 w 2666"/>
              <a:gd name="T78" fmla="+- 0 16820 14482"/>
              <a:gd name="T79" fmla="*/ 16820 h 2331"/>
              <a:gd name="T80" fmla="+- 0 19748 18466"/>
              <a:gd name="T81" fmla="*/ T80 w 2666"/>
              <a:gd name="T82" fmla="+- 0 16778 14482"/>
              <a:gd name="T83" fmla="*/ 16778 h 2331"/>
              <a:gd name="T84" fmla="+- 0 19891 18466"/>
              <a:gd name="T85" fmla="*/ T84 w 2666"/>
              <a:gd name="T86" fmla="+- 0 16731 14482"/>
              <a:gd name="T87" fmla="*/ 16731 h 2331"/>
              <a:gd name="T88" fmla="+- 0 20187 18466"/>
              <a:gd name="T89" fmla="*/ T88 w 2666"/>
              <a:gd name="T90" fmla="+- 0 16635 14482"/>
              <a:gd name="T91" fmla="*/ 16635 h 2331"/>
              <a:gd name="T92" fmla="+- 0 20424 18466"/>
              <a:gd name="T93" fmla="*/ T92 w 2666"/>
              <a:gd name="T94" fmla="+- 0 16460 14482"/>
              <a:gd name="T95" fmla="*/ 16460 h 2331"/>
              <a:gd name="T96" fmla="+- 0 20648 18466"/>
              <a:gd name="T97" fmla="*/ T96 w 2666"/>
              <a:gd name="T98" fmla="+- 0 16249 14482"/>
              <a:gd name="T99" fmla="*/ 16249 h 2331"/>
              <a:gd name="T100" fmla="+- 0 20822 18466"/>
              <a:gd name="T101" fmla="*/ T100 w 2666"/>
              <a:gd name="T102" fmla="+- 0 16085 14482"/>
              <a:gd name="T103" fmla="*/ 16085 h 2331"/>
              <a:gd name="T104" fmla="+- 0 21010 18466"/>
              <a:gd name="T105" fmla="*/ T104 w 2666"/>
              <a:gd name="T106" fmla="+- 0 15884 14482"/>
              <a:gd name="T107" fmla="*/ 15884 h 2331"/>
              <a:gd name="T108" fmla="+- 0 21093 18466"/>
              <a:gd name="T109" fmla="*/ T108 w 2666"/>
              <a:gd name="T110" fmla="+- 0 15655 14482"/>
              <a:gd name="T111" fmla="*/ 15655 h 2331"/>
              <a:gd name="T112" fmla="+- 0 21176 18466"/>
              <a:gd name="T113" fmla="*/ T112 w 2666"/>
              <a:gd name="T114" fmla="+- 0 15424 14482"/>
              <a:gd name="T115" fmla="*/ 15424 h 2331"/>
              <a:gd name="T116" fmla="+- 0 21113 18466"/>
              <a:gd name="T117" fmla="*/ T116 w 2666"/>
              <a:gd name="T118" fmla="+- 0 15166 14482"/>
              <a:gd name="T119" fmla="*/ 15166 h 2331"/>
              <a:gd name="T120" fmla="+- 0 20969 18466"/>
              <a:gd name="T121" fmla="*/ T120 w 2666"/>
              <a:gd name="T122" fmla="+- 0 14974 14482"/>
              <a:gd name="T123" fmla="*/ 14974 h 2331"/>
              <a:gd name="T124" fmla="+- 0 20834 18466"/>
              <a:gd name="T125" fmla="*/ T124 w 2666"/>
              <a:gd name="T126" fmla="+- 0 14794 14482"/>
              <a:gd name="T127" fmla="*/ 14794 h 2331"/>
              <a:gd name="T128" fmla="+- 0 20611 18466"/>
              <a:gd name="T129" fmla="*/ T128 w 2666"/>
              <a:gd name="T130" fmla="+- 0 14673 14482"/>
              <a:gd name="T131" fmla="*/ 14673 h 2331"/>
              <a:gd name="T132" fmla="+- 0 20410 18466"/>
              <a:gd name="T133" fmla="*/ T132 w 2666"/>
              <a:gd name="T134" fmla="+- 0 14580 14482"/>
              <a:gd name="T135" fmla="*/ 14580 h 2331"/>
              <a:gd name="T136" fmla="+- 0 20251 18466"/>
              <a:gd name="T137" fmla="*/ T136 w 2666"/>
              <a:gd name="T138" fmla="+- 0 14507 14482"/>
              <a:gd name="T139" fmla="*/ 14507 h 2331"/>
              <a:gd name="T140" fmla="+- 0 20105 18466"/>
              <a:gd name="T141" fmla="*/ T140 w 2666"/>
              <a:gd name="T142" fmla="+- 0 14483 14482"/>
              <a:gd name="T143" fmla="*/ 14483 h 2331"/>
              <a:gd name="T144" fmla="+- 0 19931 18466"/>
              <a:gd name="T145" fmla="*/ T144 w 2666"/>
              <a:gd name="T146" fmla="+- 0 14482 14482"/>
              <a:gd name="T147" fmla="*/ 14482 h 2331"/>
              <a:gd name="T148" fmla="+- 0 19832 18466"/>
              <a:gd name="T149" fmla="*/ T148 w 2666"/>
              <a:gd name="T150" fmla="+- 0 14483 14482"/>
              <a:gd name="T151" fmla="*/ 14483 h 2331"/>
              <a:gd name="T152" fmla="+- 0 19799 18466"/>
              <a:gd name="T153" fmla="*/ T152 w 2666"/>
              <a:gd name="T154" fmla="+- 0 14483 14482"/>
              <a:gd name="T155" fmla="*/ 14483 h 2331"/>
              <a:gd name="T156" fmla="+- 0 19734 18466"/>
              <a:gd name="T157" fmla="*/ T156 w 2666"/>
              <a:gd name="T158" fmla="+- 0 14496 14482"/>
              <a:gd name="T159" fmla="*/ 14496 h 233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2666" h="2331" extrusionOk="0">
                <a:moveTo>
                  <a:pt x="1629" y="444"/>
                </a:moveTo>
                <a:cubicBezTo>
                  <a:pt x="1553" y="354"/>
                  <a:pt x="1501" y="302"/>
                  <a:pt x="1377" y="270"/>
                </a:cubicBezTo>
                <a:cubicBezTo>
                  <a:pt x="1186" y="220"/>
                  <a:pt x="1006" y="280"/>
                  <a:pt x="833" y="361"/>
                </a:cubicBezTo>
                <a:cubicBezTo>
                  <a:pt x="592" y="474"/>
                  <a:pt x="326" y="618"/>
                  <a:pt x="177" y="846"/>
                </a:cubicBezTo>
                <a:cubicBezTo>
                  <a:pt x="49" y="1042"/>
                  <a:pt x="-25" y="1300"/>
                  <a:pt x="11" y="1533"/>
                </a:cubicBezTo>
                <a:cubicBezTo>
                  <a:pt x="54" y="1810"/>
                  <a:pt x="201" y="2018"/>
                  <a:pt x="435" y="2166"/>
                </a:cubicBezTo>
                <a:cubicBezTo>
                  <a:pt x="601" y="2271"/>
                  <a:pt x="749" y="2320"/>
                  <a:pt x="943" y="2330"/>
                </a:cubicBezTo>
                <a:cubicBezTo>
                  <a:pt x="1095" y="2338"/>
                  <a:pt x="1282" y="2296"/>
                  <a:pt x="1425" y="2249"/>
                </a:cubicBezTo>
                <a:cubicBezTo>
                  <a:pt x="1721" y="2153"/>
                  <a:pt x="1958" y="1978"/>
                  <a:pt x="2182" y="1767"/>
                </a:cubicBezTo>
                <a:cubicBezTo>
                  <a:pt x="2356" y="1603"/>
                  <a:pt x="2544" y="1402"/>
                  <a:pt x="2627" y="1173"/>
                </a:cubicBezTo>
                <a:cubicBezTo>
                  <a:pt x="2710" y="942"/>
                  <a:pt x="2647" y="684"/>
                  <a:pt x="2503" y="492"/>
                </a:cubicBezTo>
                <a:cubicBezTo>
                  <a:pt x="2368" y="312"/>
                  <a:pt x="2145" y="191"/>
                  <a:pt x="1944" y="98"/>
                </a:cubicBezTo>
                <a:cubicBezTo>
                  <a:pt x="1785" y="25"/>
                  <a:pt x="1639" y="1"/>
                  <a:pt x="1465" y="0"/>
                </a:cubicBezTo>
                <a:cubicBezTo>
                  <a:pt x="1366" y="1"/>
                  <a:pt x="1333" y="1"/>
                  <a:pt x="1268" y="14"/>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13" name="Comment 33"/>
          <p:cNvSpPr>
            <a:spLocks noRot="1" noChangeAspect="1" noEditPoints="1" noChangeArrowheads="1" noChangeShapeType="1" noTextEdit="1"/>
          </p:cNvSpPr>
          <p:nvPr/>
        </p:nvSpPr>
        <p:spPr bwMode="auto">
          <a:xfrm>
            <a:off x="6770688" y="5476875"/>
            <a:ext cx="176212" cy="187325"/>
          </a:xfrm>
          <a:custGeom>
            <a:avLst/>
            <a:gdLst>
              <a:gd name="T0" fmla="+- 0 18883 18807"/>
              <a:gd name="T1" fmla="*/ T0 w 488"/>
              <a:gd name="T2" fmla="+- 0 15581 15213"/>
              <a:gd name="T3" fmla="*/ 15581 h 519"/>
              <a:gd name="T4" fmla="+- 0 18877 18807"/>
              <a:gd name="T5" fmla="*/ T4 w 488"/>
              <a:gd name="T6" fmla="+- 0 15586 15213"/>
              <a:gd name="T7" fmla="*/ 15586 h 519"/>
              <a:gd name="T8" fmla="+- 0 18872 18807"/>
              <a:gd name="T9" fmla="*/ T8 w 488"/>
              <a:gd name="T10" fmla="+- 0 15589 15213"/>
              <a:gd name="T11" fmla="*/ 15589 h 519"/>
              <a:gd name="T12" fmla="+- 0 18866 18807"/>
              <a:gd name="T13" fmla="*/ T12 w 488"/>
              <a:gd name="T14" fmla="+- 0 15595 15213"/>
              <a:gd name="T15" fmla="*/ 15595 h 519"/>
              <a:gd name="T16" fmla="+- 0 18858 18807"/>
              <a:gd name="T17" fmla="*/ T16 w 488"/>
              <a:gd name="T18" fmla="+- 0 15603 15213"/>
              <a:gd name="T19" fmla="*/ 15603 h 519"/>
              <a:gd name="T20" fmla="+- 0 18856 18807"/>
              <a:gd name="T21" fmla="*/ T20 w 488"/>
              <a:gd name="T22" fmla="+- 0 15609 15213"/>
              <a:gd name="T23" fmla="*/ 15609 h 519"/>
              <a:gd name="T24" fmla="+- 0 18855 18807"/>
              <a:gd name="T25" fmla="*/ T24 w 488"/>
              <a:gd name="T26" fmla="+- 0 15623 15213"/>
              <a:gd name="T27" fmla="*/ 15623 h 519"/>
              <a:gd name="T28" fmla="+- 0 18854 18807"/>
              <a:gd name="T29" fmla="*/ T28 w 488"/>
              <a:gd name="T30" fmla="+- 0 15639 15213"/>
              <a:gd name="T31" fmla="*/ 15639 h 519"/>
              <a:gd name="T32" fmla="+- 0 18858 18807"/>
              <a:gd name="T33" fmla="*/ T32 w 488"/>
              <a:gd name="T34" fmla="+- 0 15651 15213"/>
              <a:gd name="T35" fmla="*/ 15651 h 519"/>
              <a:gd name="T36" fmla="+- 0 18863 18807"/>
              <a:gd name="T37" fmla="*/ T36 w 488"/>
              <a:gd name="T38" fmla="+- 0 15666 15213"/>
              <a:gd name="T39" fmla="*/ 15666 h 519"/>
              <a:gd name="T40" fmla="+- 0 18865 18807"/>
              <a:gd name="T41" fmla="*/ T40 w 488"/>
              <a:gd name="T42" fmla="+- 0 15673 15213"/>
              <a:gd name="T43" fmla="*/ 15673 h 519"/>
              <a:gd name="T44" fmla="+- 0 18868 18807"/>
              <a:gd name="T45" fmla="*/ T44 w 488"/>
              <a:gd name="T46" fmla="+- 0 15680 15213"/>
              <a:gd name="T47" fmla="*/ 15680 h 519"/>
              <a:gd name="T48" fmla="+- 0 18871 18807"/>
              <a:gd name="T49" fmla="*/ T48 w 488"/>
              <a:gd name="T50" fmla="+- 0 15685 15213"/>
              <a:gd name="T51" fmla="*/ 15685 h 519"/>
              <a:gd name="T52" fmla="+- 0 18864 18807"/>
              <a:gd name="T53" fmla="*/ T52 w 488"/>
              <a:gd name="T54" fmla="+- 0 15663 15213"/>
              <a:gd name="T55" fmla="*/ 15663 h 519"/>
              <a:gd name="T56" fmla="+- 0 18856 18807"/>
              <a:gd name="T57" fmla="*/ T56 w 488"/>
              <a:gd name="T58" fmla="+- 0 15640 15213"/>
              <a:gd name="T59" fmla="*/ 15640 h 519"/>
              <a:gd name="T60" fmla="+- 0 18850 18807"/>
              <a:gd name="T61" fmla="*/ T60 w 488"/>
              <a:gd name="T62" fmla="+- 0 15617 15213"/>
              <a:gd name="T63" fmla="*/ 15617 h 519"/>
              <a:gd name="T64" fmla="+- 0 18835 18807"/>
              <a:gd name="T65" fmla="*/ T64 w 488"/>
              <a:gd name="T66" fmla="+- 0 15560 15213"/>
              <a:gd name="T67" fmla="*/ 15560 h 519"/>
              <a:gd name="T68" fmla="+- 0 18825 18807"/>
              <a:gd name="T69" fmla="*/ T68 w 488"/>
              <a:gd name="T70" fmla="+- 0 15501 15213"/>
              <a:gd name="T71" fmla="*/ 15501 h 519"/>
              <a:gd name="T72" fmla="+- 0 18817 18807"/>
              <a:gd name="T73" fmla="*/ T72 w 488"/>
              <a:gd name="T74" fmla="+- 0 15443 15213"/>
              <a:gd name="T75" fmla="*/ 15443 h 519"/>
              <a:gd name="T76" fmla="+- 0 18809 18807"/>
              <a:gd name="T77" fmla="*/ T76 w 488"/>
              <a:gd name="T78" fmla="+- 0 15389 15213"/>
              <a:gd name="T79" fmla="*/ 15389 h 519"/>
              <a:gd name="T80" fmla="+- 0 18801 18807"/>
              <a:gd name="T81" fmla="*/ T80 w 488"/>
              <a:gd name="T82" fmla="+- 0 15331 15213"/>
              <a:gd name="T83" fmla="*/ 15331 h 519"/>
              <a:gd name="T84" fmla="+- 0 18811 18807"/>
              <a:gd name="T85" fmla="*/ T84 w 488"/>
              <a:gd name="T86" fmla="+- 0 15277 15213"/>
              <a:gd name="T87" fmla="*/ 15277 h 519"/>
              <a:gd name="T88" fmla="+- 0 18817 18807"/>
              <a:gd name="T89" fmla="*/ T88 w 488"/>
              <a:gd name="T90" fmla="+- 0 15245 15213"/>
              <a:gd name="T91" fmla="*/ 15245 h 519"/>
              <a:gd name="T92" fmla="+- 0 18832 18807"/>
              <a:gd name="T93" fmla="*/ T92 w 488"/>
              <a:gd name="T94" fmla="+- 0 15213 15213"/>
              <a:gd name="T95" fmla="*/ 15213 h 519"/>
              <a:gd name="T96" fmla="+- 0 18869 18807"/>
              <a:gd name="T97" fmla="*/ T96 w 488"/>
              <a:gd name="T98" fmla="+- 0 15213 15213"/>
              <a:gd name="T99" fmla="*/ 15213 h 519"/>
              <a:gd name="T100" fmla="+- 0 18919 18807"/>
              <a:gd name="T101" fmla="*/ T100 w 488"/>
              <a:gd name="T102" fmla="+- 0 15212 15213"/>
              <a:gd name="T103" fmla="*/ 15212 h 519"/>
              <a:gd name="T104" fmla="+- 0 18967 18807"/>
              <a:gd name="T105" fmla="*/ T104 w 488"/>
              <a:gd name="T106" fmla="+- 0 15252 15213"/>
              <a:gd name="T107" fmla="*/ 15252 h 519"/>
              <a:gd name="T108" fmla="+- 0 19001 18807"/>
              <a:gd name="T109" fmla="*/ T108 w 488"/>
              <a:gd name="T110" fmla="+- 0 15284 15213"/>
              <a:gd name="T111" fmla="*/ 15284 h 519"/>
              <a:gd name="T112" fmla="+- 0 19076 18807"/>
              <a:gd name="T113" fmla="*/ T112 w 488"/>
              <a:gd name="T114" fmla="+- 0 15356 15213"/>
              <a:gd name="T115" fmla="*/ 15356 h 519"/>
              <a:gd name="T116" fmla="+- 0 19136 18807"/>
              <a:gd name="T117" fmla="*/ T116 w 488"/>
              <a:gd name="T118" fmla="+- 0 15444 15213"/>
              <a:gd name="T119" fmla="*/ 15444 h 519"/>
              <a:gd name="T120" fmla="+- 0 19189 18807"/>
              <a:gd name="T121" fmla="*/ T120 w 488"/>
              <a:gd name="T122" fmla="+- 0 15533 15213"/>
              <a:gd name="T123" fmla="*/ 15533 h 519"/>
              <a:gd name="T124" fmla="+- 0 19220 18807"/>
              <a:gd name="T125" fmla="*/ T124 w 488"/>
              <a:gd name="T126" fmla="+- 0 15584 15213"/>
              <a:gd name="T127" fmla="*/ 15584 h 519"/>
              <a:gd name="T128" fmla="+- 0 19250 18807"/>
              <a:gd name="T129" fmla="*/ T128 w 488"/>
              <a:gd name="T130" fmla="+- 0 15638 15213"/>
              <a:gd name="T131" fmla="*/ 15638 h 519"/>
              <a:gd name="T132" fmla="+- 0 19276 18807"/>
              <a:gd name="T133" fmla="*/ T132 w 488"/>
              <a:gd name="T134" fmla="+- 0 15692 15213"/>
              <a:gd name="T135" fmla="*/ 15692 h 519"/>
              <a:gd name="T136" fmla="+- 0 19283 18807"/>
              <a:gd name="T137" fmla="*/ T136 w 488"/>
              <a:gd name="T138" fmla="+- 0 15706 15213"/>
              <a:gd name="T139" fmla="*/ 15706 h 519"/>
              <a:gd name="T140" fmla="+- 0 19299 18807"/>
              <a:gd name="T141" fmla="*/ T140 w 488"/>
              <a:gd name="T142" fmla="+- 0 15741 15213"/>
              <a:gd name="T143" fmla="*/ 15741 h 519"/>
              <a:gd name="T144" fmla="+- 0 19294 18807"/>
              <a:gd name="T145" fmla="*/ T144 w 488"/>
              <a:gd name="T146" fmla="+- 0 15726 15213"/>
              <a:gd name="T147" fmla="*/ 15726 h 519"/>
              <a:gd name="T148" fmla="+- 0 19292 18807"/>
              <a:gd name="T149" fmla="*/ T148 w 488"/>
              <a:gd name="T150" fmla="+- 0 15714 15213"/>
              <a:gd name="T151" fmla="*/ 15714 h 519"/>
              <a:gd name="T152" fmla="+- 0 19290 18807"/>
              <a:gd name="T153" fmla="*/ T152 w 488"/>
              <a:gd name="T154" fmla="+- 0 15708 15213"/>
              <a:gd name="T155" fmla="*/ 15708 h 519"/>
              <a:gd name="T156" fmla="+- 0 19282 18807"/>
              <a:gd name="T157" fmla="*/ T156 w 488"/>
              <a:gd name="T158" fmla="+- 0 15701 15213"/>
              <a:gd name="T159" fmla="*/ 15701 h 51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488" h="519" extrusionOk="0">
                <a:moveTo>
                  <a:pt x="76" y="368"/>
                </a:moveTo>
                <a:cubicBezTo>
                  <a:pt x="70" y="373"/>
                  <a:pt x="65" y="376"/>
                  <a:pt x="59" y="382"/>
                </a:cubicBezTo>
                <a:cubicBezTo>
                  <a:pt x="51" y="390"/>
                  <a:pt x="49" y="396"/>
                  <a:pt x="48" y="410"/>
                </a:cubicBezTo>
                <a:cubicBezTo>
                  <a:pt x="47" y="426"/>
                  <a:pt x="51" y="438"/>
                  <a:pt x="56" y="453"/>
                </a:cubicBezTo>
                <a:cubicBezTo>
                  <a:pt x="58" y="460"/>
                  <a:pt x="61" y="467"/>
                  <a:pt x="64" y="472"/>
                </a:cubicBezTo>
                <a:cubicBezTo>
                  <a:pt x="57" y="450"/>
                  <a:pt x="49" y="427"/>
                  <a:pt x="43" y="404"/>
                </a:cubicBezTo>
                <a:cubicBezTo>
                  <a:pt x="28" y="347"/>
                  <a:pt x="18" y="288"/>
                  <a:pt x="10" y="230"/>
                </a:cubicBezTo>
                <a:cubicBezTo>
                  <a:pt x="2" y="176"/>
                  <a:pt x="-6" y="118"/>
                  <a:pt x="4" y="64"/>
                </a:cubicBezTo>
                <a:cubicBezTo>
                  <a:pt x="10" y="32"/>
                  <a:pt x="25" y="0"/>
                  <a:pt x="62" y="0"/>
                </a:cubicBezTo>
                <a:cubicBezTo>
                  <a:pt x="112" y="-1"/>
                  <a:pt x="160" y="39"/>
                  <a:pt x="194" y="71"/>
                </a:cubicBezTo>
                <a:cubicBezTo>
                  <a:pt x="269" y="143"/>
                  <a:pt x="329" y="231"/>
                  <a:pt x="382" y="320"/>
                </a:cubicBezTo>
                <a:cubicBezTo>
                  <a:pt x="413" y="371"/>
                  <a:pt x="443" y="425"/>
                  <a:pt x="469" y="479"/>
                </a:cubicBezTo>
                <a:cubicBezTo>
                  <a:pt x="476" y="493"/>
                  <a:pt x="492" y="528"/>
                  <a:pt x="487" y="513"/>
                </a:cubicBezTo>
                <a:cubicBezTo>
                  <a:pt x="485" y="501"/>
                  <a:pt x="483" y="495"/>
                  <a:pt x="475" y="488"/>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14" name="Comment 34"/>
          <p:cNvSpPr>
            <a:spLocks noRot="1" noChangeAspect="1" noEditPoints="1" noChangeArrowheads="1" noChangeShapeType="1" noTextEdit="1"/>
          </p:cNvSpPr>
          <p:nvPr/>
        </p:nvSpPr>
        <p:spPr bwMode="auto">
          <a:xfrm>
            <a:off x="6804025" y="5541963"/>
            <a:ext cx="122238" cy="65087"/>
          </a:xfrm>
          <a:custGeom>
            <a:avLst/>
            <a:gdLst>
              <a:gd name="T0" fmla="+- 0 18898 18898"/>
              <a:gd name="T1" fmla="*/ T0 w 343"/>
              <a:gd name="T2" fmla="+- 0 15565 15393"/>
              <a:gd name="T3" fmla="*/ 15565 h 183"/>
              <a:gd name="T4" fmla="+- 0 18924 18898"/>
              <a:gd name="T5" fmla="*/ T4 w 343"/>
              <a:gd name="T6" fmla="+- 0 15587 15393"/>
              <a:gd name="T7" fmla="*/ 15587 h 183"/>
              <a:gd name="T8" fmla="+- 0 18938 18898"/>
              <a:gd name="T9" fmla="*/ T8 w 343"/>
              <a:gd name="T10" fmla="+- 0 15563 15393"/>
              <a:gd name="T11" fmla="*/ 15563 h 183"/>
              <a:gd name="T12" fmla="+- 0 18964 18898"/>
              <a:gd name="T13" fmla="*/ T12 w 343"/>
              <a:gd name="T14" fmla="+- 0 15546 15393"/>
              <a:gd name="T15" fmla="*/ 15546 h 183"/>
              <a:gd name="T16" fmla="+- 0 19009 18898"/>
              <a:gd name="T17" fmla="*/ T16 w 343"/>
              <a:gd name="T18" fmla="+- 0 15517 15393"/>
              <a:gd name="T19" fmla="*/ 15517 h 183"/>
              <a:gd name="T20" fmla="+- 0 19060 18898"/>
              <a:gd name="T21" fmla="*/ T20 w 343"/>
              <a:gd name="T22" fmla="+- 0 15493 15393"/>
              <a:gd name="T23" fmla="*/ 15493 h 183"/>
              <a:gd name="T24" fmla="+- 0 19103 18898"/>
              <a:gd name="T25" fmla="*/ T24 w 343"/>
              <a:gd name="T26" fmla="+- 0 15463 15393"/>
              <a:gd name="T27" fmla="*/ 15463 h 183"/>
              <a:gd name="T28" fmla="+- 0 19141 18898"/>
              <a:gd name="T29" fmla="*/ T28 w 343"/>
              <a:gd name="T30" fmla="+- 0 15437 15393"/>
              <a:gd name="T31" fmla="*/ 15437 h 183"/>
              <a:gd name="T32" fmla="+- 0 19177 18898"/>
              <a:gd name="T33" fmla="*/ T32 w 343"/>
              <a:gd name="T34" fmla="+- 0 15417 15393"/>
              <a:gd name="T35" fmla="*/ 15417 h 183"/>
              <a:gd name="T36" fmla="+- 0 19221 18898"/>
              <a:gd name="T37" fmla="*/ T36 w 343"/>
              <a:gd name="T38" fmla="+- 0 15400 15393"/>
              <a:gd name="T39" fmla="*/ 15400 h 183"/>
              <a:gd name="T40" fmla="+- 0 19227 18898"/>
              <a:gd name="T41" fmla="*/ T40 w 343"/>
              <a:gd name="T42" fmla="+- 0 15398 15393"/>
              <a:gd name="T43" fmla="*/ 15398 h 183"/>
              <a:gd name="T44" fmla="+- 0 19234 18898"/>
              <a:gd name="T45" fmla="*/ T44 w 343"/>
              <a:gd name="T46" fmla="+- 0 15395 15393"/>
              <a:gd name="T47" fmla="*/ 15395 h 183"/>
              <a:gd name="T48" fmla="+- 0 19240 18898"/>
              <a:gd name="T49" fmla="*/ T48 w 343"/>
              <a:gd name="T50" fmla="+- 0 15393 15393"/>
              <a:gd name="T51" fmla="*/ 15393 h 18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343" h="183" extrusionOk="0">
                <a:moveTo>
                  <a:pt x="0" y="172"/>
                </a:moveTo>
                <a:cubicBezTo>
                  <a:pt x="26" y="194"/>
                  <a:pt x="40" y="170"/>
                  <a:pt x="66" y="153"/>
                </a:cubicBezTo>
                <a:cubicBezTo>
                  <a:pt x="111" y="124"/>
                  <a:pt x="162" y="100"/>
                  <a:pt x="205" y="70"/>
                </a:cubicBezTo>
                <a:cubicBezTo>
                  <a:pt x="243" y="44"/>
                  <a:pt x="279" y="24"/>
                  <a:pt x="323" y="7"/>
                </a:cubicBezTo>
                <a:cubicBezTo>
                  <a:pt x="329" y="5"/>
                  <a:pt x="336" y="2"/>
                  <a:pt x="342" y="0"/>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15" name="Comment 35"/>
          <p:cNvSpPr>
            <a:spLocks noRot="1" noChangeAspect="1" noEditPoints="1" noChangeArrowheads="1" noChangeShapeType="1" noTextEdit="1"/>
          </p:cNvSpPr>
          <p:nvPr/>
        </p:nvSpPr>
        <p:spPr bwMode="auto">
          <a:xfrm>
            <a:off x="6991350" y="5497513"/>
            <a:ext cx="52388" cy="15875"/>
          </a:xfrm>
          <a:custGeom>
            <a:avLst/>
            <a:gdLst>
              <a:gd name="T0" fmla="+- 0 19420 19420"/>
              <a:gd name="T1" fmla="*/ T0 w 146"/>
              <a:gd name="T2" fmla="+- 0 15272 15271"/>
              <a:gd name="T3" fmla="*/ 15272 h 45"/>
              <a:gd name="T4" fmla="+- 0 19427 19420"/>
              <a:gd name="T5" fmla="*/ T4 w 146"/>
              <a:gd name="T6" fmla="+- 0 15285 15271"/>
              <a:gd name="T7" fmla="*/ 15285 h 45"/>
              <a:gd name="T8" fmla="+- 0 19432 19420"/>
              <a:gd name="T9" fmla="*/ T8 w 146"/>
              <a:gd name="T10" fmla="+- 0 15299 15271"/>
              <a:gd name="T11" fmla="*/ 15299 h 45"/>
              <a:gd name="T12" fmla="+- 0 19446 19420"/>
              <a:gd name="T13" fmla="*/ T12 w 146"/>
              <a:gd name="T14" fmla="+- 0 15307 15271"/>
              <a:gd name="T15" fmla="*/ 15307 h 45"/>
              <a:gd name="T16" fmla="+- 0 19458 19420"/>
              <a:gd name="T17" fmla="*/ T16 w 146"/>
              <a:gd name="T18" fmla="+- 0 15314 15271"/>
              <a:gd name="T19" fmla="*/ 15314 h 45"/>
              <a:gd name="T20" fmla="+- 0 19469 19420"/>
              <a:gd name="T21" fmla="*/ T20 w 146"/>
              <a:gd name="T22" fmla="+- 0 15314 15271"/>
              <a:gd name="T23" fmla="*/ 15314 h 45"/>
              <a:gd name="T24" fmla="+- 0 19483 19420"/>
              <a:gd name="T25" fmla="*/ T24 w 146"/>
              <a:gd name="T26" fmla="+- 0 15314 15271"/>
              <a:gd name="T27" fmla="*/ 15314 h 45"/>
              <a:gd name="T28" fmla="+- 0 19501 19420"/>
              <a:gd name="T29" fmla="*/ T28 w 146"/>
              <a:gd name="T30" fmla="+- 0 15314 15271"/>
              <a:gd name="T31" fmla="*/ 15314 h 45"/>
              <a:gd name="T32" fmla="+- 0 19519 19420"/>
              <a:gd name="T33" fmla="*/ T32 w 146"/>
              <a:gd name="T34" fmla="+- 0 15307 15271"/>
              <a:gd name="T35" fmla="*/ 15307 h 45"/>
              <a:gd name="T36" fmla="+- 0 19533 19420"/>
              <a:gd name="T37" fmla="*/ T36 w 146"/>
              <a:gd name="T38" fmla="+- 0 15296 15271"/>
              <a:gd name="T39" fmla="*/ 15296 h 45"/>
              <a:gd name="T40" fmla="+- 0 19547 19420"/>
              <a:gd name="T41" fmla="*/ T40 w 146"/>
              <a:gd name="T42" fmla="+- 0 15283 15271"/>
              <a:gd name="T43" fmla="*/ 15283 h 45"/>
              <a:gd name="T44" fmla="+- 0 19553 19420"/>
              <a:gd name="T45" fmla="*/ T44 w 146"/>
              <a:gd name="T46" fmla="+- 0 15278 15271"/>
              <a:gd name="T47" fmla="*/ 15278 h 45"/>
              <a:gd name="T48" fmla="+- 0 19565 19420"/>
              <a:gd name="T49" fmla="*/ T48 w 146"/>
              <a:gd name="T50" fmla="+- 0 15271 15271"/>
              <a:gd name="T51" fmla="*/ 15271 h 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46" h="45" extrusionOk="0">
                <a:moveTo>
                  <a:pt x="0" y="1"/>
                </a:moveTo>
                <a:cubicBezTo>
                  <a:pt x="7" y="14"/>
                  <a:pt x="12" y="28"/>
                  <a:pt x="26" y="36"/>
                </a:cubicBezTo>
                <a:cubicBezTo>
                  <a:pt x="38" y="43"/>
                  <a:pt x="49" y="43"/>
                  <a:pt x="63" y="43"/>
                </a:cubicBezTo>
                <a:cubicBezTo>
                  <a:pt x="81" y="43"/>
                  <a:pt x="99" y="36"/>
                  <a:pt x="113" y="25"/>
                </a:cubicBezTo>
                <a:cubicBezTo>
                  <a:pt x="127" y="12"/>
                  <a:pt x="133" y="7"/>
                  <a:pt x="145" y="0"/>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16" name="Comment 36"/>
          <p:cNvSpPr>
            <a:spLocks noRot="1" noChangeAspect="1" noEditPoints="1" noChangeArrowheads="1" noChangeShapeType="1" noTextEdit="1"/>
          </p:cNvSpPr>
          <p:nvPr/>
        </p:nvSpPr>
        <p:spPr bwMode="auto">
          <a:xfrm>
            <a:off x="7113588" y="5384800"/>
            <a:ext cx="147637" cy="246063"/>
          </a:xfrm>
          <a:custGeom>
            <a:avLst/>
            <a:gdLst>
              <a:gd name="T0" fmla="+- 0 19791 19759"/>
              <a:gd name="T1" fmla="*/ T0 w 409"/>
              <a:gd name="T2" fmla="+- 0 14959 14959"/>
              <a:gd name="T3" fmla="*/ 14959 h 684"/>
              <a:gd name="T4" fmla="+- 0 19786 19759"/>
              <a:gd name="T5" fmla="*/ T4 w 409"/>
              <a:gd name="T6" fmla="+- 0 14975 14959"/>
              <a:gd name="T7" fmla="*/ 14975 h 684"/>
              <a:gd name="T8" fmla="+- 0 19780 19759"/>
              <a:gd name="T9" fmla="*/ T8 w 409"/>
              <a:gd name="T10" fmla="+- 0 14989 14959"/>
              <a:gd name="T11" fmla="*/ 14989 h 684"/>
              <a:gd name="T12" fmla="+- 0 19778 19759"/>
              <a:gd name="T13" fmla="*/ T12 w 409"/>
              <a:gd name="T14" fmla="+- 0 15006 14959"/>
              <a:gd name="T15" fmla="*/ 15006 h 684"/>
              <a:gd name="T16" fmla="+- 0 19774 19759"/>
              <a:gd name="T17" fmla="*/ T16 w 409"/>
              <a:gd name="T18" fmla="+- 0 15037 14959"/>
              <a:gd name="T19" fmla="*/ 15037 h 684"/>
              <a:gd name="T20" fmla="+- 0 19787 19759"/>
              <a:gd name="T21" fmla="*/ T20 w 409"/>
              <a:gd name="T22" fmla="+- 0 15075 14959"/>
              <a:gd name="T23" fmla="*/ 15075 h 684"/>
              <a:gd name="T24" fmla="+- 0 19794 19759"/>
              <a:gd name="T25" fmla="*/ T24 w 409"/>
              <a:gd name="T26" fmla="+- 0 15105 14959"/>
              <a:gd name="T27" fmla="*/ 15105 h 684"/>
              <a:gd name="T28" fmla="+- 0 19805 19759"/>
              <a:gd name="T29" fmla="*/ T28 w 409"/>
              <a:gd name="T30" fmla="+- 0 15150 14959"/>
              <a:gd name="T31" fmla="*/ 15150 h 684"/>
              <a:gd name="T32" fmla="+- 0 19821 19759"/>
              <a:gd name="T33" fmla="*/ T32 w 409"/>
              <a:gd name="T34" fmla="+- 0 15196 14959"/>
              <a:gd name="T35" fmla="*/ 15196 h 684"/>
              <a:gd name="T36" fmla="+- 0 19837 19759"/>
              <a:gd name="T37" fmla="*/ T36 w 409"/>
              <a:gd name="T38" fmla="+- 0 15240 14959"/>
              <a:gd name="T39" fmla="*/ 15240 h 684"/>
              <a:gd name="T40" fmla="+- 0 19847 19759"/>
              <a:gd name="T41" fmla="*/ T40 w 409"/>
              <a:gd name="T42" fmla="+- 0 15267 14959"/>
              <a:gd name="T43" fmla="*/ 15267 h 684"/>
              <a:gd name="T44" fmla="+- 0 19859 19759"/>
              <a:gd name="T45" fmla="*/ T44 w 409"/>
              <a:gd name="T46" fmla="+- 0 15291 14959"/>
              <a:gd name="T47" fmla="*/ 15291 h 684"/>
              <a:gd name="T48" fmla="+- 0 19873 19759"/>
              <a:gd name="T49" fmla="*/ T48 w 409"/>
              <a:gd name="T50" fmla="+- 0 15316 14959"/>
              <a:gd name="T51" fmla="*/ 15316 h 684"/>
              <a:gd name="T52" fmla="+- 0 19873 19759"/>
              <a:gd name="T53" fmla="*/ T52 w 409"/>
              <a:gd name="T54" fmla="+- 0 15307 14959"/>
              <a:gd name="T55" fmla="*/ 15307 h 684"/>
              <a:gd name="T56" fmla="+- 0 19874 19759"/>
              <a:gd name="T57" fmla="*/ T56 w 409"/>
              <a:gd name="T58" fmla="+- 0 15292 14959"/>
              <a:gd name="T59" fmla="*/ 15292 h 684"/>
              <a:gd name="T60" fmla="+- 0 19869 19759"/>
              <a:gd name="T61" fmla="*/ T60 w 409"/>
              <a:gd name="T62" fmla="+- 0 15277 14959"/>
              <a:gd name="T63" fmla="*/ 15277 h 684"/>
              <a:gd name="T64" fmla="+- 0 19842 19759"/>
              <a:gd name="T65" fmla="*/ T64 w 409"/>
              <a:gd name="T66" fmla="+- 0 15199 14959"/>
              <a:gd name="T67" fmla="*/ 15199 h 684"/>
              <a:gd name="T68" fmla="+- 0 19784 19759"/>
              <a:gd name="T69" fmla="*/ T68 w 409"/>
              <a:gd name="T70" fmla="+- 0 15132 14959"/>
              <a:gd name="T71" fmla="*/ 15132 h 684"/>
              <a:gd name="T72" fmla="+- 0 19762 19759"/>
              <a:gd name="T73" fmla="*/ T72 w 409"/>
              <a:gd name="T74" fmla="+- 0 15053 14959"/>
              <a:gd name="T75" fmla="*/ 15053 h 684"/>
              <a:gd name="T76" fmla="+- 0 19759 19759"/>
              <a:gd name="T77" fmla="*/ T76 w 409"/>
              <a:gd name="T78" fmla="+- 0 15035 14959"/>
              <a:gd name="T79" fmla="*/ 15035 h 684"/>
              <a:gd name="T80" fmla="+- 0 19758 19759"/>
              <a:gd name="T81" fmla="*/ T80 w 409"/>
              <a:gd name="T82" fmla="+- 0 15030 14959"/>
              <a:gd name="T83" fmla="*/ 15030 h 684"/>
              <a:gd name="T84" fmla="+- 0 19762 19759"/>
              <a:gd name="T85" fmla="*/ T84 w 409"/>
              <a:gd name="T86" fmla="+- 0 15019 14959"/>
              <a:gd name="T87" fmla="*/ 15019 h 684"/>
              <a:gd name="T88" fmla="+- 0 19793 19759"/>
              <a:gd name="T89" fmla="*/ T88 w 409"/>
              <a:gd name="T90" fmla="+- 0 15020 14959"/>
              <a:gd name="T91" fmla="*/ 15020 h 684"/>
              <a:gd name="T92" fmla="+- 0 19810 19759"/>
              <a:gd name="T93" fmla="*/ T92 w 409"/>
              <a:gd name="T94" fmla="+- 0 15023 14959"/>
              <a:gd name="T95" fmla="*/ 15023 h 684"/>
              <a:gd name="T96" fmla="+- 0 19839 19759"/>
              <a:gd name="T97" fmla="*/ T96 w 409"/>
              <a:gd name="T98" fmla="+- 0 15042 14959"/>
              <a:gd name="T99" fmla="*/ 15042 h 684"/>
              <a:gd name="T100" fmla="+- 0 19916 19759"/>
              <a:gd name="T101" fmla="*/ T100 w 409"/>
              <a:gd name="T102" fmla="+- 0 15094 14959"/>
              <a:gd name="T103" fmla="*/ 15094 h 684"/>
              <a:gd name="T104" fmla="+- 0 19965 19759"/>
              <a:gd name="T105" fmla="*/ T104 w 409"/>
              <a:gd name="T106" fmla="+- 0 15170 14959"/>
              <a:gd name="T107" fmla="*/ 15170 h 684"/>
              <a:gd name="T108" fmla="+- 0 19992 19759"/>
              <a:gd name="T109" fmla="*/ T108 w 409"/>
              <a:gd name="T110" fmla="+- 0 15257 14959"/>
              <a:gd name="T111" fmla="*/ 15257 h 684"/>
              <a:gd name="T112" fmla="+- 0 20000 19759"/>
              <a:gd name="T113" fmla="*/ T112 w 409"/>
              <a:gd name="T114" fmla="+- 0 15284 14959"/>
              <a:gd name="T115" fmla="*/ 15284 h 684"/>
              <a:gd name="T116" fmla="+- 0 20008 19759"/>
              <a:gd name="T117" fmla="*/ T116 w 409"/>
              <a:gd name="T118" fmla="+- 0 15314 14959"/>
              <a:gd name="T119" fmla="*/ 15314 h 684"/>
              <a:gd name="T120" fmla="+- 0 19996 19759"/>
              <a:gd name="T121" fmla="*/ T120 w 409"/>
              <a:gd name="T122" fmla="+- 0 15341 14959"/>
              <a:gd name="T123" fmla="*/ 15341 h 684"/>
              <a:gd name="T124" fmla="+- 0 19992 19759"/>
              <a:gd name="T125" fmla="*/ T124 w 409"/>
              <a:gd name="T126" fmla="+- 0 15347 14959"/>
              <a:gd name="T127" fmla="*/ 15347 h 684"/>
              <a:gd name="T128" fmla="+- 0 19991 19759"/>
              <a:gd name="T129" fmla="*/ T128 w 409"/>
              <a:gd name="T130" fmla="+- 0 15350 14959"/>
              <a:gd name="T131" fmla="*/ 15350 h 684"/>
              <a:gd name="T132" fmla="+- 0 19985 19759"/>
              <a:gd name="T133" fmla="*/ T132 w 409"/>
              <a:gd name="T134" fmla="+- 0 15348 14959"/>
              <a:gd name="T135" fmla="*/ 15348 h 684"/>
              <a:gd name="T136" fmla="+- 0 19982 19759"/>
              <a:gd name="T137" fmla="*/ T136 w 409"/>
              <a:gd name="T138" fmla="+- 0 15335 14959"/>
              <a:gd name="T139" fmla="*/ 15335 h 684"/>
              <a:gd name="T140" fmla="+- 0 19975 19759"/>
              <a:gd name="T141" fmla="*/ T140 w 409"/>
              <a:gd name="T142" fmla="+- 0 15325 14959"/>
              <a:gd name="T143" fmla="*/ 15325 h 684"/>
              <a:gd name="T144" fmla="+- 0 19977 19759"/>
              <a:gd name="T145" fmla="*/ T144 w 409"/>
              <a:gd name="T146" fmla="+- 0 15307 14959"/>
              <a:gd name="T147" fmla="*/ 15307 h 684"/>
              <a:gd name="T148" fmla="+- 0 19979 19759"/>
              <a:gd name="T149" fmla="*/ T148 w 409"/>
              <a:gd name="T150" fmla="+- 0 15284 14959"/>
              <a:gd name="T151" fmla="*/ 15284 h 684"/>
              <a:gd name="T152" fmla="+- 0 19998 19759"/>
              <a:gd name="T153" fmla="*/ T152 w 409"/>
              <a:gd name="T154" fmla="+- 0 15264 14959"/>
              <a:gd name="T155" fmla="*/ 15264 h 684"/>
              <a:gd name="T156" fmla="+- 0 20020 19759"/>
              <a:gd name="T157" fmla="*/ T156 w 409"/>
              <a:gd name="T158" fmla="+- 0 15260 14959"/>
              <a:gd name="T159" fmla="*/ 15260 h 684"/>
              <a:gd name="T160" fmla="+- 0 20062 19759"/>
              <a:gd name="T161" fmla="*/ T160 w 409"/>
              <a:gd name="T162" fmla="+- 0 15253 14959"/>
              <a:gd name="T163" fmla="*/ 15253 h 684"/>
              <a:gd name="T164" fmla="+- 0 20099 19759"/>
              <a:gd name="T165" fmla="*/ T164 w 409"/>
              <a:gd name="T166" fmla="+- 0 15291 14959"/>
              <a:gd name="T167" fmla="*/ 15291 h 684"/>
              <a:gd name="T168" fmla="+- 0 20121 19759"/>
              <a:gd name="T169" fmla="*/ T168 w 409"/>
              <a:gd name="T170" fmla="+- 0 15320 14959"/>
              <a:gd name="T171" fmla="*/ 15320 h 684"/>
              <a:gd name="T172" fmla="+- 0 20149 19759"/>
              <a:gd name="T173" fmla="*/ T172 w 409"/>
              <a:gd name="T174" fmla="+- 0 15357 14959"/>
              <a:gd name="T175" fmla="*/ 15357 h 684"/>
              <a:gd name="T176" fmla="+- 0 20164 19759"/>
              <a:gd name="T177" fmla="*/ T176 w 409"/>
              <a:gd name="T178" fmla="+- 0 15401 14959"/>
              <a:gd name="T179" fmla="*/ 15401 h 684"/>
              <a:gd name="T180" fmla="+- 0 20167 19759"/>
              <a:gd name="T181" fmla="*/ T180 w 409"/>
              <a:gd name="T182" fmla="+- 0 15447 14959"/>
              <a:gd name="T183" fmla="*/ 15447 h 684"/>
              <a:gd name="T184" fmla="+- 0 20170 19759"/>
              <a:gd name="T185" fmla="*/ T184 w 409"/>
              <a:gd name="T186" fmla="+- 0 15492 14959"/>
              <a:gd name="T187" fmla="*/ 15492 h 684"/>
              <a:gd name="T188" fmla="+- 0 20159 19759"/>
              <a:gd name="T189" fmla="*/ T188 w 409"/>
              <a:gd name="T190" fmla="+- 0 15542 14959"/>
              <a:gd name="T191" fmla="*/ 15542 h 684"/>
              <a:gd name="T192" fmla="+- 0 20135 19759"/>
              <a:gd name="T193" fmla="*/ T192 w 409"/>
              <a:gd name="T194" fmla="+- 0 15580 14959"/>
              <a:gd name="T195" fmla="*/ 15580 h 684"/>
              <a:gd name="T196" fmla="+- 0 20111 19759"/>
              <a:gd name="T197" fmla="*/ T196 w 409"/>
              <a:gd name="T198" fmla="+- 0 15618 14959"/>
              <a:gd name="T199" fmla="*/ 15618 h 684"/>
              <a:gd name="T200" fmla="+- 0 20059 19759"/>
              <a:gd name="T201" fmla="*/ T200 w 409"/>
              <a:gd name="T202" fmla="+- 0 15642 14959"/>
              <a:gd name="T203" fmla="*/ 15642 h 684"/>
              <a:gd name="T204" fmla="+- 0 20015 19759"/>
              <a:gd name="T205" fmla="*/ T204 w 409"/>
              <a:gd name="T206" fmla="+- 0 15642 14959"/>
              <a:gd name="T207" fmla="*/ 15642 h 684"/>
              <a:gd name="T208" fmla="+- 0 19997 19759"/>
              <a:gd name="T209" fmla="*/ T208 w 409"/>
              <a:gd name="T210" fmla="+- 0 15642 14959"/>
              <a:gd name="T211" fmla="*/ 15642 h 684"/>
              <a:gd name="T212" fmla="+- 0 19947 19759"/>
              <a:gd name="T213" fmla="*/ T212 w 409"/>
              <a:gd name="T214" fmla="+- 0 15641 14959"/>
              <a:gd name="T215" fmla="*/ 15641 h 684"/>
              <a:gd name="T216" fmla="+- 0 19933 19759"/>
              <a:gd name="T217" fmla="*/ T216 w 409"/>
              <a:gd name="T218" fmla="+- 0 15632 14959"/>
              <a:gd name="T219" fmla="*/ 15632 h 684"/>
              <a:gd name="T220" fmla="+- 0 19914 19759"/>
              <a:gd name="T221" fmla="*/ T220 w 409"/>
              <a:gd name="T222" fmla="+- 0 15620 14959"/>
              <a:gd name="T223" fmla="*/ 15620 h 684"/>
              <a:gd name="T224" fmla="+- 0 19924 19759"/>
              <a:gd name="T225" fmla="*/ T224 w 409"/>
              <a:gd name="T226" fmla="+- 0 15613 14959"/>
              <a:gd name="T227" fmla="*/ 15613 h 684"/>
              <a:gd name="T228" fmla="+- 0 19917 19759"/>
              <a:gd name="T229" fmla="*/ T228 w 409"/>
              <a:gd name="T230" fmla="+- 0 15595 14959"/>
              <a:gd name="T231" fmla="*/ 15595 h 68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09" h="684" extrusionOk="0">
                <a:moveTo>
                  <a:pt x="32" y="0"/>
                </a:moveTo>
                <a:cubicBezTo>
                  <a:pt x="27" y="16"/>
                  <a:pt x="21" y="30"/>
                  <a:pt x="19" y="47"/>
                </a:cubicBezTo>
                <a:cubicBezTo>
                  <a:pt x="15" y="78"/>
                  <a:pt x="28" y="116"/>
                  <a:pt x="35" y="146"/>
                </a:cubicBezTo>
                <a:cubicBezTo>
                  <a:pt x="46" y="191"/>
                  <a:pt x="62" y="237"/>
                  <a:pt x="78" y="281"/>
                </a:cubicBezTo>
                <a:cubicBezTo>
                  <a:pt x="88" y="308"/>
                  <a:pt x="100" y="332"/>
                  <a:pt x="114" y="357"/>
                </a:cubicBezTo>
                <a:cubicBezTo>
                  <a:pt x="114" y="348"/>
                  <a:pt x="115" y="333"/>
                  <a:pt x="110" y="318"/>
                </a:cubicBezTo>
                <a:cubicBezTo>
                  <a:pt x="83" y="240"/>
                  <a:pt x="25" y="173"/>
                  <a:pt x="3" y="94"/>
                </a:cubicBezTo>
                <a:cubicBezTo>
                  <a:pt x="0" y="76"/>
                  <a:pt x="-1" y="71"/>
                  <a:pt x="3" y="60"/>
                </a:cubicBezTo>
                <a:cubicBezTo>
                  <a:pt x="34" y="61"/>
                  <a:pt x="51" y="64"/>
                  <a:pt x="80" y="83"/>
                </a:cubicBezTo>
                <a:cubicBezTo>
                  <a:pt x="157" y="135"/>
                  <a:pt x="206" y="211"/>
                  <a:pt x="233" y="298"/>
                </a:cubicBezTo>
                <a:cubicBezTo>
                  <a:pt x="241" y="325"/>
                  <a:pt x="249" y="355"/>
                  <a:pt x="237" y="382"/>
                </a:cubicBezTo>
                <a:cubicBezTo>
                  <a:pt x="233" y="388"/>
                  <a:pt x="232" y="391"/>
                  <a:pt x="226" y="389"/>
                </a:cubicBezTo>
                <a:cubicBezTo>
                  <a:pt x="223" y="376"/>
                  <a:pt x="216" y="366"/>
                  <a:pt x="218" y="348"/>
                </a:cubicBezTo>
                <a:cubicBezTo>
                  <a:pt x="220" y="325"/>
                  <a:pt x="239" y="305"/>
                  <a:pt x="261" y="301"/>
                </a:cubicBezTo>
                <a:cubicBezTo>
                  <a:pt x="303" y="294"/>
                  <a:pt x="340" y="332"/>
                  <a:pt x="362" y="361"/>
                </a:cubicBezTo>
                <a:cubicBezTo>
                  <a:pt x="390" y="398"/>
                  <a:pt x="405" y="442"/>
                  <a:pt x="408" y="488"/>
                </a:cubicBezTo>
                <a:cubicBezTo>
                  <a:pt x="411" y="533"/>
                  <a:pt x="400" y="583"/>
                  <a:pt x="376" y="621"/>
                </a:cubicBezTo>
                <a:cubicBezTo>
                  <a:pt x="352" y="659"/>
                  <a:pt x="300" y="683"/>
                  <a:pt x="256" y="683"/>
                </a:cubicBezTo>
                <a:cubicBezTo>
                  <a:pt x="238" y="683"/>
                  <a:pt x="188" y="682"/>
                  <a:pt x="174" y="673"/>
                </a:cubicBezTo>
                <a:cubicBezTo>
                  <a:pt x="155" y="661"/>
                  <a:pt x="165" y="654"/>
                  <a:pt x="158" y="636"/>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17" name="Comment 37"/>
          <p:cNvSpPr>
            <a:spLocks noRot="1" noChangeAspect="1" noEditPoints="1" noChangeArrowheads="1" noChangeShapeType="1" noTextEdit="1"/>
          </p:cNvSpPr>
          <p:nvPr/>
        </p:nvSpPr>
        <p:spPr bwMode="auto">
          <a:xfrm>
            <a:off x="7261225" y="5454650"/>
            <a:ext cx="61913" cy="38100"/>
          </a:xfrm>
          <a:custGeom>
            <a:avLst/>
            <a:gdLst>
              <a:gd name="T0" fmla="+- 0 20172 20172"/>
              <a:gd name="T1" fmla="*/ T0 w 172"/>
              <a:gd name="T2" fmla="+- 0 15251 15151"/>
              <a:gd name="T3" fmla="*/ 15251 h 105"/>
              <a:gd name="T4" fmla="+- 0 20182 20172"/>
              <a:gd name="T5" fmla="*/ T4 w 172"/>
              <a:gd name="T6" fmla="+- 0 15255 15151"/>
              <a:gd name="T7" fmla="*/ 15255 h 105"/>
              <a:gd name="T8" fmla="+- 0 20183 20172"/>
              <a:gd name="T9" fmla="*/ T8 w 172"/>
              <a:gd name="T10" fmla="+- 0 15256 15151"/>
              <a:gd name="T11" fmla="*/ 15256 h 105"/>
              <a:gd name="T12" fmla="+- 0 20193 20172"/>
              <a:gd name="T13" fmla="*/ T12 w 172"/>
              <a:gd name="T14" fmla="+- 0 15252 15151"/>
              <a:gd name="T15" fmla="*/ 15252 h 105"/>
              <a:gd name="T16" fmla="+- 0 20191 20172"/>
              <a:gd name="T17" fmla="*/ T16 w 172"/>
              <a:gd name="T18" fmla="+- 0 15235 15151"/>
              <a:gd name="T19" fmla="*/ 15235 h 105"/>
              <a:gd name="T20" fmla="+- 0 20201 20172"/>
              <a:gd name="T21" fmla="*/ T20 w 172"/>
              <a:gd name="T22" fmla="+- 0 15225 15151"/>
              <a:gd name="T23" fmla="*/ 15225 h 105"/>
              <a:gd name="T24" fmla="+- 0 20217 20172"/>
              <a:gd name="T25" fmla="*/ T24 w 172"/>
              <a:gd name="T26" fmla="+- 0 15211 15151"/>
              <a:gd name="T27" fmla="*/ 15211 h 105"/>
              <a:gd name="T28" fmla="+- 0 20230 20172"/>
              <a:gd name="T29" fmla="*/ T28 w 172"/>
              <a:gd name="T30" fmla="+- 0 15199 15151"/>
              <a:gd name="T31" fmla="*/ 15199 h 105"/>
              <a:gd name="T32" fmla="+- 0 20246 20172"/>
              <a:gd name="T33" fmla="*/ T32 w 172"/>
              <a:gd name="T34" fmla="+- 0 15189 15151"/>
              <a:gd name="T35" fmla="*/ 15189 h 105"/>
              <a:gd name="T36" fmla="+- 0 20264 20172"/>
              <a:gd name="T37" fmla="*/ T36 w 172"/>
              <a:gd name="T38" fmla="+- 0 15184 15151"/>
              <a:gd name="T39" fmla="*/ 15184 h 105"/>
              <a:gd name="T40" fmla="+- 0 20286 20172"/>
              <a:gd name="T41" fmla="*/ T40 w 172"/>
              <a:gd name="T42" fmla="+- 0 15178 15151"/>
              <a:gd name="T43" fmla="*/ 15178 h 105"/>
              <a:gd name="T44" fmla="+- 0 20304 20172"/>
              <a:gd name="T45" fmla="*/ T44 w 172"/>
              <a:gd name="T46" fmla="+- 0 15168 15151"/>
              <a:gd name="T47" fmla="*/ 15168 h 105"/>
              <a:gd name="T48" fmla="+- 0 20325 20172"/>
              <a:gd name="T49" fmla="*/ T48 w 172"/>
              <a:gd name="T50" fmla="+- 0 15159 15151"/>
              <a:gd name="T51" fmla="*/ 15159 h 105"/>
              <a:gd name="T52" fmla="+- 0 20331 20172"/>
              <a:gd name="T53" fmla="*/ T52 w 172"/>
              <a:gd name="T54" fmla="+- 0 15156 15151"/>
              <a:gd name="T55" fmla="*/ 15156 h 105"/>
              <a:gd name="T56" fmla="+- 0 20337 20172"/>
              <a:gd name="T57" fmla="*/ T56 w 172"/>
              <a:gd name="T58" fmla="+- 0 15154 15151"/>
              <a:gd name="T59" fmla="*/ 15154 h 105"/>
              <a:gd name="T60" fmla="+- 0 20343 20172"/>
              <a:gd name="T61" fmla="*/ T60 w 172"/>
              <a:gd name="T62" fmla="+- 0 15151 15151"/>
              <a:gd name="T63" fmla="*/ 15151 h 10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72" h="105" extrusionOk="0">
                <a:moveTo>
                  <a:pt x="0" y="100"/>
                </a:moveTo>
                <a:cubicBezTo>
                  <a:pt x="10" y="104"/>
                  <a:pt x="11" y="105"/>
                  <a:pt x="21" y="101"/>
                </a:cubicBezTo>
                <a:cubicBezTo>
                  <a:pt x="19" y="84"/>
                  <a:pt x="29" y="74"/>
                  <a:pt x="45" y="60"/>
                </a:cubicBezTo>
                <a:cubicBezTo>
                  <a:pt x="58" y="48"/>
                  <a:pt x="74" y="38"/>
                  <a:pt x="92" y="33"/>
                </a:cubicBezTo>
                <a:cubicBezTo>
                  <a:pt x="114" y="27"/>
                  <a:pt x="132" y="17"/>
                  <a:pt x="153" y="8"/>
                </a:cubicBezTo>
                <a:cubicBezTo>
                  <a:pt x="159" y="5"/>
                  <a:pt x="165" y="3"/>
                  <a:pt x="171" y="0"/>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18" name="Comment 38"/>
          <p:cNvSpPr>
            <a:spLocks noRot="1" noChangeAspect="1" noEditPoints="1" noChangeArrowheads="1" noChangeShapeType="1" noTextEdit="1"/>
          </p:cNvSpPr>
          <p:nvPr/>
        </p:nvSpPr>
        <p:spPr bwMode="auto">
          <a:xfrm>
            <a:off x="7416800" y="5372100"/>
            <a:ext cx="39688" cy="93663"/>
          </a:xfrm>
          <a:custGeom>
            <a:avLst/>
            <a:gdLst>
              <a:gd name="T0" fmla="+- 0 20603 20603"/>
              <a:gd name="T1" fmla="*/ T0 w 108"/>
              <a:gd name="T2" fmla="+- 0 14921 14921"/>
              <a:gd name="T3" fmla="*/ 14921 h 263"/>
              <a:gd name="T4" fmla="+- 0 20618 20603"/>
              <a:gd name="T5" fmla="*/ T4 w 108"/>
              <a:gd name="T6" fmla="+- 0 14936 14921"/>
              <a:gd name="T7" fmla="*/ 14936 h 263"/>
              <a:gd name="T8" fmla="+- 0 20619 20603"/>
              <a:gd name="T9" fmla="*/ T8 w 108"/>
              <a:gd name="T10" fmla="+- 0 14943 14921"/>
              <a:gd name="T11" fmla="*/ 14943 h 263"/>
              <a:gd name="T12" fmla="+- 0 20625 20603"/>
              <a:gd name="T13" fmla="*/ T12 w 108"/>
              <a:gd name="T14" fmla="+- 0 14963 14921"/>
              <a:gd name="T15" fmla="*/ 14963 h 263"/>
              <a:gd name="T16" fmla="+- 0 20634 20603"/>
              <a:gd name="T17" fmla="*/ T16 w 108"/>
              <a:gd name="T18" fmla="+- 0 14996 14921"/>
              <a:gd name="T19" fmla="*/ 14996 h 263"/>
              <a:gd name="T20" fmla="+- 0 20645 20603"/>
              <a:gd name="T21" fmla="*/ T20 w 108"/>
              <a:gd name="T22" fmla="+- 0 15030 14921"/>
              <a:gd name="T23" fmla="*/ 15030 h 263"/>
              <a:gd name="T24" fmla="+- 0 20656 20603"/>
              <a:gd name="T25" fmla="*/ T24 w 108"/>
              <a:gd name="T26" fmla="+- 0 15062 14921"/>
              <a:gd name="T27" fmla="*/ 15062 h 263"/>
              <a:gd name="T28" fmla="+- 0 20671 20603"/>
              <a:gd name="T29" fmla="*/ T28 w 108"/>
              <a:gd name="T30" fmla="+- 0 15104 14921"/>
              <a:gd name="T31" fmla="*/ 15104 h 263"/>
              <a:gd name="T32" fmla="+- 0 20689 20603"/>
              <a:gd name="T33" fmla="*/ T32 w 108"/>
              <a:gd name="T34" fmla="+- 0 15144 14921"/>
              <a:gd name="T35" fmla="*/ 15144 h 263"/>
              <a:gd name="T36" fmla="+- 0 20710 20603"/>
              <a:gd name="T37" fmla="*/ T36 w 108"/>
              <a:gd name="T38" fmla="+- 0 15183 14921"/>
              <a:gd name="T39" fmla="*/ 15183 h 26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08" h="263" extrusionOk="0">
                <a:moveTo>
                  <a:pt x="0" y="0"/>
                </a:moveTo>
                <a:cubicBezTo>
                  <a:pt x="15" y="15"/>
                  <a:pt x="16" y="22"/>
                  <a:pt x="22" y="42"/>
                </a:cubicBezTo>
                <a:cubicBezTo>
                  <a:pt x="31" y="75"/>
                  <a:pt x="42" y="109"/>
                  <a:pt x="53" y="141"/>
                </a:cubicBezTo>
                <a:cubicBezTo>
                  <a:pt x="68" y="183"/>
                  <a:pt x="86" y="223"/>
                  <a:pt x="107" y="262"/>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19" name="Comment 39"/>
          <p:cNvSpPr>
            <a:spLocks noRot="1" noChangeAspect="1" noEditPoints="1" noChangeArrowheads="1" noChangeShapeType="1" noTextEdit="1"/>
          </p:cNvSpPr>
          <p:nvPr/>
        </p:nvSpPr>
        <p:spPr bwMode="auto">
          <a:xfrm>
            <a:off x="7366000" y="5360988"/>
            <a:ext cx="209550" cy="209550"/>
          </a:xfrm>
          <a:custGeom>
            <a:avLst/>
            <a:gdLst>
              <a:gd name="T0" fmla="+- 0 20495 20460"/>
              <a:gd name="T1" fmla="*/ T0 w 581"/>
              <a:gd name="T2" fmla="+- 0 14944 14890"/>
              <a:gd name="T3" fmla="*/ 14944 h 583"/>
              <a:gd name="T4" fmla="+- 0 20479 20460"/>
              <a:gd name="T5" fmla="*/ T4 w 581"/>
              <a:gd name="T6" fmla="+- 0 14930 14890"/>
              <a:gd name="T7" fmla="*/ 14930 h 583"/>
              <a:gd name="T8" fmla="+- 0 20472 20460"/>
              <a:gd name="T9" fmla="*/ T8 w 581"/>
              <a:gd name="T10" fmla="+- 0 14919 14890"/>
              <a:gd name="T11" fmla="*/ 14919 h 583"/>
              <a:gd name="T12" fmla="+- 0 20460 20460"/>
              <a:gd name="T13" fmla="*/ T12 w 581"/>
              <a:gd name="T14" fmla="+- 0 14904 14890"/>
              <a:gd name="T15" fmla="*/ 14904 h 583"/>
              <a:gd name="T16" fmla="+- 0 20490 20460"/>
              <a:gd name="T17" fmla="*/ T16 w 581"/>
              <a:gd name="T18" fmla="+- 0 14891 14890"/>
              <a:gd name="T19" fmla="*/ 14891 h 583"/>
              <a:gd name="T20" fmla="+- 0 20507 20460"/>
              <a:gd name="T21" fmla="*/ T20 w 581"/>
              <a:gd name="T22" fmla="+- 0 14890 14890"/>
              <a:gd name="T23" fmla="*/ 14890 h 583"/>
              <a:gd name="T24" fmla="+- 0 20542 20460"/>
              <a:gd name="T25" fmla="*/ T24 w 581"/>
              <a:gd name="T26" fmla="+- 0 14891 14890"/>
              <a:gd name="T27" fmla="*/ 14891 h 583"/>
              <a:gd name="T28" fmla="+- 0 20610 20460"/>
              <a:gd name="T29" fmla="*/ T28 w 581"/>
              <a:gd name="T30" fmla="+- 0 14893 14890"/>
              <a:gd name="T31" fmla="*/ 14893 h 583"/>
              <a:gd name="T32" fmla="+- 0 20675 20460"/>
              <a:gd name="T33" fmla="*/ T32 w 581"/>
              <a:gd name="T34" fmla="+- 0 14907 14890"/>
              <a:gd name="T35" fmla="*/ 14907 h 583"/>
              <a:gd name="T36" fmla="+- 0 20740 20460"/>
              <a:gd name="T37" fmla="*/ T36 w 581"/>
              <a:gd name="T38" fmla="+- 0 14925 14890"/>
              <a:gd name="T39" fmla="*/ 14925 h 583"/>
              <a:gd name="T40" fmla="+- 0 20825 20460"/>
              <a:gd name="T41" fmla="*/ T40 w 581"/>
              <a:gd name="T42" fmla="+- 0 14949 14890"/>
              <a:gd name="T43" fmla="*/ 14949 h 583"/>
              <a:gd name="T44" fmla="+- 0 20909 20460"/>
              <a:gd name="T45" fmla="*/ T44 w 581"/>
              <a:gd name="T46" fmla="+- 0 14980 14890"/>
              <a:gd name="T47" fmla="*/ 14980 h 583"/>
              <a:gd name="T48" fmla="+- 0 20986 20460"/>
              <a:gd name="T49" fmla="*/ T48 w 581"/>
              <a:gd name="T50" fmla="+- 0 15023 14890"/>
              <a:gd name="T51" fmla="*/ 15023 h 583"/>
              <a:gd name="T52" fmla="+- 0 21012 20460"/>
              <a:gd name="T53" fmla="*/ T52 w 581"/>
              <a:gd name="T54" fmla="+- 0 15038 14890"/>
              <a:gd name="T55" fmla="*/ 15038 h 583"/>
              <a:gd name="T56" fmla="+- 0 21054 20460"/>
              <a:gd name="T57" fmla="*/ T56 w 581"/>
              <a:gd name="T58" fmla="+- 0 15064 14890"/>
              <a:gd name="T59" fmla="*/ 15064 h 583"/>
              <a:gd name="T60" fmla="+- 0 21038 20460"/>
              <a:gd name="T61" fmla="*/ T60 w 581"/>
              <a:gd name="T62" fmla="+- 0 15101 14890"/>
              <a:gd name="T63" fmla="*/ 15101 h 583"/>
              <a:gd name="T64" fmla="+- 0 21021 20460"/>
              <a:gd name="T65" fmla="*/ T64 w 581"/>
              <a:gd name="T66" fmla="+- 0 15142 14890"/>
              <a:gd name="T67" fmla="*/ 15142 h 583"/>
              <a:gd name="T68" fmla="+- 0 20966 20460"/>
              <a:gd name="T69" fmla="*/ T68 w 581"/>
              <a:gd name="T70" fmla="+- 0 15177 14890"/>
              <a:gd name="T71" fmla="*/ 15177 h 583"/>
              <a:gd name="T72" fmla="+- 0 20932 20460"/>
              <a:gd name="T73" fmla="*/ T72 w 581"/>
              <a:gd name="T74" fmla="+- 0 15201 14890"/>
              <a:gd name="T75" fmla="*/ 15201 h 583"/>
              <a:gd name="T76" fmla="+- 0 20856 20460"/>
              <a:gd name="T77" fmla="*/ T76 w 581"/>
              <a:gd name="T78" fmla="+- 0 15255 14890"/>
              <a:gd name="T79" fmla="*/ 15255 h 583"/>
              <a:gd name="T80" fmla="+- 0 20780 20460"/>
              <a:gd name="T81" fmla="*/ T80 w 581"/>
              <a:gd name="T82" fmla="+- 0 15303 14890"/>
              <a:gd name="T83" fmla="*/ 15303 h 583"/>
              <a:gd name="T84" fmla="+- 0 20711 20460"/>
              <a:gd name="T85" fmla="*/ T84 w 581"/>
              <a:gd name="T86" fmla="+- 0 15365 14890"/>
              <a:gd name="T87" fmla="*/ 15365 h 583"/>
              <a:gd name="T88" fmla="+- 0 20671 20460"/>
              <a:gd name="T89" fmla="*/ T88 w 581"/>
              <a:gd name="T90" fmla="+- 0 15401 14890"/>
              <a:gd name="T91" fmla="*/ 15401 h 583"/>
              <a:gd name="T92" fmla="+- 0 20632 20460"/>
              <a:gd name="T93" fmla="*/ T92 w 581"/>
              <a:gd name="T94" fmla="+- 0 15437 14890"/>
              <a:gd name="T95" fmla="*/ 15437 h 583"/>
              <a:gd name="T96" fmla="+- 0 20591 20460"/>
              <a:gd name="T97" fmla="*/ T96 w 581"/>
              <a:gd name="T98" fmla="+- 0 15472 14890"/>
              <a:gd name="T99" fmla="*/ 15472 h 58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581" h="583" extrusionOk="0">
                <a:moveTo>
                  <a:pt x="35" y="54"/>
                </a:moveTo>
                <a:cubicBezTo>
                  <a:pt x="19" y="40"/>
                  <a:pt x="12" y="29"/>
                  <a:pt x="0" y="14"/>
                </a:cubicBezTo>
                <a:cubicBezTo>
                  <a:pt x="30" y="1"/>
                  <a:pt x="47" y="0"/>
                  <a:pt x="82" y="1"/>
                </a:cubicBezTo>
                <a:cubicBezTo>
                  <a:pt x="150" y="3"/>
                  <a:pt x="215" y="17"/>
                  <a:pt x="280" y="35"/>
                </a:cubicBezTo>
                <a:cubicBezTo>
                  <a:pt x="365" y="59"/>
                  <a:pt x="449" y="90"/>
                  <a:pt x="526" y="133"/>
                </a:cubicBezTo>
                <a:cubicBezTo>
                  <a:pt x="552" y="148"/>
                  <a:pt x="594" y="174"/>
                  <a:pt x="578" y="211"/>
                </a:cubicBezTo>
                <a:cubicBezTo>
                  <a:pt x="561" y="252"/>
                  <a:pt x="506" y="287"/>
                  <a:pt x="472" y="311"/>
                </a:cubicBezTo>
                <a:cubicBezTo>
                  <a:pt x="396" y="365"/>
                  <a:pt x="320" y="413"/>
                  <a:pt x="251" y="475"/>
                </a:cubicBezTo>
                <a:cubicBezTo>
                  <a:pt x="211" y="511"/>
                  <a:pt x="172" y="547"/>
                  <a:pt x="131" y="582"/>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20" name="Comment 40"/>
          <p:cNvSpPr>
            <a:spLocks noRot="1" noChangeAspect="1" noEditPoints="1" noChangeArrowheads="1" noChangeShapeType="1" noTextEdit="1"/>
          </p:cNvSpPr>
          <p:nvPr/>
        </p:nvSpPr>
        <p:spPr bwMode="auto">
          <a:xfrm>
            <a:off x="6915150" y="5753100"/>
            <a:ext cx="136525" cy="230188"/>
          </a:xfrm>
          <a:custGeom>
            <a:avLst/>
            <a:gdLst>
              <a:gd name="T0" fmla="+- 0 19345 19207"/>
              <a:gd name="T1" fmla="*/ T0 w 380"/>
              <a:gd name="T2" fmla="+- 0 15986 15979"/>
              <a:gd name="T3" fmla="*/ 15986 h 641"/>
              <a:gd name="T4" fmla="+- 0 19346 19207"/>
              <a:gd name="T5" fmla="*/ T4 w 380"/>
              <a:gd name="T6" fmla="+- 0 15984 15979"/>
              <a:gd name="T7" fmla="*/ 15984 h 641"/>
              <a:gd name="T8" fmla="+- 0 19348 19207"/>
              <a:gd name="T9" fmla="*/ T8 w 380"/>
              <a:gd name="T10" fmla="+- 0 15982 15979"/>
              <a:gd name="T11" fmla="*/ 15982 h 641"/>
              <a:gd name="T12" fmla="+- 0 19349 19207"/>
              <a:gd name="T13" fmla="*/ T12 w 380"/>
              <a:gd name="T14" fmla="+- 0 15980 15979"/>
              <a:gd name="T15" fmla="*/ 15980 h 641"/>
              <a:gd name="T16" fmla="+- 0 19341 19207"/>
              <a:gd name="T17" fmla="*/ T16 w 380"/>
              <a:gd name="T18" fmla="+- 0 15983 15979"/>
              <a:gd name="T19" fmla="*/ 15983 h 641"/>
              <a:gd name="T20" fmla="+- 0 19353 19207"/>
              <a:gd name="T21" fmla="*/ T20 w 380"/>
              <a:gd name="T22" fmla="+- 0 15981 15979"/>
              <a:gd name="T23" fmla="*/ 15981 h 641"/>
              <a:gd name="T24" fmla="+- 0 19345 19207"/>
              <a:gd name="T25" fmla="*/ T24 w 380"/>
              <a:gd name="T26" fmla="+- 0 15984 15979"/>
              <a:gd name="T27" fmla="*/ 15984 h 641"/>
              <a:gd name="T28" fmla="+- 0 19325 19207"/>
              <a:gd name="T29" fmla="*/ T28 w 380"/>
              <a:gd name="T30" fmla="+- 0 15992 15979"/>
              <a:gd name="T31" fmla="*/ 15992 h 641"/>
              <a:gd name="T32" fmla="+- 0 19311 19207"/>
              <a:gd name="T33" fmla="*/ T32 w 380"/>
              <a:gd name="T34" fmla="+- 0 15996 15979"/>
              <a:gd name="T35" fmla="*/ 15996 h 641"/>
              <a:gd name="T36" fmla="+- 0 19292 19207"/>
              <a:gd name="T37" fmla="*/ T36 w 380"/>
              <a:gd name="T38" fmla="+- 0 16009 15979"/>
              <a:gd name="T39" fmla="*/ 16009 h 641"/>
              <a:gd name="T40" fmla="+- 0 19263 19207"/>
              <a:gd name="T41" fmla="*/ T40 w 380"/>
              <a:gd name="T42" fmla="+- 0 16028 15979"/>
              <a:gd name="T43" fmla="*/ 16028 h 641"/>
              <a:gd name="T44" fmla="+- 0 19248 19207"/>
              <a:gd name="T45" fmla="*/ T44 w 380"/>
              <a:gd name="T46" fmla="+- 0 16046 15979"/>
              <a:gd name="T47" fmla="*/ 16046 h 641"/>
              <a:gd name="T48" fmla="+- 0 19232 19207"/>
              <a:gd name="T49" fmla="*/ T48 w 380"/>
              <a:gd name="T50" fmla="+- 0 16076 15979"/>
              <a:gd name="T51" fmla="*/ 16076 h 641"/>
              <a:gd name="T52" fmla="+- 0 19211 19207"/>
              <a:gd name="T53" fmla="*/ T52 w 380"/>
              <a:gd name="T54" fmla="+- 0 16117 15979"/>
              <a:gd name="T55" fmla="*/ 16117 h 641"/>
              <a:gd name="T56" fmla="+- 0 19188 19207"/>
              <a:gd name="T57" fmla="*/ T56 w 380"/>
              <a:gd name="T58" fmla="+- 0 16185 15979"/>
              <a:gd name="T59" fmla="*/ 16185 h 641"/>
              <a:gd name="T60" fmla="+- 0 19229 19207"/>
              <a:gd name="T61" fmla="*/ T60 w 380"/>
              <a:gd name="T62" fmla="+- 0 16222 15979"/>
              <a:gd name="T63" fmla="*/ 16222 h 641"/>
              <a:gd name="T64" fmla="+- 0 19252 19207"/>
              <a:gd name="T65" fmla="*/ T64 w 380"/>
              <a:gd name="T66" fmla="+- 0 16243 15979"/>
              <a:gd name="T67" fmla="*/ 16243 h 641"/>
              <a:gd name="T68" fmla="+- 0 19283 19207"/>
              <a:gd name="T69" fmla="*/ T68 w 380"/>
              <a:gd name="T70" fmla="+- 0 16235 15979"/>
              <a:gd name="T71" fmla="*/ 16235 h 641"/>
              <a:gd name="T72" fmla="+- 0 19308 19207"/>
              <a:gd name="T73" fmla="*/ T72 w 380"/>
              <a:gd name="T74" fmla="+- 0 16225 15979"/>
              <a:gd name="T75" fmla="*/ 16225 h 641"/>
              <a:gd name="T76" fmla="+- 0 19344 19207"/>
              <a:gd name="T77" fmla="*/ T76 w 380"/>
              <a:gd name="T78" fmla="+- 0 16211 15979"/>
              <a:gd name="T79" fmla="*/ 16211 h 641"/>
              <a:gd name="T80" fmla="+- 0 19380 19207"/>
              <a:gd name="T81" fmla="*/ T80 w 380"/>
              <a:gd name="T82" fmla="+- 0 16182 15979"/>
              <a:gd name="T83" fmla="*/ 16182 h 641"/>
              <a:gd name="T84" fmla="+- 0 19402 19207"/>
              <a:gd name="T85" fmla="*/ T84 w 380"/>
              <a:gd name="T86" fmla="+- 0 16151 15979"/>
              <a:gd name="T87" fmla="*/ 16151 h 641"/>
              <a:gd name="T88" fmla="+- 0 19402 19207"/>
              <a:gd name="T89" fmla="*/ T88 w 380"/>
              <a:gd name="T90" fmla="+- 0 16150 15979"/>
              <a:gd name="T91" fmla="*/ 16150 h 641"/>
              <a:gd name="T92" fmla="+- 0 19402 19207"/>
              <a:gd name="T93" fmla="*/ T92 w 380"/>
              <a:gd name="T94" fmla="+- 0 16148 15979"/>
              <a:gd name="T95" fmla="*/ 16148 h 641"/>
              <a:gd name="T96" fmla="+- 0 19402 19207"/>
              <a:gd name="T97" fmla="*/ T96 w 380"/>
              <a:gd name="T98" fmla="+- 0 16147 15979"/>
              <a:gd name="T99" fmla="*/ 16147 h 641"/>
              <a:gd name="T100" fmla="+- 0 19385 19207"/>
              <a:gd name="T101" fmla="*/ T100 w 380"/>
              <a:gd name="T102" fmla="+- 0 16159 15979"/>
              <a:gd name="T103" fmla="*/ 16159 h 641"/>
              <a:gd name="T104" fmla="+- 0 19369 19207"/>
              <a:gd name="T105" fmla="*/ T104 w 380"/>
              <a:gd name="T106" fmla="+- 0 16172 15979"/>
              <a:gd name="T107" fmla="*/ 16172 h 641"/>
              <a:gd name="T108" fmla="+- 0 19356 19207"/>
              <a:gd name="T109" fmla="*/ T108 w 380"/>
              <a:gd name="T110" fmla="+- 0 16190 15979"/>
              <a:gd name="T111" fmla="*/ 16190 h 641"/>
              <a:gd name="T112" fmla="+- 0 19324 19207"/>
              <a:gd name="T113" fmla="*/ T112 w 380"/>
              <a:gd name="T114" fmla="+- 0 16234 15979"/>
              <a:gd name="T115" fmla="*/ 16234 h 641"/>
              <a:gd name="T116" fmla="+- 0 19304 19207"/>
              <a:gd name="T117" fmla="*/ T116 w 380"/>
              <a:gd name="T118" fmla="+- 0 16283 15979"/>
              <a:gd name="T119" fmla="*/ 16283 h 641"/>
              <a:gd name="T120" fmla="+- 0 19287 19207"/>
              <a:gd name="T121" fmla="*/ T120 w 380"/>
              <a:gd name="T122" fmla="+- 0 16334 15979"/>
              <a:gd name="T123" fmla="*/ 16334 h 641"/>
              <a:gd name="T124" fmla="+- 0 19268 19207"/>
              <a:gd name="T125" fmla="*/ T124 w 380"/>
              <a:gd name="T126" fmla="+- 0 16390 15979"/>
              <a:gd name="T127" fmla="*/ 16390 h 641"/>
              <a:gd name="T128" fmla="+- 0 19257 19207"/>
              <a:gd name="T129" fmla="*/ T128 w 380"/>
              <a:gd name="T130" fmla="+- 0 16447 15979"/>
              <a:gd name="T131" fmla="*/ 16447 h 641"/>
              <a:gd name="T132" fmla="+- 0 19259 19207"/>
              <a:gd name="T133" fmla="*/ T132 w 380"/>
              <a:gd name="T134" fmla="+- 0 16506 15979"/>
              <a:gd name="T135" fmla="*/ 16506 h 641"/>
              <a:gd name="T136" fmla="+- 0 19260 19207"/>
              <a:gd name="T137" fmla="*/ T136 w 380"/>
              <a:gd name="T138" fmla="+- 0 16543 15979"/>
              <a:gd name="T139" fmla="*/ 16543 h 641"/>
              <a:gd name="T140" fmla="+- 0 19268 19207"/>
              <a:gd name="T141" fmla="*/ T140 w 380"/>
              <a:gd name="T142" fmla="+- 0 16583 15979"/>
              <a:gd name="T143" fmla="*/ 16583 h 641"/>
              <a:gd name="T144" fmla="+- 0 19300 19207"/>
              <a:gd name="T145" fmla="*/ T144 w 380"/>
              <a:gd name="T146" fmla="+- 0 16607 15979"/>
              <a:gd name="T147" fmla="*/ 16607 h 641"/>
              <a:gd name="T148" fmla="+- 0 19328 19207"/>
              <a:gd name="T149" fmla="*/ T148 w 380"/>
              <a:gd name="T150" fmla="+- 0 16628 15979"/>
              <a:gd name="T151" fmla="*/ 16628 h 641"/>
              <a:gd name="T152" fmla="+- 0 19370 19207"/>
              <a:gd name="T153" fmla="*/ T152 w 380"/>
              <a:gd name="T154" fmla="+- 0 16619 15979"/>
              <a:gd name="T155" fmla="*/ 16619 h 641"/>
              <a:gd name="T156" fmla="+- 0 19400 19207"/>
              <a:gd name="T157" fmla="*/ T156 w 380"/>
              <a:gd name="T158" fmla="+- 0 16610 15979"/>
              <a:gd name="T159" fmla="*/ 16610 h 641"/>
              <a:gd name="T160" fmla="+- 0 19443 19207"/>
              <a:gd name="T161" fmla="*/ T160 w 380"/>
              <a:gd name="T162" fmla="+- 0 16597 15979"/>
              <a:gd name="T163" fmla="*/ 16597 h 641"/>
              <a:gd name="T164" fmla="+- 0 19473 19207"/>
              <a:gd name="T165" fmla="*/ T164 w 380"/>
              <a:gd name="T166" fmla="+- 0 16571 15979"/>
              <a:gd name="T167" fmla="*/ 16571 h 641"/>
              <a:gd name="T168" fmla="+- 0 19510 19207"/>
              <a:gd name="T169" fmla="*/ T168 w 380"/>
              <a:gd name="T170" fmla="+- 0 16550 15979"/>
              <a:gd name="T171" fmla="*/ 16550 h 641"/>
              <a:gd name="T172" fmla="+- 0 19538 19207"/>
              <a:gd name="T173" fmla="*/ T172 w 380"/>
              <a:gd name="T174" fmla="+- 0 16534 15979"/>
              <a:gd name="T175" fmla="*/ 16534 h 641"/>
              <a:gd name="T176" fmla="+- 0 19561 19207"/>
              <a:gd name="T177" fmla="*/ T176 w 380"/>
              <a:gd name="T178" fmla="+- 0 16520 15979"/>
              <a:gd name="T179" fmla="*/ 16520 h 641"/>
              <a:gd name="T180" fmla="+- 0 19586 19207"/>
              <a:gd name="T181" fmla="*/ T180 w 380"/>
              <a:gd name="T182" fmla="+- 0 16499 15979"/>
              <a:gd name="T183" fmla="*/ 16499 h 6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380" h="641" extrusionOk="0">
                <a:moveTo>
                  <a:pt x="138" y="7"/>
                </a:moveTo>
                <a:cubicBezTo>
                  <a:pt x="139" y="5"/>
                  <a:pt x="141" y="3"/>
                  <a:pt x="142" y="1"/>
                </a:cubicBezTo>
                <a:cubicBezTo>
                  <a:pt x="134" y="4"/>
                  <a:pt x="146" y="2"/>
                  <a:pt x="138" y="5"/>
                </a:cubicBezTo>
                <a:cubicBezTo>
                  <a:pt x="118" y="13"/>
                  <a:pt x="104" y="17"/>
                  <a:pt x="85" y="30"/>
                </a:cubicBezTo>
                <a:cubicBezTo>
                  <a:pt x="56" y="49"/>
                  <a:pt x="41" y="67"/>
                  <a:pt x="25" y="97"/>
                </a:cubicBezTo>
                <a:cubicBezTo>
                  <a:pt x="4" y="138"/>
                  <a:pt x="-19" y="206"/>
                  <a:pt x="22" y="243"/>
                </a:cubicBezTo>
                <a:cubicBezTo>
                  <a:pt x="45" y="264"/>
                  <a:pt x="76" y="256"/>
                  <a:pt x="101" y="246"/>
                </a:cubicBezTo>
                <a:cubicBezTo>
                  <a:pt x="137" y="232"/>
                  <a:pt x="173" y="203"/>
                  <a:pt x="195" y="172"/>
                </a:cubicBezTo>
                <a:cubicBezTo>
                  <a:pt x="195" y="171"/>
                  <a:pt x="195" y="169"/>
                  <a:pt x="195" y="168"/>
                </a:cubicBezTo>
                <a:cubicBezTo>
                  <a:pt x="178" y="180"/>
                  <a:pt x="162" y="193"/>
                  <a:pt x="149" y="211"/>
                </a:cubicBezTo>
                <a:cubicBezTo>
                  <a:pt x="117" y="255"/>
                  <a:pt x="97" y="304"/>
                  <a:pt x="80" y="355"/>
                </a:cubicBezTo>
                <a:cubicBezTo>
                  <a:pt x="61" y="411"/>
                  <a:pt x="50" y="468"/>
                  <a:pt x="52" y="527"/>
                </a:cubicBezTo>
                <a:cubicBezTo>
                  <a:pt x="53" y="564"/>
                  <a:pt x="61" y="604"/>
                  <a:pt x="93" y="628"/>
                </a:cubicBezTo>
                <a:cubicBezTo>
                  <a:pt x="121" y="649"/>
                  <a:pt x="163" y="640"/>
                  <a:pt x="193" y="631"/>
                </a:cubicBezTo>
                <a:cubicBezTo>
                  <a:pt x="236" y="618"/>
                  <a:pt x="266" y="592"/>
                  <a:pt x="303" y="571"/>
                </a:cubicBezTo>
                <a:cubicBezTo>
                  <a:pt x="331" y="555"/>
                  <a:pt x="354" y="541"/>
                  <a:pt x="379" y="520"/>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21" name="Comment 41"/>
          <p:cNvSpPr>
            <a:spLocks noRot="1" noChangeAspect="1" noEditPoints="1" noChangeArrowheads="1" noChangeShapeType="1" noTextEdit="1"/>
          </p:cNvSpPr>
          <p:nvPr/>
        </p:nvSpPr>
        <p:spPr bwMode="auto">
          <a:xfrm>
            <a:off x="7085013" y="5800725"/>
            <a:ext cx="39687" cy="30163"/>
          </a:xfrm>
          <a:custGeom>
            <a:avLst/>
            <a:gdLst>
              <a:gd name="T0" fmla="+- 0 19681 19681"/>
              <a:gd name="T1" fmla="*/ T0 w 109"/>
              <a:gd name="T2" fmla="+- 0 16185 16111"/>
              <a:gd name="T3" fmla="*/ 16185 h 85"/>
              <a:gd name="T4" fmla="+- 0 19682 19681"/>
              <a:gd name="T5" fmla="*/ T4 w 109"/>
              <a:gd name="T6" fmla="+- 0 16192 16111"/>
              <a:gd name="T7" fmla="*/ 16192 h 85"/>
              <a:gd name="T8" fmla="+- 0 19681 19681"/>
              <a:gd name="T9" fmla="*/ T8 w 109"/>
              <a:gd name="T10" fmla="+- 0 16199 16111"/>
              <a:gd name="T11" fmla="*/ 16199 h 85"/>
              <a:gd name="T12" fmla="+- 0 19686 19681"/>
              <a:gd name="T13" fmla="*/ T12 w 109"/>
              <a:gd name="T14" fmla="+- 0 16190 16111"/>
              <a:gd name="T15" fmla="*/ 16190 h 85"/>
              <a:gd name="T16" fmla="+- 0 19692 19681"/>
              <a:gd name="T17" fmla="*/ T16 w 109"/>
              <a:gd name="T18" fmla="+- 0 16180 16111"/>
              <a:gd name="T19" fmla="*/ 16180 h 85"/>
              <a:gd name="T20" fmla="+- 0 19707 19681"/>
              <a:gd name="T21" fmla="*/ T20 w 109"/>
              <a:gd name="T22" fmla="+- 0 16159 16111"/>
              <a:gd name="T23" fmla="*/ 16159 h 85"/>
              <a:gd name="T24" fmla="+- 0 19717 19681"/>
              <a:gd name="T25" fmla="*/ T24 w 109"/>
              <a:gd name="T26" fmla="+- 0 16153 16111"/>
              <a:gd name="T27" fmla="*/ 16153 h 85"/>
              <a:gd name="T28" fmla="+- 0 19740 19681"/>
              <a:gd name="T29" fmla="*/ T28 w 109"/>
              <a:gd name="T30" fmla="+- 0 16138 16111"/>
              <a:gd name="T31" fmla="*/ 16138 h 85"/>
              <a:gd name="T32" fmla="+- 0 19766 19681"/>
              <a:gd name="T33" fmla="*/ T32 w 109"/>
              <a:gd name="T34" fmla="+- 0 16126 16111"/>
              <a:gd name="T35" fmla="*/ 16126 h 85"/>
              <a:gd name="T36" fmla="+- 0 19789 19681"/>
              <a:gd name="T37" fmla="*/ T36 w 109"/>
              <a:gd name="T38" fmla="+- 0 16111 16111"/>
              <a:gd name="T39" fmla="*/ 16111 h 8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09" h="85" extrusionOk="0">
                <a:moveTo>
                  <a:pt x="0" y="74"/>
                </a:moveTo>
                <a:cubicBezTo>
                  <a:pt x="1" y="81"/>
                  <a:pt x="0" y="88"/>
                  <a:pt x="5" y="79"/>
                </a:cubicBezTo>
                <a:cubicBezTo>
                  <a:pt x="11" y="69"/>
                  <a:pt x="26" y="48"/>
                  <a:pt x="36" y="42"/>
                </a:cubicBezTo>
                <a:cubicBezTo>
                  <a:pt x="59" y="27"/>
                  <a:pt x="85" y="15"/>
                  <a:pt x="108" y="0"/>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22" name="Comment 42"/>
          <p:cNvSpPr>
            <a:spLocks noRot="1" noChangeAspect="1" noEditPoints="1" noChangeArrowheads="1" noChangeShapeType="1" noTextEdit="1"/>
          </p:cNvSpPr>
          <p:nvPr/>
        </p:nvSpPr>
        <p:spPr bwMode="auto">
          <a:xfrm>
            <a:off x="7215188" y="5678488"/>
            <a:ext cx="82550" cy="79375"/>
          </a:xfrm>
          <a:custGeom>
            <a:avLst/>
            <a:gdLst>
              <a:gd name="T0" fmla="+- 0 20157 20041"/>
              <a:gd name="T1" fmla="*/ T0 w 232"/>
              <a:gd name="T2" fmla="+- 0 15772 15772"/>
              <a:gd name="T3" fmla="*/ 15772 h 222"/>
              <a:gd name="T4" fmla="+- 0 20147 20041"/>
              <a:gd name="T5" fmla="*/ T4 w 232"/>
              <a:gd name="T6" fmla="+- 0 15777 15772"/>
              <a:gd name="T7" fmla="*/ 15777 h 222"/>
              <a:gd name="T8" fmla="+- 0 20125 20041"/>
              <a:gd name="T9" fmla="*/ T8 w 232"/>
              <a:gd name="T10" fmla="+- 0 15791 15772"/>
              <a:gd name="T11" fmla="*/ 15791 h 222"/>
              <a:gd name="T12" fmla="+- 0 20118 20041"/>
              <a:gd name="T13" fmla="*/ T12 w 232"/>
              <a:gd name="T14" fmla="+- 0 15799 15772"/>
              <a:gd name="T15" fmla="*/ 15799 h 222"/>
              <a:gd name="T16" fmla="+- 0 20098 20041"/>
              <a:gd name="T17" fmla="*/ T16 w 232"/>
              <a:gd name="T18" fmla="+- 0 15820 15772"/>
              <a:gd name="T19" fmla="*/ 15820 h 222"/>
              <a:gd name="T20" fmla="+- 0 20077 20041"/>
              <a:gd name="T21" fmla="*/ T20 w 232"/>
              <a:gd name="T22" fmla="+- 0 15842 15772"/>
              <a:gd name="T23" fmla="*/ 15842 h 222"/>
              <a:gd name="T24" fmla="+- 0 20062 20041"/>
              <a:gd name="T25" fmla="*/ T24 w 232"/>
              <a:gd name="T26" fmla="+- 0 15868 15772"/>
              <a:gd name="T27" fmla="*/ 15868 h 222"/>
              <a:gd name="T28" fmla="+- 0 20048 20041"/>
              <a:gd name="T29" fmla="*/ T28 w 232"/>
              <a:gd name="T30" fmla="+- 0 15892 15772"/>
              <a:gd name="T31" fmla="*/ 15892 h 222"/>
              <a:gd name="T32" fmla="+- 0 20037 20041"/>
              <a:gd name="T33" fmla="*/ T32 w 232"/>
              <a:gd name="T34" fmla="+- 0 15918 15772"/>
              <a:gd name="T35" fmla="*/ 15918 h 222"/>
              <a:gd name="T36" fmla="+- 0 20043 20041"/>
              <a:gd name="T37" fmla="*/ T36 w 232"/>
              <a:gd name="T38" fmla="+- 0 15946 15772"/>
              <a:gd name="T39" fmla="*/ 15946 h 222"/>
              <a:gd name="T40" fmla="+- 0 20048 20041"/>
              <a:gd name="T41" fmla="*/ T40 w 232"/>
              <a:gd name="T42" fmla="+- 0 15969 15772"/>
              <a:gd name="T43" fmla="*/ 15969 h 222"/>
              <a:gd name="T44" fmla="+- 0 20071 20041"/>
              <a:gd name="T45" fmla="*/ T44 w 232"/>
              <a:gd name="T46" fmla="+- 0 15983 15772"/>
              <a:gd name="T47" fmla="*/ 15983 h 222"/>
              <a:gd name="T48" fmla="+- 0 20092 20041"/>
              <a:gd name="T49" fmla="*/ T48 w 232"/>
              <a:gd name="T50" fmla="+- 0 15989 15772"/>
              <a:gd name="T51" fmla="*/ 15989 h 222"/>
              <a:gd name="T52" fmla="+- 0 20119 20041"/>
              <a:gd name="T53" fmla="*/ T52 w 232"/>
              <a:gd name="T54" fmla="+- 0 15996 15772"/>
              <a:gd name="T55" fmla="*/ 15996 h 222"/>
              <a:gd name="T56" fmla="+- 0 20165 20041"/>
              <a:gd name="T57" fmla="*/ T56 w 232"/>
              <a:gd name="T58" fmla="+- 0 15997 15772"/>
              <a:gd name="T59" fmla="*/ 15997 h 222"/>
              <a:gd name="T60" fmla="+- 0 20192 20041"/>
              <a:gd name="T61" fmla="*/ T60 w 232"/>
              <a:gd name="T62" fmla="+- 0 15990 15772"/>
              <a:gd name="T63" fmla="*/ 15990 h 222"/>
              <a:gd name="T64" fmla="+- 0 20215 20041"/>
              <a:gd name="T65" fmla="*/ T64 w 232"/>
              <a:gd name="T66" fmla="+- 0 15984 15772"/>
              <a:gd name="T67" fmla="*/ 15984 h 222"/>
              <a:gd name="T68" fmla="+- 0 20241 20041"/>
              <a:gd name="T69" fmla="*/ T68 w 232"/>
              <a:gd name="T70" fmla="+- 0 15980 15772"/>
              <a:gd name="T71" fmla="*/ 15980 h 222"/>
              <a:gd name="T72" fmla="+- 0 20264 20041"/>
              <a:gd name="T73" fmla="*/ T72 w 232"/>
              <a:gd name="T74" fmla="+- 0 15971 15772"/>
              <a:gd name="T75" fmla="*/ 15971 h 222"/>
              <a:gd name="T76" fmla="+- 0 20267 20041"/>
              <a:gd name="T77" fmla="*/ T76 w 232"/>
              <a:gd name="T78" fmla="+- 0 15970 15772"/>
              <a:gd name="T79" fmla="*/ 15970 h 222"/>
              <a:gd name="T80" fmla="+- 0 20269 20041"/>
              <a:gd name="T81" fmla="*/ T80 w 232"/>
              <a:gd name="T82" fmla="+- 0 15968 15772"/>
              <a:gd name="T83" fmla="*/ 15968 h 222"/>
              <a:gd name="T84" fmla="+- 0 20272 20041"/>
              <a:gd name="T85" fmla="*/ T84 w 232"/>
              <a:gd name="T86" fmla="+- 0 15967 15772"/>
              <a:gd name="T87" fmla="*/ 15967 h 2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232" h="222" extrusionOk="0">
                <a:moveTo>
                  <a:pt x="116" y="0"/>
                </a:moveTo>
                <a:cubicBezTo>
                  <a:pt x="106" y="5"/>
                  <a:pt x="84" y="19"/>
                  <a:pt x="77" y="27"/>
                </a:cubicBezTo>
                <a:cubicBezTo>
                  <a:pt x="57" y="48"/>
                  <a:pt x="36" y="70"/>
                  <a:pt x="21" y="96"/>
                </a:cubicBezTo>
                <a:cubicBezTo>
                  <a:pt x="7" y="120"/>
                  <a:pt x="-4" y="146"/>
                  <a:pt x="2" y="174"/>
                </a:cubicBezTo>
                <a:cubicBezTo>
                  <a:pt x="7" y="197"/>
                  <a:pt x="30" y="211"/>
                  <a:pt x="51" y="217"/>
                </a:cubicBezTo>
                <a:cubicBezTo>
                  <a:pt x="78" y="224"/>
                  <a:pt x="124" y="225"/>
                  <a:pt x="151" y="218"/>
                </a:cubicBezTo>
                <a:cubicBezTo>
                  <a:pt x="174" y="212"/>
                  <a:pt x="200" y="208"/>
                  <a:pt x="223" y="199"/>
                </a:cubicBezTo>
                <a:cubicBezTo>
                  <a:pt x="226" y="198"/>
                  <a:pt x="228" y="196"/>
                  <a:pt x="231" y="195"/>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23" name="Comment 43"/>
          <p:cNvSpPr>
            <a:spLocks noRot="1" noChangeAspect="1" noEditPoints="1" noChangeArrowheads="1" noChangeShapeType="1" noTextEdit="1"/>
          </p:cNvSpPr>
          <p:nvPr/>
        </p:nvSpPr>
        <p:spPr bwMode="auto">
          <a:xfrm>
            <a:off x="7323138" y="5716588"/>
            <a:ext cx="31750" cy="11112"/>
          </a:xfrm>
          <a:custGeom>
            <a:avLst/>
            <a:gdLst>
              <a:gd name="T0" fmla="+- 0 20359 20342"/>
              <a:gd name="T1" fmla="*/ T0 w 90"/>
              <a:gd name="T2" fmla="+- 0 15894 15880"/>
              <a:gd name="T3" fmla="*/ 15894 h 31"/>
              <a:gd name="T4" fmla="+- 0 20354 20342"/>
              <a:gd name="T5" fmla="*/ T4 w 90"/>
              <a:gd name="T6" fmla="+- 0 15900 15880"/>
              <a:gd name="T7" fmla="*/ 15900 h 31"/>
              <a:gd name="T8" fmla="+- 0 20342 20342"/>
              <a:gd name="T9" fmla="*/ T8 w 90"/>
              <a:gd name="T10" fmla="+- 0 15902 15880"/>
              <a:gd name="T11" fmla="*/ 15902 h 31"/>
              <a:gd name="T12" fmla="+- 0 20342 20342"/>
              <a:gd name="T13" fmla="*/ T12 w 90"/>
              <a:gd name="T14" fmla="+- 0 15910 15880"/>
              <a:gd name="T15" fmla="*/ 15910 h 31"/>
              <a:gd name="T16" fmla="+- 0 20343 20342"/>
              <a:gd name="T17" fmla="*/ T16 w 90"/>
              <a:gd name="T18" fmla="+- 0 15910 15880"/>
              <a:gd name="T19" fmla="*/ 15910 h 31"/>
              <a:gd name="T20" fmla="+- 0 20343 20342"/>
              <a:gd name="T21" fmla="*/ T20 w 90"/>
              <a:gd name="T22" fmla="+- 0 15910 15880"/>
              <a:gd name="T23" fmla="*/ 15910 h 31"/>
              <a:gd name="T24" fmla="+- 0 20344 20342"/>
              <a:gd name="T25" fmla="*/ T24 w 90"/>
              <a:gd name="T26" fmla="+- 0 15910 15880"/>
              <a:gd name="T27" fmla="*/ 15910 h 31"/>
              <a:gd name="T28" fmla="+- 0 20360 20342"/>
              <a:gd name="T29" fmla="*/ T28 w 90"/>
              <a:gd name="T30" fmla="+- 0 15904 15880"/>
              <a:gd name="T31" fmla="*/ 15904 h 31"/>
              <a:gd name="T32" fmla="+- 0 20373 20342"/>
              <a:gd name="T33" fmla="*/ T32 w 90"/>
              <a:gd name="T34" fmla="+- 0 15904 15880"/>
              <a:gd name="T35" fmla="*/ 15904 h 31"/>
              <a:gd name="T36" fmla="+- 0 20391 20342"/>
              <a:gd name="T37" fmla="*/ T36 w 90"/>
              <a:gd name="T38" fmla="+- 0 15897 15880"/>
              <a:gd name="T39" fmla="*/ 15897 h 31"/>
              <a:gd name="T40" fmla="+- 0 20410 20342"/>
              <a:gd name="T41" fmla="*/ T40 w 90"/>
              <a:gd name="T42" fmla="+- 0 15888 15880"/>
              <a:gd name="T43" fmla="*/ 15888 h 31"/>
              <a:gd name="T44" fmla="+- 0 20417 20342"/>
              <a:gd name="T45" fmla="*/ T44 w 90"/>
              <a:gd name="T46" fmla="+- 0 15885 15880"/>
              <a:gd name="T47" fmla="*/ 15885 h 31"/>
              <a:gd name="T48" fmla="+- 0 20431 20342"/>
              <a:gd name="T49" fmla="*/ T48 w 90"/>
              <a:gd name="T50" fmla="+- 0 15880 15880"/>
              <a:gd name="T51" fmla="*/ 15880 h 3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0" h="31" extrusionOk="0">
                <a:moveTo>
                  <a:pt x="17" y="14"/>
                </a:moveTo>
                <a:cubicBezTo>
                  <a:pt x="12" y="20"/>
                  <a:pt x="0" y="22"/>
                  <a:pt x="0" y="30"/>
                </a:cubicBezTo>
                <a:cubicBezTo>
                  <a:pt x="1" y="30"/>
                  <a:pt x="1" y="30"/>
                  <a:pt x="2" y="30"/>
                </a:cubicBezTo>
                <a:cubicBezTo>
                  <a:pt x="18" y="24"/>
                  <a:pt x="31" y="24"/>
                  <a:pt x="49" y="17"/>
                </a:cubicBezTo>
                <a:cubicBezTo>
                  <a:pt x="68" y="8"/>
                  <a:pt x="75" y="5"/>
                  <a:pt x="89" y="0"/>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24" name="Comment 44"/>
          <p:cNvSpPr>
            <a:spLocks noRot="1" noChangeAspect="1" noEditPoints="1" noChangeArrowheads="1" noChangeShapeType="1" noTextEdit="1"/>
          </p:cNvSpPr>
          <p:nvPr/>
        </p:nvSpPr>
        <p:spPr bwMode="auto">
          <a:xfrm>
            <a:off x="7470775" y="5529263"/>
            <a:ext cx="101600" cy="193675"/>
          </a:xfrm>
          <a:custGeom>
            <a:avLst/>
            <a:gdLst>
              <a:gd name="T0" fmla="+- 0 20823 20752"/>
              <a:gd name="T1" fmla="*/ T0 w 282"/>
              <a:gd name="T2" fmla="+- 0 15889 15359"/>
              <a:gd name="T3" fmla="*/ 15889 h 539"/>
              <a:gd name="T4" fmla="+- 0 20809 20752"/>
              <a:gd name="T5" fmla="*/ T4 w 282"/>
              <a:gd name="T6" fmla="+- 0 15888 15359"/>
              <a:gd name="T7" fmla="*/ 15888 h 539"/>
              <a:gd name="T8" fmla="+- 0 20814 20752"/>
              <a:gd name="T9" fmla="*/ T8 w 282"/>
              <a:gd name="T10" fmla="+- 0 15902 15359"/>
              <a:gd name="T11" fmla="*/ 15902 h 539"/>
              <a:gd name="T12" fmla="+- 0 20795 20752"/>
              <a:gd name="T13" fmla="*/ T12 w 282"/>
              <a:gd name="T14" fmla="+- 0 15880 15359"/>
              <a:gd name="T15" fmla="*/ 15880 h 539"/>
              <a:gd name="T16" fmla="+- 0 20781 20752"/>
              <a:gd name="T17" fmla="*/ T16 w 282"/>
              <a:gd name="T18" fmla="+- 0 15864 15359"/>
              <a:gd name="T19" fmla="*/ 15864 h 539"/>
              <a:gd name="T20" fmla="+- 0 20767 20752"/>
              <a:gd name="T21" fmla="*/ T20 w 282"/>
              <a:gd name="T22" fmla="+- 0 15835 15359"/>
              <a:gd name="T23" fmla="*/ 15835 h 539"/>
              <a:gd name="T24" fmla="+- 0 20761 20752"/>
              <a:gd name="T25" fmla="*/ T24 w 282"/>
              <a:gd name="T26" fmla="+- 0 15815 15359"/>
              <a:gd name="T27" fmla="*/ 15815 h 539"/>
              <a:gd name="T28" fmla="+- 0 20749 20752"/>
              <a:gd name="T29" fmla="*/ T28 w 282"/>
              <a:gd name="T30" fmla="+- 0 15772 15359"/>
              <a:gd name="T31" fmla="*/ 15772 h 539"/>
              <a:gd name="T32" fmla="+- 0 20750 20752"/>
              <a:gd name="T33" fmla="*/ T32 w 282"/>
              <a:gd name="T34" fmla="+- 0 15724 15359"/>
              <a:gd name="T35" fmla="*/ 15724 h 539"/>
              <a:gd name="T36" fmla="+- 0 20752 20752"/>
              <a:gd name="T37" fmla="*/ T36 w 282"/>
              <a:gd name="T38" fmla="+- 0 15680 15359"/>
              <a:gd name="T39" fmla="*/ 15680 h 539"/>
              <a:gd name="T40" fmla="+- 0 20755 20752"/>
              <a:gd name="T41" fmla="*/ T40 w 282"/>
              <a:gd name="T42" fmla="+- 0 15619 15359"/>
              <a:gd name="T43" fmla="*/ 15619 h 539"/>
              <a:gd name="T44" fmla="+- 0 20763 20752"/>
              <a:gd name="T45" fmla="*/ T44 w 282"/>
              <a:gd name="T46" fmla="+- 0 15558 15359"/>
              <a:gd name="T47" fmla="*/ 15558 h 539"/>
              <a:gd name="T48" fmla="+- 0 20772 20752"/>
              <a:gd name="T49" fmla="*/ T48 w 282"/>
              <a:gd name="T50" fmla="+- 0 15497 15359"/>
              <a:gd name="T51" fmla="*/ 15497 h 539"/>
              <a:gd name="T52" fmla="+- 0 20778 20752"/>
              <a:gd name="T53" fmla="*/ T52 w 282"/>
              <a:gd name="T54" fmla="+- 0 15458 15359"/>
              <a:gd name="T55" fmla="*/ 15458 h 539"/>
              <a:gd name="T56" fmla="+- 0 20780 20752"/>
              <a:gd name="T57" fmla="*/ T56 w 282"/>
              <a:gd name="T58" fmla="+- 0 15396 15359"/>
              <a:gd name="T59" fmla="*/ 15396 h 539"/>
              <a:gd name="T60" fmla="+- 0 20802 20752"/>
              <a:gd name="T61" fmla="*/ T60 w 282"/>
              <a:gd name="T62" fmla="+- 0 15362 15359"/>
              <a:gd name="T63" fmla="*/ 15362 h 539"/>
              <a:gd name="T64" fmla="+- 0 20804 20752"/>
              <a:gd name="T65" fmla="*/ T64 w 282"/>
              <a:gd name="T66" fmla="+- 0 15361 15359"/>
              <a:gd name="T67" fmla="*/ 15361 h 539"/>
              <a:gd name="T68" fmla="+- 0 20805 20752"/>
              <a:gd name="T69" fmla="*/ T68 w 282"/>
              <a:gd name="T70" fmla="+- 0 15360 15359"/>
              <a:gd name="T71" fmla="*/ 15360 h 539"/>
              <a:gd name="T72" fmla="+- 0 20807 20752"/>
              <a:gd name="T73" fmla="*/ T72 w 282"/>
              <a:gd name="T74" fmla="+- 0 15359 15359"/>
              <a:gd name="T75" fmla="*/ 15359 h 539"/>
              <a:gd name="T76" fmla="+- 0 20819 20752"/>
              <a:gd name="T77" fmla="*/ T76 w 282"/>
              <a:gd name="T78" fmla="+- 0 15387 15359"/>
              <a:gd name="T79" fmla="*/ 15387 h 539"/>
              <a:gd name="T80" fmla="+- 0 20828 20752"/>
              <a:gd name="T81" fmla="*/ T80 w 282"/>
              <a:gd name="T82" fmla="+- 0 15415 15359"/>
              <a:gd name="T83" fmla="*/ 15415 h 539"/>
              <a:gd name="T84" fmla="+- 0 20839 20752"/>
              <a:gd name="T85" fmla="*/ T84 w 282"/>
              <a:gd name="T86" fmla="+- 0 15443 15359"/>
              <a:gd name="T87" fmla="*/ 15443 h 539"/>
              <a:gd name="T88" fmla="+- 0 20861 20752"/>
              <a:gd name="T89" fmla="*/ T88 w 282"/>
              <a:gd name="T90" fmla="+- 0 15498 15359"/>
              <a:gd name="T91" fmla="*/ 15498 h 539"/>
              <a:gd name="T92" fmla="+- 0 20888 20752"/>
              <a:gd name="T93" fmla="*/ T92 w 282"/>
              <a:gd name="T94" fmla="+- 0 15550 15359"/>
              <a:gd name="T95" fmla="*/ 15550 h 539"/>
              <a:gd name="T96" fmla="+- 0 20917 20752"/>
              <a:gd name="T97" fmla="*/ T96 w 282"/>
              <a:gd name="T98" fmla="+- 0 15602 15359"/>
              <a:gd name="T99" fmla="*/ 15602 h 539"/>
              <a:gd name="T100" fmla="+- 0 20948 20752"/>
              <a:gd name="T101" fmla="*/ T100 w 282"/>
              <a:gd name="T102" fmla="+- 0 15658 15359"/>
              <a:gd name="T103" fmla="*/ 15658 h 539"/>
              <a:gd name="T104" fmla="+- 0 20985 20752"/>
              <a:gd name="T105" fmla="*/ T104 w 282"/>
              <a:gd name="T106" fmla="+- 0 15709 15359"/>
              <a:gd name="T107" fmla="*/ 15709 h 539"/>
              <a:gd name="T108" fmla="+- 0 21021 20752"/>
              <a:gd name="T109" fmla="*/ T108 w 282"/>
              <a:gd name="T110" fmla="+- 0 15762 15359"/>
              <a:gd name="T111" fmla="*/ 15762 h 539"/>
              <a:gd name="T112" fmla="+- 0 21027 20752"/>
              <a:gd name="T113" fmla="*/ T112 w 282"/>
              <a:gd name="T114" fmla="+- 0 15771 15359"/>
              <a:gd name="T115" fmla="*/ 15771 h 539"/>
              <a:gd name="T116" fmla="+- 0 21035 20752"/>
              <a:gd name="T117" fmla="*/ T116 w 282"/>
              <a:gd name="T118" fmla="+- 0 15782 15359"/>
              <a:gd name="T119" fmla="*/ 15782 h 539"/>
              <a:gd name="T120" fmla="+- 0 21029 20752"/>
              <a:gd name="T121" fmla="*/ T120 w 282"/>
              <a:gd name="T122" fmla="+- 0 15782 15359"/>
              <a:gd name="T123" fmla="*/ 15782 h 539"/>
              <a:gd name="T124" fmla="+- 0 21022 20752"/>
              <a:gd name="T125" fmla="*/ T124 w 282"/>
              <a:gd name="T126" fmla="+- 0 15777 15359"/>
              <a:gd name="T127" fmla="*/ 15777 h 539"/>
              <a:gd name="T128" fmla="+- 0 21019 20752"/>
              <a:gd name="T129" fmla="*/ T128 w 282"/>
              <a:gd name="T130" fmla="+- 0 15775 15359"/>
              <a:gd name="T131" fmla="*/ 15775 h 539"/>
              <a:gd name="T132" fmla="+- 0 21015 20752"/>
              <a:gd name="T133" fmla="*/ T132 w 282"/>
              <a:gd name="T134" fmla="+- 0 15770 15359"/>
              <a:gd name="T135" fmla="*/ 15770 h 5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282" h="539" extrusionOk="0">
                <a:moveTo>
                  <a:pt x="71" y="530"/>
                </a:moveTo>
                <a:cubicBezTo>
                  <a:pt x="57" y="529"/>
                  <a:pt x="62" y="543"/>
                  <a:pt x="43" y="521"/>
                </a:cubicBezTo>
                <a:cubicBezTo>
                  <a:pt x="29" y="505"/>
                  <a:pt x="15" y="476"/>
                  <a:pt x="9" y="456"/>
                </a:cubicBezTo>
                <a:cubicBezTo>
                  <a:pt x="-3" y="413"/>
                  <a:pt x="-2" y="365"/>
                  <a:pt x="0" y="321"/>
                </a:cubicBezTo>
                <a:cubicBezTo>
                  <a:pt x="3" y="260"/>
                  <a:pt x="11" y="199"/>
                  <a:pt x="20" y="138"/>
                </a:cubicBezTo>
                <a:cubicBezTo>
                  <a:pt x="26" y="99"/>
                  <a:pt x="28" y="37"/>
                  <a:pt x="50" y="3"/>
                </a:cubicBezTo>
                <a:cubicBezTo>
                  <a:pt x="52" y="2"/>
                  <a:pt x="53" y="1"/>
                  <a:pt x="55" y="0"/>
                </a:cubicBezTo>
                <a:cubicBezTo>
                  <a:pt x="67" y="28"/>
                  <a:pt x="76" y="56"/>
                  <a:pt x="87" y="84"/>
                </a:cubicBezTo>
                <a:cubicBezTo>
                  <a:pt x="109" y="139"/>
                  <a:pt x="136" y="191"/>
                  <a:pt x="165" y="243"/>
                </a:cubicBezTo>
                <a:cubicBezTo>
                  <a:pt x="196" y="299"/>
                  <a:pt x="233" y="350"/>
                  <a:pt x="269" y="403"/>
                </a:cubicBezTo>
                <a:cubicBezTo>
                  <a:pt x="275" y="412"/>
                  <a:pt x="283" y="423"/>
                  <a:pt x="277" y="423"/>
                </a:cubicBezTo>
                <a:cubicBezTo>
                  <a:pt x="270" y="418"/>
                  <a:pt x="267" y="416"/>
                  <a:pt x="263" y="411"/>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25" name="Comment 45"/>
          <p:cNvSpPr>
            <a:spLocks noRot="1" noChangeAspect="1" noEditPoints="1" noChangeArrowheads="1" noChangeShapeType="1" noTextEdit="1"/>
          </p:cNvSpPr>
          <p:nvPr/>
        </p:nvSpPr>
        <p:spPr bwMode="auto">
          <a:xfrm>
            <a:off x="7454900" y="5634038"/>
            <a:ext cx="53975" cy="39687"/>
          </a:xfrm>
          <a:custGeom>
            <a:avLst/>
            <a:gdLst>
              <a:gd name="T0" fmla="+- 0 20737 20706"/>
              <a:gd name="T1" fmla="*/ T0 w 152"/>
              <a:gd name="T2" fmla="+- 0 15716 15649"/>
              <a:gd name="T3" fmla="*/ 15716 h 111"/>
              <a:gd name="T4" fmla="+- 0 20721 20706"/>
              <a:gd name="T5" fmla="*/ T4 w 152"/>
              <a:gd name="T6" fmla="+- 0 15730 15649"/>
              <a:gd name="T7" fmla="*/ 15730 h 111"/>
              <a:gd name="T8" fmla="+- 0 20713 20706"/>
              <a:gd name="T9" fmla="*/ T8 w 152"/>
              <a:gd name="T10" fmla="+- 0 15740 15649"/>
              <a:gd name="T11" fmla="*/ 15740 h 111"/>
              <a:gd name="T12" fmla="+- 0 20706 20706"/>
              <a:gd name="T13" fmla="*/ T12 w 152"/>
              <a:gd name="T14" fmla="+- 0 15755 15649"/>
              <a:gd name="T15" fmla="*/ 15755 h 111"/>
              <a:gd name="T16" fmla="+- 0 20723 20706"/>
              <a:gd name="T17" fmla="*/ T16 w 152"/>
              <a:gd name="T18" fmla="+- 0 15758 15649"/>
              <a:gd name="T19" fmla="*/ 15758 h 111"/>
              <a:gd name="T20" fmla="+- 0 20749 20706"/>
              <a:gd name="T21" fmla="*/ T20 w 152"/>
              <a:gd name="T22" fmla="+- 0 15748 15649"/>
              <a:gd name="T23" fmla="*/ 15748 h 111"/>
              <a:gd name="T24" fmla="+- 0 20764 20706"/>
              <a:gd name="T25" fmla="*/ T24 w 152"/>
              <a:gd name="T26" fmla="+- 0 15737 15649"/>
              <a:gd name="T27" fmla="*/ 15737 h 111"/>
              <a:gd name="T28" fmla="+- 0 20798 20706"/>
              <a:gd name="T29" fmla="*/ T28 w 152"/>
              <a:gd name="T30" fmla="+- 0 15712 15649"/>
              <a:gd name="T31" fmla="*/ 15712 h 111"/>
              <a:gd name="T32" fmla="+- 0 20828 20706"/>
              <a:gd name="T33" fmla="*/ T32 w 152"/>
              <a:gd name="T34" fmla="+- 0 15679 15649"/>
              <a:gd name="T35" fmla="*/ 15679 h 111"/>
              <a:gd name="T36" fmla="+- 0 20857 20706"/>
              <a:gd name="T37" fmla="*/ T36 w 152"/>
              <a:gd name="T38" fmla="+- 0 15649 15649"/>
              <a:gd name="T39" fmla="*/ 15649 h 1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52" h="111" extrusionOk="0">
                <a:moveTo>
                  <a:pt x="31" y="67"/>
                </a:moveTo>
                <a:cubicBezTo>
                  <a:pt x="15" y="81"/>
                  <a:pt x="7" y="91"/>
                  <a:pt x="0" y="106"/>
                </a:cubicBezTo>
                <a:cubicBezTo>
                  <a:pt x="17" y="109"/>
                  <a:pt x="43" y="99"/>
                  <a:pt x="58" y="88"/>
                </a:cubicBezTo>
                <a:cubicBezTo>
                  <a:pt x="92" y="63"/>
                  <a:pt x="122" y="30"/>
                  <a:pt x="151" y="0"/>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26" name="Comment 46"/>
          <p:cNvSpPr>
            <a:spLocks noRot="1" noChangeAspect="1" noEditPoints="1" noChangeArrowheads="1" noChangeShapeType="1" noTextEdit="1"/>
          </p:cNvSpPr>
          <p:nvPr/>
        </p:nvSpPr>
        <p:spPr bwMode="auto">
          <a:xfrm>
            <a:off x="7040563" y="5024438"/>
            <a:ext cx="92075" cy="187325"/>
          </a:xfrm>
          <a:custGeom>
            <a:avLst/>
            <a:gdLst>
              <a:gd name="T0" fmla="+- 0 19559 19559"/>
              <a:gd name="T1" fmla="*/ T0 w 255"/>
              <a:gd name="T2" fmla="+- 0 13957 13957"/>
              <a:gd name="T3" fmla="*/ 13957 h 522"/>
              <a:gd name="T4" fmla="+- 0 19560 19559"/>
              <a:gd name="T5" fmla="*/ T4 w 255"/>
              <a:gd name="T6" fmla="+- 0 13964 13957"/>
              <a:gd name="T7" fmla="*/ 13964 h 522"/>
              <a:gd name="T8" fmla="+- 0 19561 19559"/>
              <a:gd name="T9" fmla="*/ T8 w 255"/>
              <a:gd name="T10" fmla="+- 0 13982 13957"/>
              <a:gd name="T11" fmla="*/ 13982 h 522"/>
              <a:gd name="T12" fmla="+- 0 19563 19559"/>
              <a:gd name="T13" fmla="*/ T12 w 255"/>
              <a:gd name="T14" fmla="+- 0 13987 13957"/>
              <a:gd name="T15" fmla="*/ 13987 h 522"/>
              <a:gd name="T16" fmla="+- 0 19566 19559"/>
              <a:gd name="T17" fmla="*/ T16 w 255"/>
              <a:gd name="T18" fmla="+- 0 13995 13957"/>
              <a:gd name="T19" fmla="*/ 13995 h 522"/>
              <a:gd name="T20" fmla="+- 0 19571 19559"/>
              <a:gd name="T21" fmla="*/ T20 w 255"/>
              <a:gd name="T22" fmla="+- 0 14002 13957"/>
              <a:gd name="T23" fmla="*/ 14002 h 522"/>
              <a:gd name="T24" fmla="+- 0 19575 19559"/>
              <a:gd name="T25" fmla="*/ T24 w 255"/>
              <a:gd name="T26" fmla="+- 0 14011 13957"/>
              <a:gd name="T27" fmla="*/ 14011 h 522"/>
              <a:gd name="T28" fmla="+- 0 19588 19559"/>
              <a:gd name="T29" fmla="*/ T28 w 255"/>
              <a:gd name="T30" fmla="+- 0 14041 13957"/>
              <a:gd name="T31" fmla="*/ 14041 h 522"/>
              <a:gd name="T32" fmla="+- 0 19596 19559"/>
              <a:gd name="T33" fmla="*/ T32 w 255"/>
              <a:gd name="T34" fmla="+- 0 14074 13957"/>
              <a:gd name="T35" fmla="*/ 14074 h 522"/>
              <a:gd name="T36" fmla="+- 0 19607 19559"/>
              <a:gd name="T37" fmla="*/ T36 w 255"/>
              <a:gd name="T38" fmla="+- 0 14105 13957"/>
              <a:gd name="T39" fmla="*/ 14105 h 522"/>
              <a:gd name="T40" fmla="+- 0 19629 19559"/>
              <a:gd name="T41" fmla="*/ T40 w 255"/>
              <a:gd name="T42" fmla="+- 0 14168 13957"/>
              <a:gd name="T43" fmla="*/ 14168 h 522"/>
              <a:gd name="T44" fmla="+- 0 19650 19559"/>
              <a:gd name="T45" fmla="*/ T44 w 255"/>
              <a:gd name="T46" fmla="+- 0 14231 13957"/>
              <a:gd name="T47" fmla="*/ 14231 h 522"/>
              <a:gd name="T48" fmla="+- 0 19678 19559"/>
              <a:gd name="T49" fmla="*/ T48 w 255"/>
              <a:gd name="T50" fmla="+- 0 14291 13957"/>
              <a:gd name="T51" fmla="*/ 14291 h 522"/>
              <a:gd name="T52" fmla="+- 0 19702 19559"/>
              <a:gd name="T53" fmla="*/ T52 w 255"/>
              <a:gd name="T54" fmla="+- 0 14342 13957"/>
              <a:gd name="T55" fmla="*/ 14342 h 522"/>
              <a:gd name="T56" fmla="+- 0 19731 19559"/>
              <a:gd name="T57" fmla="*/ T56 w 255"/>
              <a:gd name="T58" fmla="+- 0 14392 13957"/>
              <a:gd name="T59" fmla="*/ 14392 h 522"/>
              <a:gd name="T60" fmla="+- 0 19763 19559"/>
              <a:gd name="T61" fmla="*/ T60 w 255"/>
              <a:gd name="T62" fmla="+- 0 14438 13957"/>
              <a:gd name="T63" fmla="*/ 14438 h 522"/>
              <a:gd name="T64" fmla="+- 0 19779 19559"/>
              <a:gd name="T65" fmla="*/ T64 w 255"/>
              <a:gd name="T66" fmla="+- 0 14461 13957"/>
              <a:gd name="T67" fmla="*/ 14461 h 522"/>
              <a:gd name="T68" fmla="+- 0 19789 19559"/>
              <a:gd name="T69" fmla="*/ T68 w 255"/>
              <a:gd name="T70" fmla="+- 0 14467 13957"/>
              <a:gd name="T71" fmla="*/ 14467 h 522"/>
              <a:gd name="T72" fmla="+- 0 19812 19559"/>
              <a:gd name="T73" fmla="*/ T72 w 255"/>
              <a:gd name="T74" fmla="+- 0 14478 13957"/>
              <a:gd name="T75" fmla="*/ 14478 h 522"/>
              <a:gd name="T76" fmla="+- 0 19811 19559"/>
              <a:gd name="T77" fmla="*/ T76 w 255"/>
              <a:gd name="T78" fmla="+- 0 14477 13957"/>
              <a:gd name="T79" fmla="*/ 14477 h 522"/>
              <a:gd name="T80" fmla="+- 0 19809 19559"/>
              <a:gd name="T81" fmla="*/ T80 w 255"/>
              <a:gd name="T82" fmla="+- 0 14476 13957"/>
              <a:gd name="T83" fmla="*/ 14476 h 522"/>
              <a:gd name="T84" fmla="+- 0 19808 19559"/>
              <a:gd name="T85" fmla="*/ T84 w 255"/>
              <a:gd name="T86" fmla="+- 0 14475 13957"/>
              <a:gd name="T87" fmla="*/ 14475 h 522"/>
              <a:gd name="T88" fmla="+- 0 19807 19559"/>
              <a:gd name="T89" fmla="*/ T88 w 255"/>
              <a:gd name="T90" fmla="+- 0 14450 13957"/>
              <a:gd name="T91" fmla="*/ 14450 h 522"/>
              <a:gd name="T92" fmla="+- 0 19803 19559"/>
              <a:gd name="T93" fmla="*/ T92 w 255"/>
              <a:gd name="T94" fmla="+- 0 14426 13957"/>
              <a:gd name="T95" fmla="*/ 14426 h 522"/>
              <a:gd name="T96" fmla="+- 0 19796 19559"/>
              <a:gd name="T97" fmla="*/ T96 w 255"/>
              <a:gd name="T98" fmla="+- 0 14398 13957"/>
              <a:gd name="T99" fmla="*/ 14398 h 5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55" h="522" extrusionOk="0">
                <a:moveTo>
                  <a:pt x="0" y="0"/>
                </a:moveTo>
                <a:cubicBezTo>
                  <a:pt x="1" y="7"/>
                  <a:pt x="2" y="25"/>
                  <a:pt x="4" y="30"/>
                </a:cubicBezTo>
                <a:cubicBezTo>
                  <a:pt x="7" y="38"/>
                  <a:pt x="12" y="45"/>
                  <a:pt x="16" y="54"/>
                </a:cubicBezTo>
                <a:cubicBezTo>
                  <a:pt x="29" y="84"/>
                  <a:pt x="37" y="117"/>
                  <a:pt x="48" y="148"/>
                </a:cubicBezTo>
                <a:cubicBezTo>
                  <a:pt x="70" y="211"/>
                  <a:pt x="91" y="274"/>
                  <a:pt x="119" y="334"/>
                </a:cubicBezTo>
                <a:cubicBezTo>
                  <a:pt x="143" y="385"/>
                  <a:pt x="172" y="435"/>
                  <a:pt x="204" y="481"/>
                </a:cubicBezTo>
                <a:cubicBezTo>
                  <a:pt x="220" y="504"/>
                  <a:pt x="230" y="510"/>
                  <a:pt x="253" y="521"/>
                </a:cubicBezTo>
                <a:cubicBezTo>
                  <a:pt x="252" y="520"/>
                  <a:pt x="250" y="519"/>
                  <a:pt x="249" y="518"/>
                </a:cubicBezTo>
                <a:cubicBezTo>
                  <a:pt x="248" y="493"/>
                  <a:pt x="244" y="469"/>
                  <a:pt x="237" y="441"/>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27" name="Comment 47"/>
          <p:cNvSpPr>
            <a:spLocks noRot="1" noChangeAspect="1" noEditPoints="1" noChangeArrowheads="1" noChangeShapeType="1" noTextEdit="1"/>
          </p:cNvSpPr>
          <p:nvPr/>
        </p:nvSpPr>
        <p:spPr bwMode="auto">
          <a:xfrm>
            <a:off x="7105650" y="4943475"/>
            <a:ext cx="190500" cy="257175"/>
          </a:xfrm>
          <a:custGeom>
            <a:avLst/>
            <a:gdLst>
              <a:gd name="T0" fmla="+- 0 19929 19740"/>
              <a:gd name="T1" fmla="*/ T0 w 527"/>
              <a:gd name="T2" fmla="+- 0 13920 13731"/>
              <a:gd name="T3" fmla="*/ 13920 h 716"/>
              <a:gd name="T4" fmla="+- 0 19923 19740"/>
              <a:gd name="T5" fmla="*/ T4 w 527"/>
              <a:gd name="T6" fmla="+- 0 13905 13731"/>
              <a:gd name="T7" fmla="*/ 13905 h 716"/>
              <a:gd name="T8" fmla="+- 0 19921 19740"/>
              <a:gd name="T9" fmla="*/ T8 w 527"/>
              <a:gd name="T10" fmla="+- 0 13892 13731"/>
              <a:gd name="T11" fmla="*/ 13892 h 716"/>
              <a:gd name="T12" fmla="+- 0 19909 19740"/>
              <a:gd name="T13" fmla="*/ T12 w 527"/>
              <a:gd name="T14" fmla="+- 0 13880 13731"/>
              <a:gd name="T15" fmla="*/ 13880 h 716"/>
              <a:gd name="T16" fmla="+- 0 19898 19740"/>
              <a:gd name="T17" fmla="*/ T16 w 527"/>
              <a:gd name="T18" fmla="+- 0 13869 13731"/>
              <a:gd name="T19" fmla="*/ 13869 h 716"/>
              <a:gd name="T20" fmla="+- 0 19882 19740"/>
              <a:gd name="T21" fmla="*/ T20 w 527"/>
              <a:gd name="T22" fmla="+- 0 13861 13731"/>
              <a:gd name="T23" fmla="*/ 13861 h 716"/>
              <a:gd name="T24" fmla="+- 0 19867 19740"/>
              <a:gd name="T25" fmla="*/ T24 w 527"/>
              <a:gd name="T26" fmla="+- 0 13858 13731"/>
              <a:gd name="T27" fmla="*/ 13858 h 716"/>
              <a:gd name="T28" fmla="+- 0 19851 19740"/>
              <a:gd name="T29" fmla="*/ T28 w 527"/>
              <a:gd name="T30" fmla="+- 0 13855 13731"/>
              <a:gd name="T31" fmla="*/ 13855 h 716"/>
              <a:gd name="T32" fmla="+- 0 19830 19740"/>
              <a:gd name="T33" fmla="*/ T32 w 527"/>
              <a:gd name="T34" fmla="+- 0 13858 13731"/>
              <a:gd name="T35" fmla="*/ 13858 h 716"/>
              <a:gd name="T36" fmla="+- 0 19817 19740"/>
              <a:gd name="T37" fmla="*/ T36 w 527"/>
              <a:gd name="T38" fmla="+- 0 13869 13731"/>
              <a:gd name="T39" fmla="*/ 13869 h 716"/>
              <a:gd name="T40" fmla="+- 0 19798 19740"/>
              <a:gd name="T41" fmla="*/ T40 w 527"/>
              <a:gd name="T42" fmla="+- 0 13884 13731"/>
              <a:gd name="T43" fmla="*/ 13884 h 716"/>
              <a:gd name="T44" fmla="+- 0 19789 19740"/>
              <a:gd name="T45" fmla="*/ T44 w 527"/>
              <a:gd name="T46" fmla="+- 0 13909 13731"/>
              <a:gd name="T47" fmla="*/ 13909 h 716"/>
              <a:gd name="T48" fmla="+- 0 19788 19740"/>
              <a:gd name="T49" fmla="*/ T48 w 527"/>
              <a:gd name="T50" fmla="+- 0 13933 13731"/>
              <a:gd name="T51" fmla="*/ 13933 h 716"/>
              <a:gd name="T52" fmla="+- 0 19786 19740"/>
              <a:gd name="T53" fmla="*/ T52 w 527"/>
              <a:gd name="T54" fmla="+- 0 13967 13731"/>
              <a:gd name="T55" fmla="*/ 13967 h 716"/>
              <a:gd name="T56" fmla="+- 0 19798 19740"/>
              <a:gd name="T57" fmla="*/ T56 w 527"/>
              <a:gd name="T58" fmla="+- 0 13999 13731"/>
              <a:gd name="T59" fmla="*/ 13999 h 716"/>
              <a:gd name="T60" fmla="+- 0 19820 19740"/>
              <a:gd name="T61" fmla="*/ T60 w 527"/>
              <a:gd name="T62" fmla="+- 0 14025 13731"/>
              <a:gd name="T63" fmla="*/ 14025 h 716"/>
              <a:gd name="T64" fmla="+- 0 19900 19740"/>
              <a:gd name="T65" fmla="*/ T64 w 527"/>
              <a:gd name="T66" fmla="+- 0 14118 13731"/>
              <a:gd name="T67" fmla="*/ 14118 h 716"/>
              <a:gd name="T68" fmla="+- 0 20029 19740"/>
              <a:gd name="T69" fmla="*/ T68 w 527"/>
              <a:gd name="T70" fmla="+- 0 14167 13731"/>
              <a:gd name="T71" fmla="*/ 14167 h 716"/>
              <a:gd name="T72" fmla="+- 0 20135 19740"/>
              <a:gd name="T73" fmla="*/ T72 w 527"/>
              <a:gd name="T74" fmla="+- 0 14223 13731"/>
              <a:gd name="T75" fmla="*/ 14223 h 716"/>
              <a:gd name="T76" fmla="+- 0 20173 19740"/>
              <a:gd name="T77" fmla="*/ T76 w 527"/>
              <a:gd name="T78" fmla="+- 0 14243 13731"/>
              <a:gd name="T79" fmla="*/ 14243 h 716"/>
              <a:gd name="T80" fmla="+- 0 20213 19740"/>
              <a:gd name="T81" fmla="*/ T80 w 527"/>
              <a:gd name="T82" fmla="+- 0 14264 13731"/>
              <a:gd name="T83" fmla="*/ 14264 h 716"/>
              <a:gd name="T84" fmla="+- 0 20243 19740"/>
              <a:gd name="T85" fmla="*/ T84 w 527"/>
              <a:gd name="T86" fmla="+- 0 14295 13731"/>
              <a:gd name="T87" fmla="*/ 14295 h 716"/>
              <a:gd name="T88" fmla="+- 0 20261 19740"/>
              <a:gd name="T89" fmla="*/ T88 w 527"/>
              <a:gd name="T90" fmla="+- 0 14313 13731"/>
              <a:gd name="T91" fmla="*/ 14313 h 716"/>
              <a:gd name="T92" fmla="+- 0 20275 19740"/>
              <a:gd name="T93" fmla="*/ T92 w 527"/>
              <a:gd name="T94" fmla="+- 0 14344 13731"/>
              <a:gd name="T95" fmla="*/ 14344 h 716"/>
              <a:gd name="T96" fmla="+- 0 20263 19740"/>
              <a:gd name="T97" fmla="*/ T96 w 527"/>
              <a:gd name="T98" fmla="+- 0 14369 13731"/>
              <a:gd name="T99" fmla="*/ 14369 h 716"/>
              <a:gd name="T100" fmla="+- 0 20251 19740"/>
              <a:gd name="T101" fmla="*/ T100 w 527"/>
              <a:gd name="T102" fmla="+- 0 14395 13731"/>
              <a:gd name="T103" fmla="*/ 14395 h 716"/>
              <a:gd name="T104" fmla="+- 0 20229 19740"/>
              <a:gd name="T105" fmla="*/ T104 w 527"/>
              <a:gd name="T106" fmla="+- 0 14415 13731"/>
              <a:gd name="T107" fmla="*/ 14415 h 716"/>
              <a:gd name="T108" fmla="+- 0 20203 19740"/>
              <a:gd name="T109" fmla="*/ T108 w 527"/>
              <a:gd name="T110" fmla="+- 0 14427 13731"/>
              <a:gd name="T111" fmla="*/ 14427 h 716"/>
              <a:gd name="T112" fmla="+- 0 20172 19740"/>
              <a:gd name="T113" fmla="*/ T112 w 527"/>
              <a:gd name="T114" fmla="+- 0 14441 13731"/>
              <a:gd name="T115" fmla="*/ 14441 h 716"/>
              <a:gd name="T116" fmla="+- 0 20140 19740"/>
              <a:gd name="T117" fmla="*/ T116 w 527"/>
              <a:gd name="T118" fmla="+- 0 14445 13731"/>
              <a:gd name="T119" fmla="*/ 14445 h 716"/>
              <a:gd name="T120" fmla="+- 0 20107 19740"/>
              <a:gd name="T121" fmla="*/ T120 w 527"/>
              <a:gd name="T122" fmla="+- 0 14445 13731"/>
              <a:gd name="T123" fmla="*/ 14445 h 716"/>
              <a:gd name="T124" fmla="+- 0 20082 19740"/>
              <a:gd name="T125" fmla="*/ T124 w 527"/>
              <a:gd name="T126" fmla="+- 0 14445 13731"/>
              <a:gd name="T127" fmla="*/ 14445 h 716"/>
              <a:gd name="T128" fmla="+- 0 20050 19740"/>
              <a:gd name="T129" fmla="*/ T128 w 527"/>
              <a:gd name="T130" fmla="+- 0 14445 13731"/>
              <a:gd name="T131" fmla="*/ 14445 h 716"/>
              <a:gd name="T132" fmla="+- 0 20031 19740"/>
              <a:gd name="T133" fmla="*/ T132 w 527"/>
              <a:gd name="T134" fmla="+- 0 14427 13731"/>
              <a:gd name="T135" fmla="*/ 14427 h 716"/>
              <a:gd name="T136" fmla="+- 0 19988 19740"/>
              <a:gd name="T137" fmla="*/ T136 w 527"/>
              <a:gd name="T138" fmla="+- 0 14386 13731"/>
              <a:gd name="T139" fmla="*/ 14386 h 716"/>
              <a:gd name="T140" fmla="+- 0 20001 19740"/>
              <a:gd name="T141" fmla="*/ T140 w 527"/>
              <a:gd name="T142" fmla="+- 0 14317 13731"/>
              <a:gd name="T143" fmla="*/ 14317 h 716"/>
              <a:gd name="T144" fmla="+- 0 20007 19740"/>
              <a:gd name="T145" fmla="*/ T144 w 527"/>
              <a:gd name="T146" fmla="+- 0 14265 13731"/>
              <a:gd name="T147" fmla="*/ 14265 h 716"/>
              <a:gd name="T148" fmla="+- 0 20015 19740"/>
              <a:gd name="T149" fmla="*/ T148 w 527"/>
              <a:gd name="T150" fmla="+- 0 14195 13731"/>
              <a:gd name="T151" fmla="*/ 14195 h 716"/>
              <a:gd name="T152" fmla="+- 0 20030 19740"/>
              <a:gd name="T153" fmla="*/ T152 w 527"/>
              <a:gd name="T154" fmla="+- 0 14126 13731"/>
              <a:gd name="T155" fmla="*/ 14126 h 716"/>
              <a:gd name="T156" fmla="+- 0 20041 19740"/>
              <a:gd name="T157" fmla="*/ T156 w 527"/>
              <a:gd name="T158" fmla="+- 0 14056 13731"/>
              <a:gd name="T159" fmla="*/ 14056 h 716"/>
              <a:gd name="T160" fmla="+- 0 20052 19740"/>
              <a:gd name="T161" fmla="*/ T160 w 527"/>
              <a:gd name="T162" fmla="+- 0 13989 13731"/>
              <a:gd name="T163" fmla="*/ 13989 h 716"/>
              <a:gd name="T164" fmla="+- 0 20057 19740"/>
              <a:gd name="T165" fmla="*/ T164 w 527"/>
              <a:gd name="T166" fmla="+- 0 13923 13731"/>
              <a:gd name="T167" fmla="*/ 13923 h 716"/>
              <a:gd name="T168" fmla="+- 0 20043 19740"/>
              <a:gd name="T169" fmla="*/ T168 w 527"/>
              <a:gd name="T170" fmla="+- 0 13855 13731"/>
              <a:gd name="T171" fmla="*/ 13855 h 716"/>
              <a:gd name="T172" fmla="+- 0 20030 19740"/>
              <a:gd name="T173" fmla="*/ T172 w 527"/>
              <a:gd name="T174" fmla="+- 0 13793 13731"/>
              <a:gd name="T175" fmla="*/ 13793 h 716"/>
              <a:gd name="T176" fmla="+- 0 19983 19740"/>
              <a:gd name="T177" fmla="*/ T176 w 527"/>
              <a:gd name="T178" fmla="+- 0 13726 13731"/>
              <a:gd name="T179" fmla="*/ 13726 h 716"/>
              <a:gd name="T180" fmla="+- 0 19912 19740"/>
              <a:gd name="T181" fmla="*/ T180 w 527"/>
              <a:gd name="T182" fmla="+- 0 13731 13731"/>
              <a:gd name="T183" fmla="*/ 13731 h 716"/>
              <a:gd name="T184" fmla="+- 0 19856 19740"/>
              <a:gd name="T185" fmla="*/ T184 w 527"/>
              <a:gd name="T186" fmla="+- 0 13735 13731"/>
              <a:gd name="T187" fmla="*/ 13735 h 716"/>
              <a:gd name="T188" fmla="+- 0 19828 19740"/>
              <a:gd name="T189" fmla="*/ T188 w 527"/>
              <a:gd name="T190" fmla="+- 0 13773 13731"/>
              <a:gd name="T191" fmla="*/ 13773 h 716"/>
              <a:gd name="T192" fmla="+- 0 19800 19740"/>
              <a:gd name="T193" fmla="*/ T192 w 527"/>
              <a:gd name="T194" fmla="+- 0 13818 13731"/>
              <a:gd name="T195" fmla="*/ 13818 h 716"/>
              <a:gd name="T196" fmla="+- 0 19772 19740"/>
              <a:gd name="T197" fmla="*/ T196 w 527"/>
              <a:gd name="T198" fmla="+- 0 13863 13731"/>
              <a:gd name="T199" fmla="*/ 13863 h 716"/>
              <a:gd name="T200" fmla="+- 0 19757 19740"/>
              <a:gd name="T201" fmla="*/ T200 w 527"/>
              <a:gd name="T202" fmla="+- 0 13911 13731"/>
              <a:gd name="T203" fmla="*/ 13911 h 716"/>
              <a:gd name="T204" fmla="+- 0 19740 19740"/>
              <a:gd name="T205" fmla="*/ T204 w 527"/>
              <a:gd name="T206" fmla="+- 0 13961 13731"/>
              <a:gd name="T207" fmla="*/ 13961 h 71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527" h="716" extrusionOk="0">
                <a:moveTo>
                  <a:pt x="189" y="189"/>
                </a:moveTo>
                <a:cubicBezTo>
                  <a:pt x="183" y="174"/>
                  <a:pt x="181" y="161"/>
                  <a:pt x="169" y="149"/>
                </a:cubicBezTo>
                <a:cubicBezTo>
                  <a:pt x="158" y="138"/>
                  <a:pt x="142" y="130"/>
                  <a:pt x="127" y="127"/>
                </a:cubicBezTo>
                <a:cubicBezTo>
                  <a:pt x="111" y="124"/>
                  <a:pt x="90" y="127"/>
                  <a:pt x="77" y="138"/>
                </a:cubicBezTo>
                <a:cubicBezTo>
                  <a:pt x="58" y="153"/>
                  <a:pt x="49" y="178"/>
                  <a:pt x="48" y="202"/>
                </a:cubicBezTo>
                <a:cubicBezTo>
                  <a:pt x="46" y="236"/>
                  <a:pt x="58" y="268"/>
                  <a:pt x="80" y="294"/>
                </a:cubicBezTo>
                <a:cubicBezTo>
                  <a:pt x="160" y="387"/>
                  <a:pt x="289" y="436"/>
                  <a:pt x="395" y="492"/>
                </a:cubicBezTo>
                <a:cubicBezTo>
                  <a:pt x="433" y="512"/>
                  <a:pt x="473" y="533"/>
                  <a:pt x="503" y="564"/>
                </a:cubicBezTo>
                <a:cubicBezTo>
                  <a:pt x="521" y="582"/>
                  <a:pt x="535" y="613"/>
                  <a:pt x="523" y="638"/>
                </a:cubicBezTo>
                <a:cubicBezTo>
                  <a:pt x="511" y="664"/>
                  <a:pt x="489" y="684"/>
                  <a:pt x="463" y="696"/>
                </a:cubicBezTo>
                <a:cubicBezTo>
                  <a:pt x="432" y="710"/>
                  <a:pt x="400" y="714"/>
                  <a:pt x="367" y="714"/>
                </a:cubicBezTo>
                <a:cubicBezTo>
                  <a:pt x="342" y="714"/>
                  <a:pt x="310" y="714"/>
                  <a:pt x="291" y="696"/>
                </a:cubicBezTo>
                <a:cubicBezTo>
                  <a:pt x="248" y="655"/>
                  <a:pt x="261" y="586"/>
                  <a:pt x="267" y="534"/>
                </a:cubicBezTo>
                <a:cubicBezTo>
                  <a:pt x="275" y="464"/>
                  <a:pt x="290" y="395"/>
                  <a:pt x="301" y="325"/>
                </a:cubicBezTo>
                <a:cubicBezTo>
                  <a:pt x="312" y="258"/>
                  <a:pt x="317" y="192"/>
                  <a:pt x="303" y="124"/>
                </a:cubicBezTo>
                <a:cubicBezTo>
                  <a:pt x="290" y="62"/>
                  <a:pt x="243" y="-5"/>
                  <a:pt x="172" y="0"/>
                </a:cubicBezTo>
                <a:cubicBezTo>
                  <a:pt x="116" y="4"/>
                  <a:pt x="88" y="42"/>
                  <a:pt x="60" y="87"/>
                </a:cubicBezTo>
                <a:cubicBezTo>
                  <a:pt x="32" y="132"/>
                  <a:pt x="17" y="180"/>
                  <a:pt x="0" y="230"/>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28" name="Comment 48"/>
          <p:cNvSpPr>
            <a:spLocks noRot="1" noChangeAspect="1" noEditPoints="1" noChangeArrowheads="1" noChangeShapeType="1" noTextEdit="1"/>
          </p:cNvSpPr>
          <p:nvPr/>
        </p:nvSpPr>
        <p:spPr bwMode="auto">
          <a:xfrm>
            <a:off x="6808788" y="4865688"/>
            <a:ext cx="603250" cy="542925"/>
          </a:xfrm>
          <a:custGeom>
            <a:avLst/>
            <a:gdLst>
              <a:gd name="T0" fmla="+- 0 20100 18912"/>
              <a:gd name="T1" fmla="*/ T0 w 1678"/>
              <a:gd name="T2" fmla="+- 0 13591 13516"/>
              <a:gd name="T3" fmla="*/ 13591 h 1506"/>
              <a:gd name="T4" fmla="+- 0 20031 18912"/>
              <a:gd name="T5" fmla="*/ T4 w 1678"/>
              <a:gd name="T6" fmla="+- 0 13569 13516"/>
              <a:gd name="T7" fmla="*/ 13569 h 1506"/>
              <a:gd name="T8" fmla="+- 0 19964 18912"/>
              <a:gd name="T9" fmla="*/ T8 w 1678"/>
              <a:gd name="T10" fmla="+- 0 13549 13516"/>
              <a:gd name="T11" fmla="*/ 13549 h 1506"/>
              <a:gd name="T12" fmla="+- 0 19891 18912"/>
              <a:gd name="T13" fmla="*/ T12 w 1678"/>
              <a:gd name="T14" fmla="+- 0 13547 13516"/>
              <a:gd name="T15" fmla="*/ 13547 h 1506"/>
              <a:gd name="T16" fmla="+- 0 19822 18912"/>
              <a:gd name="T17" fmla="*/ T16 w 1678"/>
              <a:gd name="T18" fmla="+- 0 13546 13516"/>
              <a:gd name="T19" fmla="*/ 13546 h 1506"/>
              <a:gd name="T20" fmla="+- 0 19748 18912"/>
              <a:gd name="T21" fmla="*/ T20 w 1678"/>
              <a:gd name="T22" fmla="+- 0 13546 13516"/>
              <a:gd name="T23" fmla="*/ 13546 h 1506"/>
              <a:gd name="T24" fmla="+- 0 19679 18912"/>
              <a:gd name="T25" fmla="*/ T24 w 1678"/>
              <a:gd name="T26" fmla="+- 0 13553 13516"/>
              <a:gd name="T27" fmla="*/ 13553 h 1506"/>
              <a:gd name="T28" fmla="+- 0 19605 18912"/>
              <a:gd name="T29" fmla="*/ T28 w 1678"/>
              <a:gd name="T30" fmla="+- 0 13561 13516"/>
              <a:gd name="T31" fmla="*/ 13561 h 1506"/>
              <a:gd name="T32" fmla="+- 0 19529 18912"/>
              <a:gd name="T33" fmla="*/ T32 w 1678"/>
              <a:gd name="T34" fmla="+- 0 13573 13516"/>
              <a:gd name="T35" fmla="*/ 13573 h 1506"/>
              <a:gd name="T36" fmla="+- 0 19461 18912"/>
              <a:gd name="T37" fmla="*/ T36 w 1678"/>
              <a:gd name="T38" fmla="+- 0 13604 13516"/>
              <a:gd name="T39" fmla="*/ 13604 h 1506"/>
              <a:gd name="T40" fmla="+- 0 19302 18912"/>
              <a:gd name="T41" fmla="*/ T40 w 1678"/>
              <a:gd name="T42" fmla="+- 0 13677 13516"/>
              <a:gd name="T43" fmla="*/ 13677 h 1506"/>
              <a:gd name="T44" fmla="+- 0 19191 18912"/>
              <a:gd name="T45" fmla="*/ T44 w 1678"/>
              <a:gd name="T46" fmla="+- 0 13816 13516"/>
              <a:gd name="T47" fmla="*/ 13816 h 1506"/>
              <a:gd name="T48" fmla="+- 0 19100 18912"/>
              <a:gd name="T49" fmla="*/ T48 w 1678"/>
              <a:gd name="T50" fmla="+- 0 13960 13516"/>
              <a:gd name="T51" fmla="*/ 13960 h 1506"/>
              <a:gd name="T52" fmla="+- 0 19000 18912"/>
              <a:gd name="T53" fmla="*/ T52 w 1678"/>
              <a:gd name="T54" fmla="+- 0 14118 13516"/>
              <a:gd name="T55" fmla="*/ 14118 h 1506"/>
              <a:gd name="T56" fmla="+- 0 18893 18912"/>
              <a:gd name="T57" fmla="*/ T56 w 1678"/>
              <a:gd name="T58" fmla="+- 0 14320 13516"/>
              <a:gd name="T59" fmla="*/ 14320 h 1506"/>
              <a:gd name="T60" fmla="+- 0 18916 18912"/>
              <a:gd name="T61" fmla="*/ T60 w 1678"/>
              <a:gd name="T62" fmla="+- 0 14514 13516"/>
              <a:gd name="T63" fmla="*/ 14514 h 1506"/>
              <a:gd name="T64" fmla="+- 0 18937 18912"/>
              <a:gd name="T65" fmla="*/ T64 w 1678"/>
              <a:gd name="T66" fmla="+- 0 14689 13516"/>
              <a:gd name="T67" fmla="*/ 14689 h 1506"/>
              <a:gd name="T68" fmla="+- 0 19063 18912"/>
              <a:gd name="T69" fmla="*/ T68 w 1678"/>
              <a:gd name="T70" fmla="+- 0 14858 13516"/>
              <a:gd name="T71" fmla="*/ 14858 h 1506"/>
              <a:gd name="T72" fmla="+- 0 19215 18912"/>
              <a:gd name="T73" fmla="*/ T72 w 1678"/>
              <a:gd name="T74" fmla="+- 0 14943 13516"/>
              <a:gd name="T75" fmla="*/ 14943 h 1506"/>
              <a:gd name="T76" fmla="+- 0 19366 18912"/>
              <a:gd name="T77" fmla="*/ T76 w 1678"/>
              <a:gd name="T78" fmla="+- 0 15027 13516"/>
              <a:gd name="T79" fmla="*/ 15027 h 1506"/>
              <a:gd name="T80" fmla="+- 0 19550 18912"/>
              <a:gd name="T81" fmla="*/ T80 w 1678"/>
              <a:gd name="T82" fmla="+- 0 15033 13516"/>
              <a:gd name="T83" fmla="*/ 15033 h 1506"/>
              <a:gd name="T84" fmla="+- 0 19717 18912"/>
              <a:gd name="T85" fmla="*/ T84 w 1678"/>
              <a:gd name="T86" fmla="+- 0 15010 13516"/>
              <a:gd name="T87" fmla="*/ 15010 h 1506"/>
              <a:gd name="T88" fmla="+- 0 19800 18912"/>
              <a:gd name="T89" fmla="*/ T88 w 1678"/>
              <a:gd name="T90" fmla="+- 0 14999 13516"/>
              <a:gd name="T91" fmla="*/ 14999 h 1506"/>
              <a:gd name="T92" fmla="+- 0 19881 18912"/>
              <a:gd name="T93" fmla="*/ T92 w 1678"/>
              <a:gd name="T94" fmla="+- 0 14983 13516"/>
              <a:gd name="T95" fmla="*/ 14983 h 1506"/>
              <a:gd name="T96" fmla="+- 0 19960 18912"/>
              <a:gd name="T97" fmla="*/ T96 w 1678"/>
              <a:gd name="T98" fmla="+- 0 14956 13516"/>
              <a:gd name="T99" fmla="*/ 14956 h 1506"/>
              <a:gd name="T100" fmla="+- 0 20154 18912"/>
              <a:gd name="T101" fmla="*/ T100 w 1678"/>
              <a:gd name="T102" fmla="+- 0 14889 13516"/>
              <a:gd name="T103" fmla="*/ 14889 h 1506"/>
              <a:gd name="T104" fmla="+- 0 20342 18912"/>
              <a:gd name="T105" fmla="*/ T104 w 1678"/>
              <a:gd name="T106" fmla="+- 0 14758 13516"/>
              <a:gd name="T107" fmla="*/ 14758 h 1506"/>
              <a:gd name="T108" fmla="+- 0 20465 18912"/>
              <a:gd name="T109" fmla="*/ T108 w 1678"/>
              <a:gd name="T110" fmla="+- 0 14593 13516"/>
              <a:gd name="T111" fmla="*/ 14593 h 1506"/>
              <a:gd name="T112" fmla="+- 0 20529 18912"/>
              <a:gd name="T113" fmla="*/ T112 w 1678"/>
              <a:gd name="T114" fmla="+- 0 14507 13516"/>
              <a:gd name="T115" fmla="*/ 14507 h 1506"/>
              <a:gd name="T116" fmla="+- 0 20569 18912"/>
              <a:gd name="T117" fmla="*/ T116 w 1678"/>
              <a:gd name="T118" fmla="+- 0 14417 13516"/>
              <a:gd name="T119" fmla="*/ 14417 h 1506"/>
              <a:gd name="T120" fmla="+- 0 20583 18912"/>
              <a:gd name="T121" fmla="*/ T120 w 1678"/>
              <a:gd name="T122" fmla="+- 0 14311 13516"/>
              <a:gd name="T123" fmla="*/ 14311 h 1506"/>
              <a:gd name="T124" fmla="+- 0 20599 18912"/>
              <a:gd name="T125" fmla="*/ T124 w 1678"/>
              <a:gd name="T126" fmla="+- 0 14190 13516"/>
              <a:gd name="T127" fmla="*/ 14190 h 1506"/>
              <a:gd name="T128" fmla="+- 0 20594 18912"/>
              <a:gd name="T129" fmla="*/ T128 w 1678"/>
              <a:gd name="T130" fmla="+- 0 14048 13516"/>
              <a:gd name="T131" fmla="*/ 14048 h 1506"/>
              <a:gd name="T132" fmla="+- 0 20554 18912"/>
              <a:gd name="T133" fmla="*/ T132 w 1678"/>
              <a:gd name="T134" fmla="+- 0 13932 13516"/>
              <a:gd name="T135" fmla="*/ 13932 h 1506"/>
              <a:gd name="T136" fmla="+- 0 20517 18912"/>
              <a:gd name="T137" fmla="*/ T136 w 1678"/>
              <a:gd name="T138" fmla="+- 0 13825 13516"/>
              <a:gd name="T139" fmla="*/ 13825 h 1506"/>
              <a:gd name="T140" fmla="+- 0 20430 18912"/>
              <a:gd name="T141" fmla="*/ T140 w 1678"/>
              <a:gd name="T142" fmla="+- 0 13760 13516"/>
              <a:gd name="T143" fmla="*/ 13760 h 1506"/>
              <a:gd name="T144" fmla="+- 0 20339 18912"/>
              <a:gd name="T145" fmla="*/ T144 w 1678"/>
              <a:gd name="T146" fmla="+- 0 13700 13516"/>
              <a:gd name="T147" fmla="*/ 13700 h 1506"/>
              <a:gd name="T148" fmla="+- 0 20171 18912"/>
              <a:gd name="T149" fmla="*/ T148 w 1678"/>
              <a:gd name="T150" fmla="+- 0 13590 13516"/>
              <a:gd name="T151" fmla="*/ 13590 h 1506"/>
              <a:gd name="T152" fmla="+- 0 19968 18912"/>
              <a:gd name="T153" fmla="*/ T152 w 1678"/>
              <a:gd name="T154" fmla="+- 0 13509 13516"/>
              <a:gd name="T155" fmla="*/ 13509 h 1506"/>
              <a:gd name="T156" fmla="+- 0 19765 18912"/>
              <a:gd name="T157" fmla="*/ T156 w 1678"/>
              <a:gd name="T158" fmla="+- 0 13520 13516"/>
              <a:gd name="T159" fmla="*/ 13520 h 1506"/>
              <a:gd name="T160" fmla="+- 0 19657 18912"/>
              <a:gd name="T161" fmla="*/ T160 w 1678"/>
              <a:gd name="T162" fmla="+- 0 13526 13516"/>
              <a:gd name="T163" fmla="*/ 13526 h 1506"/>
              <a:gd name="T164" fmla="+- 0 19568 18912"/>
              <a:gd name="T165" fmla="*/ T164 w 1678"/>
              <a:gd name="T166" fmla="+- 0 13563 13516"/>
              <a:gd name="T167" fmla="*/ 13563 h 1506"/>
              <a:gd name="T168" fmla="+- 0 19471 18912"/>
              <a:gd name="T169" fmla="*/ T168 w 1678"/>
              <a:gd name="T170" fmla="+- 0 13607 13516"/>
              <a:gd name="T171" fmla="*/ 13607 h 1506"/>
              <a:gd name="T172" fmla="+- 0 19445 18912"/>
              <a:gd name="T173" fmla="*/ T172 w 1678"/>
              <a:gd name="T174" fmla="+- 0 13619 13516"/>
              <a:gd name="T175" fmla="*/ 13619 h 1506"/>
              <a:gd name="T176" fmla="+- 0 19418 18912"/>
              <a:gd name="T177" fmla="*/ T176 w 1678"/>
              <a:gd name="T178" fmla="+- 0 13631 13516"/>
              <a:gd name="T179" fmla="*/ 13631 h 1506"/>
              <a:gd name="T180" fmla="+- 0 19392 18912"/>
              <a:gd name="T181" fmla="*/ T180 w 1678"/>
              <a:gd name="T182" fmla="+- 0 13643 13516"/>
              <a:gd name="T183" fmla="*/ 13643 h 150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1678" h="1506" extrusionOk="0">
                <a:moveTo>
                  <a:pt x="1188" y="75"/>
                </a:moveTo>
                <a:cubicBezTo>
                  <a:pt x="1119" y="53"/>
                  <a:pt x="1052" y="33"/>
                  <a:pt x="979" y="31"/>
                </a:cubicBezTo>
                <a:cubicBezTo>
                  <a:pt x="910" y="30"/>
                  <a:pt x="836" y="30"/>
                  <a:pt x="767" y="37"/>
                </a:cubicBezTo>
                <a:cubicBezTo>
                  <a:pt x="693" y="45"/>
                  <a:pt x="617" y="57"/>
                  <a:pt x="549" y="88"/>
                </a:cubicBezTo>
                <a:cubicBezTo>
                  <a:pt x="390" y="161"/>
                  <a:pt x="279" y="300"/>
                  <a:pt x="188" y="444"/>
                </a:cubicBezTo>
                <a:cubicBezTo>
                  <a:pt x="88" y="602"/>
                  <a:pt x="-19" y="804"/>
                  <a:pt x="4" y="998"/>
                </a:cubicBezTo>
                <a:cubicBezTo>
                  <a:pt x="25" y="1173"/>
                  <a:pt x="151" y="1342"/>
                  <a:pt x="303" y="1427"/>
                </a:cubicBezTo>
                <a:cubicBezTo>
                  <a:pt x="454" y="1511"/>
                  <a:pt x="638" y="1517"/>
                  <a:pt x="805" y="1494"/>
                </a:cubicBezTo>
                <a:cubicBezTo>
                  <a:pt x="888" y="1483"/>
                  <a:pt x="969" y="1467"/>
                  <a:pt x="1048" y="1440"/>
                </a:cubicBezTo>
                <a:cubicBezTo>
                  <a:pt x="1242" y="1373"/>
                  <a:pt x="1430" y="1242"/>
                  <a:pt x="1553" y="1077"/>
                </a:cubicBezTo>
                <a:cubicBezTo>
                  <a:pt x="1617" y="991"/>
                  <a:pt x="1657" y="901"/>
                  <a:pt x="1671" y="795"/>
                </a:cubicBezTo>
                <a:cubicBezTo>
                  <a:pt x="1687" y="674"/>
                  <a:pt x="1682" y="532"/>
                  <a:pt x="1642" y="416"/>
                </a:cubicBezTo>
                <a:cubicBezTo>
                  <a:pt x="1605" y="309"/>
                  <a:pt x="1518" y="244"/>
                  <a:pt x="1427" y="184"/>
                </a:cubicBezTo>
                <a:cubicBezTo>
                  <a:pt x="1259" y="74"/>
                  <a:pt x="1056" y="-7"/>
                  <a:pt x="853" y="4"/>
                </a:cubicBezTo>
                <a:cubicBezTo>
                  <a:pt x="745" y="10"/>
                  <a:pt x="656" y="47"/>
                  <a:pt x="559" y="91"/>
                </a:cubicBezTo>
                <a:cubicBezTo>
                  <a:pt x="533" y="103"/>
                  <a:pt x="506" y="115"/>
                  <a:pt x="480" y="127"/>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29" name="Comment 49"/>
          <p:cNvSpPr>
            <a:spLocks noRot="1" noChangeAspect="1" noEditPoints="1" noChangeArrowheads="1" noChangeShapeType="1" noTextEdit="1"/>
          </p:cNvSpPr>
          <p:nvPr/>
        </p:nvSpPr>
        <p:spPr bwMode="auto">
          <a:xfrm>
            <a:off x="4822825" y="6170613"/>
            <a:ext cx="623888" cy="147637"/>
          </a:xfrm>
          <a:custGeom>
            <a:avLst/>
            <a:gdLst>
              <a:gd name="T0" fmla="+- 0 13413 13397"/>
              <a:gd name="T1" fmla="*/ T0 w 1732"/>
              <a:gd name="T2" fmla="+- 0 17549 17139"/>
              <a:gd name="T3" fmla="*/ 17549 h 411"/>
              <a:gd name="T4" fmla="+- 0 13409 13397"/>
              <a:gd name="T5" fmla="*/ T4 w 1732"/>
              <a:gd name="T6" fmla="+- 0 17516 17139"/>
              <a:gd name="T7" fmla="*/ 17516 h 411"/>
              <a:gd name="T8" fmla="+- 0 13380 13397"/>
              <a:gd name="T9" fmla="*/ T8 w 1732"/>
              <a:gd name="T10" fmla="+- 0 17531 17139"/>
              <a:gd name="T11" fmla="*/ 17531 h 411"/>
              <a:gd name="T12" fmla="+- 0 13432 13397"/>
              <a:gd name="T13" fmla="*/ T12 w 1732"/>
              <a:gd name="T14" fmla="+- 0 17499 17139"/>
              <a:gd name="T15" fmla="*/ 17499 h 411"/>
              <a:gd name="T16" fmla="+- 0 13502 13397"/>
              <a:gd name="T17" fmla="*/ T16 w 1732"/>
              <a:gd name="T18" fmla="+- 0 17456 17139"/>
              <a:gd name="T19" fmla="*/ 17456 h 411"/>
              <a:gd name="T20" fmla="+- 0 13612 13397"/>
              <a:gd name="T21" fmla="*/ T20 w 1732"/>
              <a:gd name="T22" fmla="+- 0 17444 17139"/>
              <a:gd name="T23" fmla="*/ 17444 h 411"/>
              <a:gd name="T24" fmla="+- 0 13691 13397"/>
              <a:gd name="T25" fmla="*/ T24 w 1732"/>
              <a:gd name="T26" fmla="+- 0 17426 17139"/>
              <a:gd name="T27" fmla="*/ 17426 h 411"/>
              <a:gd name="T28" fmla="+- 0 13895 13397"/>
              <a:gd name="T29" fmla="*/ T28 w 1732"/>
              <a:gd name="T30" fmla="+- 0 17380 17139"/>
              <a:gd name="T31" fmla="*/ 17380 h 411"/>
              <a:gd name="T32" fmla="+- 0 14101 13397"/>
              <a:gd name="T33" fmla="*/ T32 w 1732"/>
              <a:gd name="T34" fmla="+- 0 17350 17139"/>
              <a:gd name="T35" fmla="*/ 17350 h 411"/>
              <a:gd name="T36" fmla="+- 0 14306 13397"/>
              <a:gd name="T37" fmla="*/ T36 w 1732"/>
              <a:gd name="T38" fmla="+- 0 17310 17139"/>
              <a:gd name="T39" fmla="*/ 17310 h 411"/>
              <a:gd name="T40" fmla="+- 0 14473 13397"/>
              <a:gd name="T41" fmla="*/ T40 w 1732"/>
              <a:gd name="T42" fmla="+- 0 17278 17139"/>
              <a:gd name="T43" fmla="*/ 17278 h 411"/>
              <a:gd name="T44" fmla="+- 0 14640 13397"/>
              <a:gd name="T45" fmla="*/ T44 w 1732"/>
              <a:gd name="T46" fmla="+- 0 17247 17139"/>
              <a:gd name="T47" fmla="*/ 17247 h 411"/>
              <a:gd name="T48" fmla="+- 0 14806 13397"/>
              <a:gd name="T49" fmla="*/ T48 w 1732"/>
              <a:gd name="T50" fmla="+- 0 17213 17139"/>
              <a:gd name="T51" fmla="*/ 17213 h 411"/>
              <a:gd name="T52" fmla="+- 0 14899 13397"/>
              <a:gd name="T53" fmla="*/ T52 w 1732"/>
              <a:gd name="T54" fmla="+- 0 17194 17139"/>
              <a:gd name="T55" fmla="*/ 17194 h 411"/>
              <a:gd name="T56" fmla="+- 0 14992 13397"/>
              <a:gd name="T57" fmla="*/ T56 w 1732"/>
              <a:gd name="T58" fmla="+- 0 17171 17139"/>
              <a:gd name="T59" fmla="*/ 17171 h 411"/>
              <a:gd name="T60" fmla="+- 0 15085 13397"/>
              <a:gd name="T61" fmla="*/ T60 w 1732"/>
              <a:gd name="T62" fmla="+- 0 17149 17139"/>
              <a:gd name="T63" fmla="*/ 17149 h 411"/>
              <a:gd name="T64" fmla="+- 0 15109 13397"/>
              <a:gd name="T65" fmla="*/ T64 w 1732"/>
              <a:gd name="T66" fmla="+- 0 17144 17139"/>
              <a:gd name="T67" fmla="*/ 17144 h 411"/>
              <a:gd name="T68" fmla="+- 0 15114 13397"/>
              <a:gd name="T69" fmla="*/ T68 w 1732"/>
              <a:gd name="T70" fmla="+- 0 17143 17139"/>
              <a:gd name="T71" fmla="*/ 17143 h 411"/>
              <a:gd name="T72" fmla="+- 0 15128 13397"/>
              <a:gd name="T73" fmla="*/ T72 w 1732"/>
              <a:gd name="T74" fmla="+- 0 17139 17139"/>
              <a:gd name="T75" fmla="*/ 17139 h 411"/>
              <a:gd name="T76" fmla="+- 0 15085 13397"/>
              <a:gd name="T77" fmla="*/ T76 w 1732"/>
              <a:gd name="T78" fmla="+- 0 17156 17139"/>
              <a:gd name="T79" fmla="*/ 17156 h 411"/>
              <a:gd name="T80" fmla="+- 0 15041 13397"/>
              <a:gd name="T81" fmla="*/ T80 w 1732"/>
              <a:gd name="T82" fmla="+- 0 17170 17139"/>
              <a:gd name="T83" fmla="*/ 17170 h 411"/>
              <a:gd name="T84" fmla="+- 0 14997 13397"/>
              <a:gd name="T85" fmla="*/ T84 w 1732"/>
              <a:gd name="T86" fmla="+- 0 17184 17139"/>
              <a:gd name="T87" fmla="*/ 17184 h 411"/>
              <a:gd name="T88" fmla="+- 0 14725 13397"/>
              <a:gd name="T89" fmla="*/ T88 w 1732"/>
              <a:gd name="T90" fmla="+- 0 17272 17139"/>
              <a:gd name="T91" fmla="*/ 17272 h 411"/>
              <a:gd name="T92" fmla="+- 0 14451 13397"/>
              <a:gd name="T93" fmla="*/ T92 w 1732"/>
              <a:gd name="T94" fmla="+- 0 17335 17139"/>
              <a:gd name="T95" fmla="*/ 17335 h 411"/>
              <a:gd name="T96" fmla="+- 0 14164 13397"/>
              <a:gd name="T97" fmla="*/ T96 w 1732"/>
              <a:gd name="T98" fmla="+- 0 17348 17139"/>
              <a:gd name="T99" fmla="*/ 17348 h 411"/>
              <a:gd name="T100" fmla="+- 0 14065 13397"/>
              <a:gd name="T101" fmla="*/ T100 w 1732"/>
              <a:gd name="T102" fmla="+- 0 17352 17139"/>
              <a:gd name="T103" fmla="*/ 17352 h 411"/>
              <a:gd name="T104" fmla="+- 0 13966 13397"/>
              <a:gd name="T105" fmla="*/ T104 w 1732"/>
              <a:gd name="T106" fmla="+- 0 17356 17139"/>
              <a:gd name="T107" fmla="*/ 17356 h 411"/>
              <a:gd name="T108" fmla="+- 0 13867 13397"/>
              <a:gd name="T109" fmla="*/ T108 w 1732"/>
              <a:gd name="T110" fmla="+- 0 17361 17139"/>
              <a:gd name="T111" fmla="*/ 17361 h 411"/>
              <a:gd name="T112" fmla="+- 0 13784 13397"/>
              <a:gd name="T113" fmla="*/ T112 w 1732"/>
              <a:gd name="T114" fmla="+- 0 17365 17139"/>
              <a:gd name="T115" fmla="*/ 17365 h 411"/>
              <a:gd name="T116" fmla="+- 0 13702 13397"/>
              <a:gd name="T117" fmla="*/ T116 w 1732"/>
              <a:gd name="T118" fmla="+- 0 17363 17139"/>
              <a:gd name="T119" fmla="*/ 17363 h 411"/>
              <a:gd name="T120" fmla="+- 0 13620 13397"/>
              <a:gd name="T121" fmla="*/ T120 w 1732"/>
              <a:gd name="T122" fmla="+- 0 17356 17139"/>
              <a:gd name="T123" fmla="*/ 17356 h 411"/>
              <a:gd name="T124" fmla="+- 0 13564 13397"/>
              <a:gd name="T125" fmla="*/ T124 w 1732"/>
              <a:gd name="T126" fmla="+- 0 17351 17139"/>
              <a:gd name="T127" fmla="*/ 17351 h 411"/>
              <a:gd name="T128" fmla="+- 0 13522 13397"/>
              <a:gd name="T129" fmla="*/ T128 w 1732"/>
              <a:gd name="T130" fmla="+- 0 17339 17139"/>
              <a:gd name="T131" fmla="*/ 17339 h 411"/>
              <a:gd name="T132" fmla="+- 0 13471 13397"/>
              <a:gd name="T133" fmla="*/ T132 w 1732"/>
              <a:gd name="T134" fmla="+- 0 17356 17139"/>
              <a:gd name="T135" fmla="*/ 17356 h 411"/>
              <a:gd name="T136" fmla="+- 0 13459 13397"/>
              <a:gd name="T137" fmla="*/ T136 w 1732"/>
              <a:gd name="T138" fmla="+- 0 17366 17139"/>
              <a:gd name="T139" fmla="*/ 17366 h 411"/>
              <a:gd name="T140" fmla="+- 0 13455 13397"/>
              <a:gd name="T141" fmla="*/ T140 w 1732"/>
              <a:gd name="T142" fmla="+- 0 17370 17139"/>
              <a:gd name="T143" fmla="*/ 17370 h 411"/>
              <a:gd name="T144" fmla="+- 0 13444 13397"/>
              <a:gd name="T145" fmla="*/ T144 w 1732"/>
              <a:gd name="T146" fmla="+- 0 17370 17139"/>
              <a:gd name="T147" fmla="*/ 17370 h 4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1732" h="411" extrusionOk="0">
                <a:moveTo>
                  <a:pt x="16" y="410"/>
                </a:moveTo>
                <a:cubicBezTo>
                  <a:pt x="12" y="377"/>
                  <a:pt x="-17" y="392"/>
                  <a:pt x="35" y="360"/>
                </a:cubicBezTo>
                <a:cubicBezTo>
                  <a:pt x="105" y="317"/>
                  <a:pt x="215" y="305"/>
                  <a:pt x="294" y="287"/>
                </a:cubicBezTo>
                <a:cubicBezTo>
                  <a:pt x="498" y="241"/>
                  <a:pt x="704" y="211"/>
                  <a:pt x="909" y="171"/>
                </a:cubicBezTo>
                <a:cubicBezTo>
                  <a:pt x="1076" y="139"/>
                  <a:pt x="1243" y="108"/>
                  <a:pt x="1409" y="74"/>
                </a:cubicBezTo>
                <a:cubicBezTo>
                  <a:pt x="1502" y="55"/>
                  <a:pt x="1595" y="32"/>
                  <a:pt x="1688" y="10"/>
                </a:cubicBezTo>
                <a:cubicBezTo>
                  <a:pt x="1712" y="5"/>
                  <a:pt x="1717" y="4"/>
                  <a:pt x="1731" y="0"/>
                </a:cubicBezTo>
                <a:cubicBezTo>
                  <a:pt x="1688" y="17"/>
                  <a:pt x="1644" y="31"/>
                  <a:pt x="1600" y="45"/>
                </a:cubicBezTo>
                <a:cubicBezTo>
                  <a:pt x="1328" y="133"/>
                  <a:pt x="1054" y="196"/>
                  <a:pt x="767" y="209"/>
                </a:cubicBezTo>
                <a:cubicBezTo>
                  <a:pt x="668" y="213"/>
                  <a:pt x="569" y="217"/>
                  <a:pt x="470" y="222"/>
                </a:cubicBezTo>
                <a:cubicBezTo>
                  <a:pt x="387" y="226"/>
                  <a:pt x="305" y="224"/>
                  <a:pt x="223" y="217"/>
                </a:cubicBezTo>
                <a:cubicBezTo>
                  <a:pt x="167" y="212"/>
                  <a:pt x="125" y="200"/>
                  <a:pt x="74" y="217"/>
                </a:cubicBezTo>
                <a:cubicBezTo>
                  <a:pt x="62" y="227"/>
                  <a:pt x="58" y="231"/>
                  <a:pt x="47" y="231"/>
                </a:cubicBezTo>
              </a:path>
            </a:pathLst>
          </a:custGeom>
          <a:noFill/>
          <a:ln w="19050" cap="rnd">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F8C0C6D-4F03-49E0-95D0-A24B7435F966}" type="slidenum">
              <a:rPr lang="es-MX"/>
              <a:pPr/>
              <a:t>55</a:t>
            </a:fld>
            <a:endParaRPr lang="es-MX"/>
          </a:p>
        </p:txBody>
      </p:sp>
      <p:sp>
        <p:nvSpPr>
          <p:cNvPr id="271362" name="Rectangle 2"/>
          <p:cNvSpPr>
            <a:spLocks noGrp="1" noChangeArrowheads="1"/>
          </p:cNvSpPr>
          <p:nvPr>
            <p:ph type="title"/>
          </p:nvPr>
        </p:nvSpPr>
        <p:spPr>
          <a:xfrm>
            <a:off x="1981200" y="609600"/>
            <a:ext cx="6705600" cy="1143000"/>
          </a:xfrm>
        </p:spPr>
        <p:txBody>
          <a:bodyPr/>
          <a:lstStyle/>
          <a:p>
            <a:r>
              <a:rPr lang="es-MX"/>
              <a:t>El problema de la mochila</a:t>
            </a:r>
          </a:p>
        </p:txBody>
      </p:sp>
      <p:sp>
        <p:nvSpPr>
          <p:cNvPr id="271363" name="Rectangle 3"/>
          <p:cNvSpPr>
            <a:spLocks noGrp="1" noChangeArrowheads="1"/>
          </p:cNvSpPr>
          <p:nvPr>
            <p:ph type="body" idx="1"/>
          </p:nvPr>
        </p:nvSpPr>
        <p:spPr>
          <a:xfrm>
            <a:off x="76200" y="2057400"/>
            <a:ext cx="9144000" cy="4114800"/>
          </a:xfrm>
        </p:spPr>
        <p:txBody>
          <a:bodyPr/>
          <a:lstStyle/>
          <a:p>
            <a:r>
              <a:rPr lang="es-MX" i="1"/>
              <a:t>Recordando</a:t>
            </a:r>
            <a:r>
              <a:rPr lang="es-MX"/>
              <a:t>: </a:t>
            </a:r>
            <a:r>
              <a:rPr lang="es-MX" sz="2800"/>
              <a:t>Seleccionar el conjunto de objetos que maximice el valor que se puede guardar en la mochila sin exceder un peso específico que esta soporta.</a:t>
            </a:r>
          </a:p>
          <a:p>
            <a:r>
              <a:rPr lang="es-MX"/>
              <a:t>El problema ya fue resuelto con Programación dinámica, sin embargo, cumple las condiciones para ser resuelto con backtracking.</a:t>
            </a:r>
          </a:p>
          <a:p>
            <a:r>
              <a:rPr lang="es-MX"/>
              <a:t>A diferencia de los problemas anteriores, ESTE ES UN PROBLEMA DE OPTIMIZACIÓN, por lo que la forma de hacer el backtracking tendrá que considerarlo.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1363">
                                            <p:txEl>
                                              <p:pRg st="1" end="1"/>
                                            </p:txEl>
                                          </p:spTgt>
                                        </p:tgtEl>
                                        <p:attrNameLst>
                                          <p:attrName>style.visibility</p:attrName>
                                        </p:attrNameLst>
                                      </p:cBhvr>
                                      <p:to>
                                        <p:strVal val="visible"/>
                                      </p:to>
                                    </p:set>
                                    <p:anim calcmode="lin" valueType="num">
                                      <p:cBhvr additive="base">
                                        <p:cTn id="7" dur="500" fill="hold"/>
                                        <p:tgtEl>
                                          <p:spTgt spid="27136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1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1363">
                                            <p:txEl>
                                              <p:pRg st="2" end="2"/>
                                            </p:txEl>
                                          </p:spTgt>
                                        </p:tgtEl>
                                        <p:attrNameLst>
                                          <p:attrName>style.visibility</p:attrName>
                                        </p:attrNameLst>
                                      </p:cBhvr>
                                      <p:to>
                                        <p:strVal val="visible"/>
                                      </p:to>
                                    </p:set>
                                    <p:anim calcmode="lin" valueType="num">
                                      <p:cBhvr additive="base">
                                        <p:cTn id="13" dur="500" fill="hold"/>
                                        <p:tgtEl>
                                          <p:spTgt spid="27136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13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uiExpand="1"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9DC3391-EF59-43AA-80BA-DC30FFBB9471}" type="slidenum">
              <a:rPr lang="es-MX"/>
              <a:pPr/>
              <a:t>56</a:t>
            </a:fld>
            <a:endParaRPr lang="es-MX"/>
          </a:p>
        </p:txBody>
      </p:sp>
      <p:sp>
        <p:nvSpPr>
          <p:cNvPr id="272386" name="Rectangle 2"/>
          <p:cNvSpPr>
            <a:spLocks noGrp="1" noChangeArrowheads="1"/>
          </p:cNvSpPr>
          <p:nvPr>
            <p:ph type="title"/>
          </p:nvPr>
        </p:nvSpPr>
        <p:spPr/>
        <p:txBody>
          <a:bodyPr/>
          <a:lstStyle/>
          <a:p>
            <a:r>
              <a:rPr lang="es-MX" sz="3600"/>
              <a:t>Algoritmo general de Backtracking con optimización</a:t>
            </a:r>
          </a:p>
        </p:txBody>
      </p:sp>
      <p:sp>
        <p:nvSpPr>
          <p:cNvPr id="272387" name="Rectangle 3"/>
          <p:cNvSpPr>
            <a:spLocks noGrp="1" noChangeArrowheads="1"/>
          </p:cNvSpPr>
          <p:nvPr>
            <p:ph type="body" idx="1"/>
          </p:nvPr>
        </p:nvSpPr>
        <p:spPr>
          <a:xfrm>
            <a:off x="228600" y="1905000"/>
            <a:ext cx="7772400" cy="4114800"/>
          </a:xfrm>
        </p:spPr>
        <p:txBody>
          <a:bodyPr/>
          <a:lstStyle/>
          <a:p>
            <a:pPr>
              <a:buFontTx/>
              <a:buNone/>
            </a:pPr>
            <a:r>
              <a:rPr lang="en-US" sz="2800" i="1" noProof="1">
                <a:latin typeface="Times New Roman" pitchFamily="18" charset="0"/>
              </a:rPr>
              <a:t>void verifica_nodo (Nodo r)</a:t>
            </a:r>
          </a:p>
          <a:p>
            <a:pPr>
              <a:buFontTx/>
              <a:buNone/>
            </a:pPr>
            <a:r>
              <a:rPr lang="en-US" sz="2800" i="1" noProof="1">
                <a:latin typeface="Times New Roman" pitchFamily="18" charset="0"/>
              </a:rPr>
              <a:t>{ 	Nodo h;</a:t>
            </a:r>
          </a:p>
          <a:p>
            <a:pPr>
              <a:buFontTx/>
              <a:buNone/>
            </a:pPr>
            <a:r>
              <a:rPr lang="en-US" sz="2800" b="1" i="1" noProof="1">
                <a:latin typeface="Times New Roman" pitchFamily="18" charset="0"/>
              </a:rPr>
              <a:t>	if (valor(r) es mejor que optimo)</a:t>
            </a:r>
          </a:p>
          <a:p>
            <a:pPr>
              <a:buFontTx/>
              <a:buNone/>
            </a:pPr>
            <a:r>
              <a:rPr lang="en-US" sz="2800" b="1" i="1" noProof="1">
                <a:latin typeface="Times New Roman" pitchFamily="18" charset="0"/>
              </a:rPr>
              <a:t>	   optimo = valor(r);</a:t>
            </a:r>
          </a:p>
          <a:p>
            <a:pPr>
              <a:buFontTx/>
              <a:buNone/>
            </a:pPr>
            <a:r>
              <a:rPr lang="en-US" sz="2800" i="1" noProof="1">
                <a:latin typeface="Times New Roman" pitchFamily="18" charset="0"/>
              </a:rPr>
              <a:t>  	if (el nodo r cumple criterio de selección)</a:t>
            </a:r>
          </a:p>
          <a:p>
            <a:pPr>
              <a:buFontTx/>
              <a:buNone/>
            </a:pPr>
            <a:r>
              <a:rPr lang="en-US" sz="2800" i="1" noProof="1">
                <a:latin typeface="Times New Roman" pitchFamily="18" charset="0"/>
              </a:rPr>
              <a:t>  		for (cada hijo h de r)</a:t>
            </a:r>
          </a:p>
          <a:p>
            <a:pPr>
              <a:buFontTx/>
              <a:buNone/>
            </a:pPr>
            <a:r>
              <a:rPr lang="en-US" sz="2800" i="1" noProof="1">
                <a:latin typeface="Times New Roman" pitchFamily="18" charset="0"/>
              </a:rPr>
              <a:t> 		    verifica_nodo(h);</a:t>
            </a:r>
          </a:p>
          <a:p>
            <a:pPr>
              <a:buFontTx/>
              <a:buNone/>
            </a:pPr>
            <a:r>
              <a:rPr lang="en-US" sz="2800" i="1" noProof="1">
                <a:latin typeface="Times New Roman" pitchFamily="18" charset="0"/>
              </a:rPr>
              <a:t>}</a:t>
            </a:r>
            <a:endParaRPr lang="en-US" noProof="1"/>
          </a:p>
        </p:txBody>
      </p:sp>
      <p:sp>
        <p:nvSpPr>
          <p:cNvPr id="272388" name="Text Box 4"/>
          <p:cNvSpPr txBox="1">
            <a:spLocks noChangeArrowheads="1"/>
          </p:cNvSpPr>
          <p:nvPr/>
        </p:nvSpPr>
        <p:spPr bwMode="auto">
          <a:xfrm>
            <a:off x="6086475" y="4498975"/>
            <a:ext cx="2905125" cy="2282825"/>
          </a:xfrm>
          <a:prstGeom prst="rect">
            <a:avLst/>
          </a:prstGeom>
          <a:solidFill>
            <a:srgbClr val="FFCC00"/>
          </a:solidFill>
          <a:ln w="57150">
            <a:solidFill>
              <a:srgbClr val="CC0000"/>
            </a:solidFill>
            <a:miter lim="800000"/>
            <a:headEnd/>
            <a:tailEnd/>
          </a:ln>
          <a:effectLst/>
        </p:spPr>
        <p:txBody>
          <a:bodyPr wrap="none">
            <a:spAutoFit/>
          </a:bodyPr>
          <a:lstStyle/>
          <a:p>
            <a:r>
              <a:rPr lang="es-MX" sz="2000">
                <a:latin typeface="Arial Narrow" pitchFamily="34" charset="0"/>
              </a:rPr>
              <a:t>En este caso, </a:t>
            </a:r>
          </a:p>
          <a:p>
            <a:r>
              <a:rPr lang="es-MX" sz="2000">
                <a:latin typeface="Arial Narrow" pitchFamily="34" charset="0"/>
              </a:rPr>
              <a:t>se explora TODO </a:t>
            </a:r>
          </a:p>
          <a:p>
            <a:r>
              <a:rPr lang="es-MX" sz="2000">
                <a:latin typeface="Arial Narrow" pitchFamily="34" charset="0"/>
              </a:rPr>
              <a:t>el árbol de búsqueda</a:t>
            </a:r>
          </a:p>
          <a:p>
            <a:r>
              <a:rPr lang="es-MX" sz="2000">
                <a:latin typeface="Arial Narrow" pitchFamily="34" charset="0"/>
              </a:rPr>
              <a:t>de soluciones, haciendo</a:t>
            </a:r>
          </a:p>
          <a:p>
            <a:r>
              <a:rPr lang="es-MX" sz="2000">
                <a:latin typeface="Arial Narrow" pitchFamily="34" charset="0"/>
              </a:rPr>
              <a:t>las podas correspondientes, </a:t>
            </a:r>
          </a:p>
          <a:p>
            <a:r>
              <a:rPr lang="es-MX" sz="2000">
                <a:latin typeface="Arial Narrow" pitchFamily="34" charset="0"/>
              </a:rPr>
              <a:t>y obteniendo al final, la</a:t>
            </a:r>
          </a:p>
          <a:p>
            <a:r>
              <a:rPr lang="es-MX" sz="2000">
                <a:latin typeface="Arial Narrow" pitchFamily="34" charset="0"/>
              </a:rPr>
              <a:t>solución óptima.</a:t>
            </a:r>
            <a:endParaRPr lang="es-MX" sz="1800">
              <a:latin typeface="Arial Narrow"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 calcmode="lin" valueType="num">
                                      <p:cBhvr additive="base">
                                        <p:cTn id="7" dur="500" fill="hold"/>
                                        <p:tgtEl>
                                          <p:spTgt spid="272388"/>
                                        </p:tgtEl>
                                        <p:attrNameLst>
                                          <p:attrName>ppt_x</p:attrName>
                                        </p:attrNameLst>
                                      </p:cBhvr>
                                      <p:tavLst>
                                        <p:tav tm="0">
                                          <p:val>
                                            <p:strVal val="0-#ppt_w/2"/>
                                          </p:val>
                                        </p:tav>
                                        <p:tav tm="100000">
                                          <p:val>
                                            <p:strVal val="#ppt_x"/>
                                          </p:val>
                                        </p:tav>
                                      </p:tavLst>
                                    </p:anim>
                                    <p:anim calcmode="lin" valueType="num">
                                      <p:cBhvr additive="base">
                                        <p:cTn id="8" dur="500" fill="hold"/>
                                        <p:tgtEl>
                                          <p:spTgt spid="272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715D28B-9BCE-47FD-9699-F7FF0C213C1D}" type="slidenum">
              <a:rPr lang="es-MX"/>
              <a:pPr/>
              <a:t>57</a:t>
            </a:fld>
            <a:endParaRPr lang="es-MX"/>
          </a:p>
        </p:txBody>
      </p:sp>
      <p:sp>
        <p:nvSpPr>
          <p:cNvPr id="273410" name="Rectangle 2"/>
          <p:cNvSpPr>
            <a:spLocks noGrp="1" noChangeArrowheads="1"/>
          </p:cNvSpPr>
          <p:nvPr>
            <p:ph type="title"/>
          </p:nvPr>
        </p:nvSpPr>
        <p:spPr/>
        <p:txBody>
          <a:bodyPr/>
          <a:lstStyle/>
          <a:p>
            <a:r>
              <a:rPr lang="es-MX"/>
              <a:t>Problema de la mochila</a:t>
            </a:r>
          </a:p>
        </p:txBody>
      </p:sp>
      <p:sp>
        <p:nvSpPr>
          <p:cNvPr id="273411" name="Rectangle 3"/>
          <p:cNvSpPr>
            <a:spLocks noGrp="1" noChangeArrowheads="1"/>
          </p:cNvSpPr>
          <p:nvPr>
            <p:ph type="body" idx="1"/>
          </p:nvPr>
        </p:nvSpPr>
        <p:spPr>
          <a:xfrm>
            <a:off x="228600" y="2133600"/>
            <a:ext cx="8763000" cy="4114800"/>
          </a:xfrm>
        </p:spPr>
        <p:txBody>
          <a:bodyPr/>
          <a:lstStyle/>
          <a:p>
            <a:r>
              <a:rPr lang="es-MX"/>
              <a:t>Árbol de búsqueda de soluciones:</a:t>
            </a:r>
          </a:p>
          <a:p>
            <a:pPr lvl="1"/>
            <a:r>
              <a:rPr lang="es-MX" sz="2400"/>
              <a:t>Similar al del problema de “Sum-of-subsets”…</a:t>
            </a:r>
          </a:p>
          <a:p>
            <a:pPr lvl="1"/>
            <a:r>
              <a:rPr lang="es-MX" sz="2400"/>
              <a:t>Cada nivel indica un objeto a incluir en la mochila…</a:t>
            </a:r>
          </a:p>
          <a:p>
            <a:pPr lvl="1"/>
            <a:r>
              <a:rPr lang="es-MX" sz="2400"/>
              <a:t>Cada nodo del árbol tiene 2 hijos; uno que incluye al objeto y otro que no lo incluye…</a:t>
            </a:r>
            <a:endParaRPr lang="es-MX"/>
          </a:p>
          <a:p>
            <a:r>
              <a:rPr lang="es-MX"/>
              <a:t>Criterio de selección:</a:t>
            </a:r>
          </a:p>
          <a:p>
            <a:pPr lvl="1"/>
            <a:r>
              <a:rPr lang="es-MX" sz="2400"/>
              <a:t>Si el peso acumulado de los objetos incluidos no excede a la capacidad de la mochila…</a:t>
            </a:r>
          </a:p>
          <a:p>
            <a:pPr lvl="1"/>
            <a:r>
              <a:rPr lang="es-MX" sz="2400"/>
              <a:t>Si el valor posible a acumular es mayor al mejor valor acumulado hasta ese momento...</a:t>
            </a:r>
            <a:endParaRPr lang="es-MX"/>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3411">
                                            <p:txEl>
                                              <p:pRg st="1" end="1"/>
                                            </p:txEl>
                                          </p:spTgt>
                                        </p:tgtEl>
                                        <p:attrNameLst>
                                          <p:attrName>style.visibility</p:attrName>
                                        </p:attrNameLst>
                                      </p:cBhvr>
                                      <p:to>
                                        <p:strVal val="visible"/>
                                      </p:to>
                                    </p:set>
                                    <p:anim calcmode="lin" valueType="num">
                                      <p:cBhvr additive="base">
                                        <p:cTn id="7" dur="500" fill="hold"/>
                                        <p:tgtEl>
                                          <p:spTgt spid="27341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3411">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3411">
                                            <p:txEl>
                                              <p:pRg st="2" end="2"/>
                                            </p:txEl>
                                          </p:spTgt>
                                        </p:tgtEl>
                                        <p:attrNameLst>
                                          <p:attrName>style.visibility</p:attrName>
                                        </p:attrNameLst>
                                      </p:cBhvr>
                                      <p:to>
                                        <p:strVal val="visible"/>
                                      </p:to>
                                    </p:set>
                                    <p:anim calcmode="lin" valueType="num">
                                      <p:cBhvr additive="base">
                                        <p:cTn id="11" dur="500" fill="hold"/>
                                        <p:tgtEl>
                                          <p:spTgt spid="273411">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3411">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73411">
                                            <p:txEl>
                                              <p:pRg st="3" end="3"/>
                                            </p:txEl>
                                          </p:spTgt>
                                        </p:tgtEl>
                                        <p:attrNameLst>
                                          <p:attrName>style.visibility</p:attrName>
                                        </p:attrNameLst>
                                      </p:cBhvr>
                                      <p:to>
                                        <p:strVal val="visible"/>
                                      </p:to>
                                    </p:set>
                                    <p:anim calcmode="lin" valueType="num">
                                      <p:cBhvr additive="base">
                                        <p:cTn id="15" dur="500" fill="hold"/>
                                        <p:tgtEl>
                                          <p:spTgt spid="273411">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3411">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3411">
                                            <p:txEl>
                                              <p:pRg st="4" end="4"/>
                                            </p:txEl>
                                          </p:spTgt>
                                        </p:tgtEl>
                                        <p:attrNameLst>
                                          <p:attrName>style.visibility</p:attrName>
                                        </p:attrNameLst>
                                      </p:cBhvr>
                                      <p:to>
                                        <p:strVal val="visible"/>
                                      </p:to>
                                    </p:set>
                                    <p:anim calcmode="lin" valueType="num">
                                      <p:cBhvr additive="base">
                                        <p:cTn id="19" dur="500" fill="hold"/>
                                        <p:tgtEl>
                                          <p:spTgt spid="27341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34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3411">
                                            <p:txEl>
                                              <p:pRg st="5" end="5"/>
                                            </p:txEl>
                                          </p:spTgt>
                                        </p:tgtEl>
                                        <p:attrNameLst>
                                          <p:attrName>style.visibility</p:attrName>
                                        </p:attrNameLst>
                                      </p:cBhvr>
                                      <p:to>
                                        <p:strVal val="visible"/>
                                      </p:to>
                                    </p:set>
                                    <p:anim calcmode="lin" valueType="num">
                                      <p:cBhvr additive="base">
                                        <p:cTn id="25" dur="500" fill="hold"/>
                                        <p:tgtEl>
                                          <p:spTgt spid="27341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34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3411">
                                            <p:txEl>
                                              <p:pRg st="6" end="6"/>
                                            </p:txEl>
                                          </p:spTgt>
                                        </p:tgtEl>
                                        <p:attrNameLst>
                                          <p:attrName>style.visibility</p:attrName>
                                        </p:attrNameLst>
                                      </p:cBhvr>
                                      <p:to>
                                        <p:strVal val="visible"/>
                                      </p:to>
                                    </p:set>
                                    <p:anim calcmode="lin" valueType="num">
                                      <p:cBhvr additive="base">
                                        <p:cTn id="31" dur="500" fill="hold"/>
                                        <p:tgtEl>
                                          <p:spTgt spid="273411">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341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uiExpand="1"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90158E1-60E8-4A2C-A12C-76B35B3713DF}" type="slidenum">
              <a:rPr lang="es-MX"/>
              <a:pPr/>
              <a:t>58</a:t>
            </a:fld>
            <a:endParaRPr lang="es-MX"/>
          </a:p>
        </p:txBody>
      </p:sp>
      <p:sp>
        <p:nvSpPr>
          <p:cNvPr id="274434" name="Rectangle 2"/>
          <p:cNvSpPr>
            <a:spLocks noGrp="1" noChangeArrowheads="1"/>
          </p:cNvSpPr>
          <p:nvPr>
            <p:ph type="title"/>
          </p:nvPr>
        </p:nvSpPr>
        <p:spPr/>
        <p:txBody>
          <a:bodyPr/>
          <a:lstStyle/>
          <a:p>
            <a:r>
              <a:rPr lang="es-MX" sz="3600"/>
              <a:t>Estimación del </a:t>
            </a:r>
            <a:br>
              <a:rPr lang="es-MX" sz="3600"/>
            </a:br>
            <a:r>
              <a:rPr lang="es-MX" sz="3600"/>
              <a:t>valor posible a acumular</a:t>
            </a:r>
          </a:p>
        </p:txBody>
      </p:sp>
      <p:sp>
        <p:nvSpPr>
          <p:cNvPr id="274435" name="Rectangle 3"/>
          <p:cNvSpPr>
            <a:spLocks noGrp="1" noChangeArrowheads="1"/>
          </p:cNvSpPr>
          <p:nvPr>
            <p:ph type="body" idx="1"/>
          </p:nvPr>
        </p:nvSpPr>
        <p:spPr>
          <a:xfrm>
            <a:off x="304800" y="1981200"/>
            <a:ext cx="8610600" cy="4114800"/>
          </a:xfrm>
        </p:spPr>
        <p:txBody>
          <a:bodyPr/>
          <a:lstStyle/>
          <a:p>
            <a:r>
              <a:rPr lang="es-MX" sz="2800"/>
              <a:t>Si en un nodo del nivel i, se conoce cuál es el peso acumulado, y el valor acumulado…</a:t>
            </a:r>
          </a:p>
          <a:p>
            <a:r>
              <a:rPr lang="es-MX" sz="2800"/>
              <a:t>¿Cuántos objetos más podrían acumularse sin exceder el peso permitido, y cuál es el valor posible a acumular con estos objetos?</a:t>
            </a:r>
          </a:p>
          <a:p>
            <a:r>
              <a:rPr lang="es-MX" sz="2800"/>
              <a:t>Estratégicamente, conviene que los objetos estén ordenados de acuerdo a su valor proporcional de acuerdo a su peso (valor</a:t>
            </a:r>
            <a:r>
              <a:rPr lang="es-MX" sz="2800" baseline="-25000"/>
              <a:t>i </a:t>
            </a:r>
            <a:r>
              <a:rPr lang="es-MX" sz="2800"/>
              <a:t>/ peso</a:t>
            </a:r>
            <a:r>
              <a:rPr lang="es-MX" sz="2800" baseline="-25000"/>
              <a:t>i</a:t>
            </a:r>
            <a:r>
              <a:rPr lang="es-MX" sz="2800"/>
              <a:t>)... </a:t>
            </a:r>
          </a:p>
          <a:p>
            <a:r>
              <a:rPr lang="es-MX" sz="2800"/>
              <a:t>Y que en orden descendente se vayan incluyendo en los niveles del árbol.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 calcmode="lin" valueType="num">
                                      <p:cBhvr additive="base">
                                        <p:cTn id="7" dur="500" fill="hold"/>
                                        <p:tgtEl>
                                          <p:spTgt spid="274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4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4435">
                                            <p:txEl>
                                              <p:pRg st="1" end="1"/>
                                            </p:txEl>
                                          </p:spTgt>
                                        </p:tgtEl>
                                        <p:attrNameLst>
                                          <p:attrName>style.visibility</p:attrName>
                                        </p:attrNameLst>
                                      </p:cBhvr>
                                      <p:to>
                                        <p:strVal val="visible"/>
                                      </p:to>
                                    </p:set>
                                    <p:anim calcmode="lin" valueType="num">
                                      <p:cBhvr additive="base">
                                        <p:cTn id="13" dur="500" fill="hold"/>
                                        <p:tgtEl>
                                          <p:spTgt spid="2744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4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4435">
                                            <p:txEl>
                                              <p:pRg st="2" end="2"/>
                                            </p:txEl>
                                          </p:spTgt>
                                        </p:tgtEl>
                                        <p:attrNameLst>
                                          <p:attrName>style.visibility</p:attrName>
                                        </p:attrNameLst>
                                      </p:cBhvr>
                                      <p:to>
                                        <p:strVal val="visible"/>
                                      </p:to>
                                    </p:set>
                                    <p:anim calcmode="lin" valueType="num">
                                      <p:cBhvr additive="base">
                                        <p:cTn id="19" dur="500" fill="hold"/>
                                        <p:tgtEl>
                                          <p:spTgt spid="2744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4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4435">
                                            <p:txEl>
                                              <p:pRg st="3" end="3"/>
                                            </p:txEl>
                                          </p:spTgt>
                                        </p:tgtEl>
                                        <p:attrNameLst>
                                          <p:attrName>style.visibility</p:attrName>
                                        </p:attrNameLst>
                                      </p:cBhvr>
                                      <p:to>
                                        <p:strVal val="visible"/>
                                      </p:to>
                                    </p:set>
                                    <p:anim calcmode="lin" valueType="num">
                                      <p:cBhvr additive="base">
                                        <p:cTn id="25" dur="500" fill="hold"/>
                                        <p:tgtEl>
                                          <p:spTgt spid="2744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44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0886766-73A6-40ED-9BE4-CF16284CB639}" type="slidenum">
              <a:rPr lang="es-MX"/>
              <a:pPr/>
              <a:t>59</a:t>
            </a:fld>
            <a:endParaRPr lang="es-MX"/>
          </a:p>
        </p:txBody>
      </p:sp>
      <p:sp>
        <p:nvSpPr>
          <p:cNvPr id="275458" name="Rectangle 2"/>
          <p:cNvSpPr>
            <a:spLocks noGrp="1" noChangeArrowheads="1"/>
          </p:cNvSpPr>
          <p:nvPr>
            <p:ph type="title"/>
          </p:nvPr>
        </p:nvSpPr>
        <p:spPr/>
        <p:txBody>
          <a:bodyPr/>
          <a:lstStyle/>
          <a:p>
            <a:r>
              <a:rPr lang="es-MX" sz="3600"/>
              <a:t>Estimación del </a:t>
            </a:r>
            <a:br>
              <a:rPr lang="es-MX" sz="3600"/>
            </a:br>
            <a:r>
              <a:rPr lang="es-MX" sz="3600"/>
              <a:t>valor posible a acumular</a:t>
            </a:r>
          </a:p>
        </p:txBody>
      </p:sp>
      <p:sp>
        <p:nvSpPr>
          <p:cNvPr id="275459" name="Rectangle 3"/>
          <p:cNvSpPr>
            <a:spLocks noGrp="1" noChangeArrowheads="1"/>
          </p:cNvSpPr>
          <p:nvPr>
            <p:ph type="body" idx="1"/>
          </p:nvPr>
        </p:nvSpPr>
        <p:spPr>
          <a:xfrm>
            <a:off x="304800" y="1981200"/>
            <a:ext cx="8610600" cy="4114800"/>
          </a:xfrm>
        </p:spPr>
        <p:txBody>
          <a:bodyPr/>
          <a:lstStyle/>
          <a:p>
            <a:r>
              <a:rPr lang="es-MX" sz="2800"/>
              <a:t>Sea el nodo del nivel k el que hace que el peso acumulado exceda al peso permitido…</a:t>
            </a:r>
          </a:p>
          <a:p>
            <a:r>
              <a:rPr lang="es-MX" sz="2800"/>
              <a:t>El valor posible a acumular, se puede calcular de la siguiente forma:</a:t>
            </a:r>
          </a:p>
          <a:p>
            <a:pPr lvl="1"/>
            <a:r>
              <a:rPr lang="es-MX" sz="2000"/>
              <a:t>Valor acumulado por los objetos ya incluidos, más…</a:t>
            </a:r>
          </a:p>
          <a:p>
            <a:pPr lvl="1"/>
            <a:r>
              <a:rPr lang="es-MX" sz="2000"/>
              <a:t>Valor de los objetos i+1 hasta k-1, más…</a:t>
            </a:r>
          </a:p>
          <a:p>
            <a:pPr lvl="1"/>
            <a:r>
              <a:rPr lang="es-MX" sz="2000"/>
              <a:t>Valor proporcional del objeto k por la fracción de peso que resta en la mochila…</a:t>
            </a:r>
          </a:p>
          <a:p>
            <a:r>
              <a:rPr lang="es-MX" sz="2800"/>
              <a:t>La fracción de peso que resta en la mochila se puede calcular:</a:t>
            </a:r>
          </a:p>
          <a:p>
            <a:pPr lvl="1"/>
            <a:r>
              <a:rPr lang="es-MX" sz="2000"/>
              <a:t>Peso permitido en la mochila, menos…</a:t>
            </a:r>
          </a:p>
          <a:p>
            <a:pPr lvl="1"/>
            <a:r>
              <a:rPr lang="es-MX" sz="2000"/>
              <a:t>Peso acumulado por los objetos ya incluidos, menos…</a:t>
            </a:r>
          </a:p>
          <a:p>
            <a:pPr lvl="1"/>
            <a:r>
              <a:rPr lang="es-MX" sz="2000"/>
              <a:t>Peso de los objetos i+1 hasta k-1.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5459">
                                            <p:txEl>
                                              <p:pRg st="2" end="2"/>
                                            </p:txEl>
                                          </p:spTgt>
                                        </p:tgtEl>
                                        <p:attrNameLst>
                                          <p:attrName>style.visibility</p:attrName>
                                        </p:attrNameLst>
                                      </p:cBhvr>
                                      <p:to>
                                        <p:strVal val="visible"/>
                                      </p:to>
                                    </p:set>
                                    <p:anim calcmode="lin" valueType="num">
                                      <p:cBhvr additive="base">
                                        <p:cTn id="7" dur="500" fill="hold"/>
                                        <p:tgtEl>
                                          <p:spTgt spid="27545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54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5459">
                                            <p:txEl>
                                              <p:pRg st="3" end="3"/>
                                            </p:txEl>
                                          </p:spTgt>
                                        </p:tgtEl>
                                        <p:attrNameLst>
                                          <p:attrName>style.visibility</p:attrName>
                                        </p:attrNameLst>
                                      </p:cBhvr>
                                      <p:to>
                                        <p:strVal val="visible"/>
                                      </p:to>
                                    </p:set>
                                    <p:anim calcmode="lin" valueType="num">
                                      <p:cBhvr additive="base">
                                        <p:cTn id="13" dur="500" fill="hold"/>
                                        <p:tgtEl>
                                          <p:spTgt spid="275459">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54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5459">
                                            <p:txEl>
                                              <p:pRg st="4" end="4"/>
                                            </p:txEl>
                                          </p:spTgt>
                                        </p:tgtEl>
                                        <p:attrNameLst>
                                          <p:attrName>style.visibility</p:attrName>
                                        </p:attrNameLst>
                                      </p:cBhvr>
                                      <p:to>
                                        <p:strVal val="visible"/>
                                      </p:to>
                                    </p:set>
                                    <p:anim calcmode="lin" valueType="num">
                                      <p:cBhvr additive="base">
                                        <p:cTn id="19" dur="500" fill="hold"/>
                                        <p:tgtEl>
                                          <p:spTgt spid="27545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54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5459">
                                            <p:txEl>
                                              <p:pRg st="5" end="5"/>
                                            </p:txEl>
                                          </p:spTgt>
                                        </p:tgtEl>
                                        <p:attrNameLst>
                                          <p:attrName>style.visibility</p:attrName>
                                        </p:attrNameLst>
                                      </p:cBhvr>
                                      <p:to>
                                        <p:strVal val="visible"/>
                                      </p:to>
                                    </p:set>
                                    <p:anim calcmode="lin" valueType="num">
                                      <p:cBhvr additive="base">
                                        <p:cTn id="25" dur="500" fill="hold"/>
                                        <p:tgtEl>
                                          <p:spTgt spid="27545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54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5459">
                                            <p:txEl>
                                              <p:pRg st="6" end="6"/>
                                            </p:txEl>
                                          </p:spTgt>
                                        </p:tgtEl>
                                        <p:attrNameLst>
                                          <p:attrName>style.visibility</p:attrName>
                                        </p:attrNameLst>
                                      </p:cBhvr>
                                      <p:to>
                                        <p:strVal val="visible"/>
                                      </p:to>
                                    </p:set>
                                    <p:anim calcmode="lin" valueType="num">
                                      <p:cBhvr additive="base">
                                        <p:cTn id="31" dur="500" fill="hold"/>
                                        <p:tgtEl>
                                          <p:spTgt spid="27545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54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5459">
                                            <p:txEl>
                                              <p:pRg st="7" end="7"/>
                                            </p:txEl>
                                          </p:spTgt>
                                        </p:tgtEl>
                                        <p:attrNameLst>
                                          <p:attrName>style.visibility</p:attrName>
                                        </p:attrNameLst>
                                      </p:cBhvr>
                                      <p:to>
                                        <p:strVal val="visible"/>
                                      </p:to>
                                    </p:set>
                                    <p:anim calcmode="lin" valueType="num">
                                      <p:cBhvr additive="base">
                                        <p:cTn id="37" dur="500" fill="hold"/>
                                        <p:tgtEl>
                                          <p:spTgt spid="275459">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54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5459">
                                            <p:txEl>
                                              <p:pRg st="8" end="8"/>
                                            </p:txEl>
                                          </p:spTgt>
                                        </p:tgtEl>
                                        <p:attrNameLst>
                                          <p:attrName>style.visibility</p:attrName>
                                        </p:attrNameLst>
                                      </p:cBhvr>
                                      <p:to>
                                        <p:strVal val="visible"/>
                                      </p:to>
                                    </p:set>
                                    <p:anim calcmode="lin" valueType="num">
                                      <p:cBhvr additive="base">
                                        <p:cTn id="43" dur="500" fill="hold"/>
                                        <p:tgtEl>
                                          <p:spTgt spid="275459">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545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uiExpand="1"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lide Number Placeholder 5"/>
          <p:cNvSpPr>
            <a:spLocks noGrp="1"/>
          </p:cNvSpPr>
          <p:nvPr>
            <p:ph type="sldNum" sz="quarter" idx="12"/>
          </p:nvPr>
        </p:nvSpPr>
        <p:spPr/>
        <p:txBody>
          <a:bodyPr/>
          <a:lstStyle/>
          <a:p>
            <a:fld id="{BF1BF497-373E-4396-A2C7-E56DD671C39F}" type="slidenum">
              <a:rPr lang="es-MX"/>
              <a:pPr/>
              <a:t>6</a:t>
            </a:fld>
            <a:endParaRPr lang="es-MX"/>
          </a:p>
        </p:txBody>
      </p:sp>
      <p:sp>
        <p:nvSpPr>
          <p:cNvPr id="221186"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21187" name="Rectangle 3"/>
          <p:cNvSpPr>
            <a:spLocks noGrp="1" noChangeArrowheads="1"/>
          </p:cNvSpPr>
          <p:nvPr>
            <p:ph type="body" idx="1"/>
          </p:nvPr>
        </p:nvSpPr>
        <p:spPr/>
        <p:txBody>
          <a:bodyPr/>
          <a:lstStyle/>
          <a:p>
            <a:pPr>
              <a:buFontTx/>
              <a:buNone/>
            </a:pPr>
            <a:r>
              <a:rPr lang="es-MX"/>
              <a:t>Árbol de búsqueda de soluciones:</a:t>
            </a:r>
          </a:p>
        </p:txBody>
      </p:sp>
      <p:sp>
        <p:nvSpPr>
          <p:cNvPr id="221188" name="Oval 4"/>
          <p:cNvSpPr>
            <a:spLocks noChangeArrowheads="1"/>
          </p:cNvSpPr>
          <p:nvPr/>
        </p:nvSpPr>
        <p:spPr bwMode="auto">
          <a:xfrm>
            <a:off x="5029200" y="2667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21189" name="Oval 5"/>
          <p:cNvSpPr>
            <a:spLocks noChangeArrowheads="1"/>
          </p:cNvSpPr>
          <p:nvPr/>
        </p:nvSpPr>
        <p:spPr bwMode="auto">
          <a:xfrm>
            <a:off x="3733800" y="32004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21190" name="Oval 6"/>
          <p:cNvSpPr>
            <a:spLocks noChangeArrowheads="1"/>
          </p:cNvSpPr>
          <p:nvPr/>
        </p:nvSpPr>
        <p:spPr bwMode="auto">
          <a:xfrm>
            <a:off x="4648200" y="32004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1,2</a:t>
            </a:r>
          </a:p>
        </p:txBody>
      </p:sp>
      <p:sp>
        <p:nvSpPr>
          <p:cNvPr id="221191" name="Oval 7"/>
          <p:cNvSpPr>
            <a:spLocks noChangeArrowheads="1"/>
          </p:cNvSpPr>
          <p:nvPr/>
        </p:nvSpPr>
        <p:spPr bwMode="auto">
          <a:xfrm>
            <a:off x="5410200" y="32004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1,3</a:t>
            </a:r>
          </a:p>
        </p:txBody>
      </p:sp>
      <p:sp>
        <p:nvSpPr>
          <p:cNvPr id="221192" name="Oval 8"/>
          <p:cNvSpPr>
            <a:spLocks noChangeArrowheads="1"/>
          </p:cNvSpPr>
          <p:nvPr/>
        </p:nvSpPr>
        <p:spPr bwMode="auto">
          <a:xfrm>
            <a:off x="6248400" y="32004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1,4</a:t>
            </a:r>
          </a:p>
        </p:txBody>
      </p:sp>
      <p:sp>
        <p:nvSpPr>
          <p:cNvPr id="221193" name="Oval 9"/>
          <p:cNvSpPr>
            <a:spLocks noChangeArrowheads="1"/>
          </p:cNvSpPr>
          <p:nvPr/>
        </p:nvSpPr>
        <p:spPr bwMode="auto">
          <a:xfrm>
            <a:off x="2743200" y="3886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21194" name="Oval 10"/>
          <p:cNvSpPr>
            <a:spLocks noChangeArrowheads="1"/>
          </p:cNvSpPr>
          <p:nvPr/>
        </p:nvSpPr>
        <p:spPr bwMode="auto">
          <a:xfrm>
            <a:off x="3352800" y="3886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2,2</a:t>
            </a:r>
          </a:p>
        </p:txBody>
      </p:sp>
      <p:sp>
        <p:nvSpPr>
          <p:cNvPr id="221195" name="Oval 11"/>
          <p:cNvSpPr>
            <a:spLocks noChangeArrowheads="1"/>
          </p:cNvSpPr>
          <p:nvPr/>
        </p:nvSpPr>
        <p:spPr bwMode="auto">
          <a:xfrm>
            <a:off x="3962400" y="3886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2,3</a:t>
            </a:r>
          </a:p>
        </p:txBody>
      </p:sp>
      <p:sp>
        <p:nvSpPr>
          <p:cNvPr id="221196" name="Oval 12"/>
          <p:cNvSpPr>
            <a:spLocks noChangeArrowheads="1"/>
          </p:cNvSpPr>
          <p:nvPr/>
        </p:nvSpPr>
        <p:spPr bwMode="auto">
          <a:xfrm>
            <a:off x="4572000" y="3886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2,4</a:t>
            </a:r>
          </a:p>
        </p:txBody>
      </p:sp>
      <p:sp>
        <p:nvSpPr>
          <p:cNvPr id="221197" name="Oval 13"/>
          <p:cNvSpPr>
            <a:spLocks noChangeArrowheads="1"/>
          </p:cNvSpPr>
          <p:nvPr/>
        </p:nvSpPr>
        <p:spPr bwMode="auto">
          <a:xfrm>
            <a:off x="1752600" y="4572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3,1</a:t>
            </a:r>
          </a:p>
        </p:txBody>
      </p:sp>
      <p:sp>
        <p:nvSpPr>
          <p:cNvPr id="221198" name="Oval 14"/>
          <p:cNvSpPr>
            <a:spLocks noChangeArrowheads="1"/>
          </p:cNvSpPr>
          <p:nvPr/>
        </p:nvSpPr>
        <p:spPr bwMode="auto">
          <a:xfrm>
            <a:off x="2362200" y="4572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3,2</a:t>
            </a:r>
          </a:p>
        </p:txBody>
      </p:sp>
      <p:sp>
        <p:nvSpPr>
          <p:cNvPr id="221199" name="Oval 15"/>
          <p:cNvSpPr>
            <a:spLocks noChangeArrowheads="1"/>
          </p:cNvSpPr>
          <p:nvPr/>
        </p:nvSpPr>
        <p:spPr bwMode="auto">
          <a:xfrm>
            <a:off x="2971800" y="4572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3,3</a:t>
            </a:r>
          </a:p>
        </p:txBody>
      </p:sp>
      <p:sp>
        <p:nvSpPr>
          <p:cNvPr id="221200" name="Oval 16"/>
          <p:cNvSpPr>
            <a:spLocks noChangeArrowheads="1"/>
          </p:cNvSpPr>
          <p:nvPr/>
        </p:nvSpPr>
        <p:spPr bwMode="auto">
          <a:xfrm>
            <a:off x="3581400" y="4572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3,4</a:t>
            </a:r>
          </a:p>
        </p:txBody>
      </p:sp>
      <p:sp>
        <p:nvSpPr>
          <p:cNvPr id="221201" name="Oval 17"/>
          <p:cNvSpPr>
            <a:spLocks noChangeArrowheads="1"/>
          </p:cNvSpPr>
          <p:nvPr/>
        </p:nvSpPr>
        <p:spPr bwMode="auto">
          <a:xfrm>
            <a:off x="304800" y="5334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21202" name="Oval 18"/>
          <p:cNvSpPr>
            <a:spLocks noChangeArrowheads="1"/>
          </p:cNvSpPr>
          <p:nvPr/>
        </p:nvSpPr>
        <p:spPr bwMode="auto">
          <a:xfrm>
            <a:off x="914400" y="5334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21203" name="Oval 19"/>
          <p:cNvSpPr>
            <a:spLocks noChangeArrowheads="1"/>
          </p:cNvSpPr>
          <p:nvPr/>
        </p:nvSpPr>
        <p:spPr bwMode="auto">
          <a:xfrm>
            <a:off x="1524000" y="5334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21204" name="Oval 20"/>
          <p:cNvSpPr>
            <a:spLocks noChangeArrowheads="1"/>
          </p:cNvSpPr>
          <p:nvPr/>
        </p:nvSpPr>
        <p:spPr bwMode="auto">
          <a:xfrm>
            <a:off x="2133600" y="5334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4,4</a:t>
            </a:r>
          </a:p>
        </p:txBody>
      </p:sp>
      <p:sp>
        <p:nvSpPr>
          <p:cNvPr id="221205" name="Oval 21"/>
          <p:cNvSpPr>
            <a:spLocks noChangeArrowheads="1"/>
          </p:cNvSpPr>
          <p:nvPr/>
        </p:nvSpPr>
        <p:spPr bwMode="auto">
          <a:xfrm>
            <a:off x="2971800" y="5334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4,1</a:t>
            </a:r>
          </a:p>
        </p:txBody>
      </p:sp>
      <p:sp>
        <p:nvSpPr>
          <p:cNvPr id="221206" name="Oval 22"/>
          <p:cNvSpPr>
            <a:spLocks noChangeArrowheads="1"/>
          </p:cNvSpPr>
          <p:nvPr/>
        </p:nvSpPr>
        <p:spPr bwMode="auto">
          <a:xfrm>
            <a:off x="3581400" y="5334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4,2</a:t>
            </a:r>
          </a:p>
        </p:txBody>
      </p:sp>
      <p:sp>
        <p:nvSpPr>
          <p:cNvPr id="221207" name="Oval 23"/>
          <p:cNvSpPr>
            <a:spLocks noChangeArrowheads="1"/>
          </p:cNvSpPr>
          <p:nvPr/>
        </p:nvSpPr>
        <p:spPr bwMode="auto">
          <a:xfrm>
            <a:off x="4191000" y="5334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4,3</a:t>
            </a:r>
          </a:p>
        </p:txBody>
      </p:sp>
      <p:sp>
        <p:nvSpPr>
          <p:cNvPr id="221208" name="Oval 24"/>
          <p:cNvSpPr>
            <a:spLocks noChangeArrowheads="1"/>
          </p:cNvSpPr>
          <p:nvPr/>
        </p:nvSpPr>
        <p:spPr bwMode="auto">
          <a:xfrm>
            <a:off x="4800600" y="5334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4,4</a:t>
            </a:r>
          </a:p>
        </p:txBody>
      </p:sp>
      <p:sp>
        <p:nvSpPr>
          <p:cNvPr id="221209" name="Line 25"/>
          <p:cNvSpPr>
            <a:spLocks noChangeShapeType="1"/>
          </p:cNvSpPr>
          <p:nvPr/>
        </p:nvSpPr>
        <p:spPr bwMode="auto">
          <a:xfrm flipH="1">
            <a:off x="4114800" y="2895600"/>
            <a:ext cx="914400" cy="304800"/>
          </a:xfrm>
          <a:prstGeom prst="line">
            <a:avLst/>
          </a:prstGeom>
          <a:noFill/>
          <a:ln w="9525">
            <a:solidFill>
              <a:schemeClr val="tx1"/>
            </a:solidFill>
            <a:round/>
            <a:headEnd/>
            <a:tailEnd/>
          </a:ln>
          <a:effectLst/>
        </p:spPr>
        <p:txBody>
          <a:bodyPr wrap="none" anchor="ctr"/>
          <a:lstStyle/>
          <a:p>
            <a:endParaRPr lang="en-US"/>
          </a:p>
        </p:txBody>
      </p:sp>
      <p:sp>
        <p:nvSpPr>
          <p:cNvPr id="221210" name="Line 26"/>
          <p:cNvSpPr>
            <a:spLocks noChangeShapeType="1"/>
          </p:cNvSpPr>
          <p:nvPr/>
        </p:nvSpPr>
        <p:spPr bwMode="auto">
          <a:xfrm flipH="1">
            <a:off x="4953000" y="3048000"/>
            <a:ext cx="152400" cy="152400"/>
          </a:xfrm>
          <a:prstGeom prst="line">
            <a:avLst/>
          </a:prstGeom>
          <a:noFill/>
          <a:ln w="9525">
            <a:solidFill>
              <a:schemeClr val="tx1"/>
            </a:solidFill>
            <a:round/>
            <a:headEnd/>
            <a:tailEnd/>
          </a:ln>
          <a:effectLst/>
        </p:spPr>
        <p:txBody>
          <a:bodyPr wrap="none" anchor="ctr"/>
          <a:lstStyle/>
          <a:p>
            <a:endParaRPr lang="en-US"/>
          </a:p>
        </p:txBody>
      </p:sp>
      <p:sp>
        <p:nvSpPr>
          <p:cNvPr id="221211" name="Line 27"/>
          <p:cNvSpPr>
            <a:spLocks noChangeShapeType="1"/>
          </p:cNvSpPr>
          <p:nvPr/>
        </p:nvSpPr>
        <p:spPr bwMode="auto">
          <a:xfrm>
            <a:off x="5486400" y="3048000"/>
            <a:ext cx="152400" cy="152400"/>
          </a:xfrm>
          <a:prstGeom prst="line">
            <a:avLst/>
          </a:prstGeom>
          <a:noFill/>
          <a:ln w="9525">
            <a:solidFill>
              <a:schemeClr val="tx1"/>
            </a:solidFill>
            <a:round/>
            <a:headEnd/>
            <a:tailEnd/>
          </a:ln>
          <a:effectLst/>
        </p:spPr>
        <p:txBody>
          <a:bodyPr wrap="none" anchor="ctr"/>
          <a:lstStyle/>
          <a:p>
            <a:endParaRPr lang="en-US"/>
          </a:p>
        </p:txBody>
      </p:sp>
      <p:sp>
        <p:nvSpPr>
          <p:cNvPr id="221212" name="Line 28"/>
          <p:cNvSpPr>
            <a:spLocks noChangeShapeType="1"/>
          </p:cNvSpPr>
          <p:nvPr/>
        </p:nvSpPr>
        <p:spPr bwMode="auto">
          <a:xfrm>
            <a:off x="5562600" y="2895600"/>
            <a:ext cx="838200" cy="304800"/>
          </a:xfrm>
          <a:prstGeom prst="line">
            <a:avLst/>
          </a:prstGeom>
          <a:noFill/>
          <a:ln w="9525">
            <a:solidFill>
              <a:schemeClr val="tx1"/>
            </a:solidFill>
            <a:round/>
            <a:headEnd/>
            <a:tailEnd/>
          </a:ln>
          <a:effectLst/>
        </p:spPr>
        <p:txBody>
          <a:bodyPr wrap="none" anchor="ctr"/>
          <a:lstStyle/>
          <a:p>
            <a:endParaRPr lang="en-US"/>
          </a:p>
        </p:txBody>
      </p:sp>
      <p:sp>
        <p:nvSpPr>
          <p:cNvPr id="221213" name="Line 29"/>
          <p:cNvSpPr>
            <a:spLocks noChangeShapeType="1"/>
          </p:cNvSpPr>
          <p:nvPr/>
        </p:nvSpPr>
        <p:spPr bwMode="auto">
          <a:xfrm flipH="1">
            <a:off x="3124200" y="3581400"/>
            <a:ext cx="685800" cy="304800"/>
          </a:xfrm>
          <a:prstGeom prst="line">
            <a:avLst/>
          </a:prstGeom>
          <a:noFill/>
          <a:ln w="9525">
            <a:solidFill>
              <a:schemeClr val="tx1"/>
            </a:solidFill>
            <a:round/>
            <a:headEnd/>
            <a:tailEnd/>
          </a:ln>
          <a:effectLst/>
        </p:spPr>
        <p:txBody>
          <a:bodyPr wrap="none" anchor="ctr"/>
          <a:lstStyle/>
          <a:p>
            <a:endParaRPr lang="en-US"/>
          </a:p>
        </p:txBody>
      </p:sp>
      <p:sp>
        <p:nvSpPr>
          <p:cNvPr id="221214" name="Line 30"/>
          <p:cNvSpPr>
            <a:spLocks noChangeShapeType="1"/>
          </p:cNvSpPr>
          <p:nvPr/>
        </p:nvSpPr>
        <p:spPr bwMode="auto">
          <a:xfrm flipH="1">
            <a:off x="3657600" y="3657600"/>
            <a:ext cx="228600" cy="228600"/>
          </a:xfrm>
          <a:prstGeom prst="line">
            <a:avLst/>
          </a:prstGeom>
          <a:noFill/>
          <a:ln w="9525">
            <a:solidFill>
              <a:schemeClr val="tx1"/>
            </a:solidFill>
            <a:round/>
            <a:headEnd/>
            <a:tailEnd/>
          </a:ln>
          <a:effectLst/>
        </p:spPr>
        <p:txBody>
          <a:bodyPr wrap="none" anchor="ctr"/>
          <a:lstStyle/>
          <a:p>
            <a:endParaRPr lang="en-US"/>
          </a:p>
        </p:txBody>
      </p:sp>
      <p:sp>
        <p:nvSpPr>
          <p:cNvPr id="221215" name="Line 31"/>
          <p:cNvSpPr>
            <a:spLocks noChangeShapeType="1"/>
          </p:cNvSpPr>
          <p:nvPr/>
        </p:nvSpPr>
        <p:spPr bwMode="auto">
          <a:xfrm>
            <a:off x="4038600" y="3657600"/>
            <a:ext cx="152400" cy="228600"/>
          </a:xfrm>
          <a:prstGeom prst="line">
            <a:avLst/>
          </a:prstGeom>
          <a:noFill/>
          <a:ln w="9525">
            <a:solidFill>
              <a:schemeClr val="tx1"/>
            </a:solidFill>
            <a:round/>
            <a:headEnd/>
            <a:tailEnd/>
          </a:ln>
          <a:effectLst/>
        </p:spPr>
        <p:txBody>
          <a:bodyPr wrap="none" anchor="ctr"/>
          <a:lstStyle/>
          <a:p>
            <a:endParaRPr lang="en-US"/>
          </a:p>
        </p:txBody>
      </p:sp>
      <p:sp>
        <p:nvSpPr>
          <p:cNvPr id="221216" name="Line 32"/>
          <p:cNvSpPr>
            <a:spLocks noChangeShapeType="1"/>
          </p:cNvSpPr>
          <p:nvPr/>
        </p:nvSpPr>
        <p:spPr bwMode="auto">
          <a:xfrm>
            <a:off x="4191000" y="3581400"/>
            <a:ext cx="533400" cy="304800"/>
          </a:xfrm>
          <a:prstGeom prst="line">
            <a:avLst/>
          </a:prstGeom>
          <a:noFill/>
          <a:ln w="9525">
            <a:solidFill>
              <a:schemeClr val="tx1"/>
            </a:solidFill>
            <a:round/>
            <a:headEnd/>
            <a:tailEnd/>
          </a:ln>
          <a:effectLst/>
        </p:spPr>
        <p:txBody>
          <a:bodyPr wrap="none" anchor="ctr"/>
          <a:lstStyle/>
          <a:p>
            <a:endParaRPr lang="en-US"/>
          </a:p>
        </p:txBody>
      </p:sp>
      <p:sp>
        <p:nvSpPr>
          <p:cNvPr id="221217" name="Line 33"/>
          <p:cNvSpPr>
            <a:spLocks noChangeShapeType="1"/>
          </p:cNvSpPr>
          <p:nvPr/>
        </p:nvSpPr>
        <p:spPr bwMode="auto">
          <a:xfrm flipH="1">
            <a:off x="2133600" y="4267200"/>
            <a:ext cx="685800" cy="304800"/>
          </a:xfrm>
          <a:prstGeom prst="line">
            <a:avLst/>
          </a:prstGeom>
          <a:noFill/>
          <a:ln w="9525">
            <a:solidFill>
              <a:schemeClr val="tx1"/>
            </a:solidFill>
            <a:round/>
            <a:headEnd/>
            <a:tailEnd/>
          </a:ln>
          <a:effectLst/>
        </p:spPr>
        <p:txBody>
          <a:bodyPr wrap="none" anchor="ctr"/>
          <a:lstStyle/>
          <a:p>
            <a:endParaRPr lang="en-US"/>
          </a:p>
        </p:txBody>
      </p:sp>
      <p:sp>
        <p:nvSpPr>
          <p:cNvPr id="221218" name="Line 34"/>
          <p:cNvSpPr>
            <a:spLocks noChangeShapeType="1"/>
          </p:cNvSpPr>
          <p:nvPr/>
        </p:nvSpPr>
        <p:spPr bwMode="auto">
          <a:xfrm flipH="1">
            <a:off x="2667000" y="4343400"/>
            <a:ext cx="228600" cy="228600"/>
          </a:xfrm>
          <a:prstGeom prst="line">
            <a:avLst/>
          </a:prstGeom>
          <a:noFill/>
          <a:ln w="9525">
            <a:solidFill>
              <a:schemeClr val="tx1"/>
            </a:solidFill>
            <a:round/>
            <a:headEnd/>
            <a:tailEnd/>
          </a:ln>
          <a:effectLst/>
        </p:spPr>
        <p:txBody>
          <a:bodyPr wrap="none" anchor="ctr"/>
          <a:lstStyle/>
          <a:p>
            <a:endParaRPr lang="en-US"/>
          </a:p>
        </p:txBody>
      </p:sp>
      <p:sp>
        <p:nvSpPr>
          <p:cNvPr id="221219" name="Line 35"/>
          <p:cNvSpPr>
            <a:spLocks noChangeShapeType="1"/>
          </p:cNvSpPr>
          <p:nvPr/>
        </p:nvSpPr>
        <p:spPr bwMode="auto">
          <a:xfrm>
            <a:off x="3048000" y="4343400"/>
            <a:ext cx="152400" cy="228600"/>
          </a:xfrm>
          <a:prstGeom prst="line">
            <a:avLst/>
          </a:prstGeom>
          <a:noFill/>
          <a:ln w="9525">
            <a:solidFill>
              <a:schemeClr val="tx1"/>
            </a:solidFill>
            <a:round/>
            <a:headEnd/>
            <a:tailEnd/>
          </a:ln>
          <a:effectLst/>
        </p:spPr>
        <p:txBody>
          <a:bodyPr wrap="none" anchor="ctr"/>
          <a:lstStyle/>
          <a:p>
            <a:endParaRPr lang="en-US"/>
          </a:p>
        </p:txBody>
      </p:sp>
      <p:sp>
        <p:nvSpPr>
          <p:cNvPr id="221220" name="Line 36"/>
          <p:cNvSpPr>
            <a:spLocks noChangeShapeType="1"/>
          </p:cNvSpPr>
          <p:nvPr/>
        </p:nvSpPr>
        <p:spPr bwMode="auto">
          <a:xfrm>
            <a:off x="3200400" y="4267200"/>
            <a:ext cx="533400" cy="304800"/>
          </a:xfrm>
          <a:prstGeom prst="line">
            <a:avLst/>
          </a:prstGeom>
          <a:noFill/>
          <a:ln w="9525">
            <a:solidFill>
              <a:schemeClr val="tx1"/>
            </a:solidFill>
            <a:round/>
            <a:headEnd/>
            <a:tailEnd/>
          </a:ln>
          <a:effectLst/>
        </p:spPr>
        <p:txBody>
          <a:bodyPr wrap="none" anchor="ctr"/>
          <a:lstStyle/>
          <a:p>
            <a:endParaRPr lang="en-US"/>
          </a:p>
        </p:txBody>
      </p:sp>
      <p:sp>
        <p:nvSpPr>
          <p:cNvPr id="221221" name="Line 37"/>
          <p:cNvSpPr>
            <a:spLocks noChangeShapeType="1"/>
          </p:cNvSpPr>
          <p:nvPr/>
        </p:nvSpPr>
        <p:spPr bwMode="auto">
          <a:xfrm flipH="1">
            <a:off x="609600" y="4953000"/>
            <a:ext cx="1219200" cy="381000"/>
          </a:xfrm>
          <a:prstGeom prst="line">
            <a:avLst/>
          </a:prstGeom>
          <a:noFill/>
          <a:ln w="9525">
            <a:solidFill>
              <a:schemeClr val="tx1"/>
            </a:solidFill>
            <a:round/>
            <a:headEnd/>
            <a:tailEnd/>
          </a:ln>
          <a:effectLst/>
        </p:spPr>
        <p:txBody>
          <a:bodyPr wrap="none" anchor="ctr"/>
          <a:lstStyle/>
          <a:p>
            <a:endParaRPr lang="en-US"/>
          </a:p>
        </p:txBody>
      </p:sp>
      <p:sp>
        <p:nvSpPr>
          <p:cNvPr id="221222" name="Line 38"/>
          <p:cNvSpPr>
            <a:spLocks noChangeShapeType="1"/>
          </p:cNvSpPr>
          <p:nvPr/>
        </p:nvSpPr>
        <p:spPr bwMode="auto">
          <a:xfrm flipH="1">
            <a:off x="1219200" y="5029200"/>
            <a:ext cx="685800" cy="304800"/>
          </a:xfrm>
          <a:prstGeom prst="line">
            <a:avLst/>
          </a:prstGeom>
          <a:noFill/>
          <a:ln w="9525">
            <a:solidFill>
              <a:schemeClr val="tx1"/>
            </a:solidFill>
            <a:round/>
            <a:headEnd/>
            <a:tailEnd/>
          </a:ln>
          <a:effectLst/>
        </p:spPr>
        <p:txBody>
          <a:bodyPr wrap="none" anchor="ctr"/>
          <a:lstStyle/>
          <a:p>
            <a:endParaRPr lang="en-US"/>
          </a:p>
        </p:txBody>
      </p:sp>
      <p:sp>
        <p:nvSpPr>
          <p:cNvPr id="221223" name="Line 39"/>
          <p:cNvSpPr>
            <a:spLocks noChangeShapeType="1"/>
          </p:cNvSpPr>
          <p:nvPr/>
        </p:nvSpPr>
        <p:spPr bwMode="auto">
          <a:xfrm flipH="1">
            <a:off x="1828800" y="5029200"/>
            <a:ext cx="228600" cy="304800"/>
          </a:xfrm>
          <a:prstGeom prst="line">
            <a:avLst/>
          </a:prstGeom>
          <a:noFill/>
          <a:ln w="9525">
            <a:solidFill>
              <a:schemeClr val="tx1"/>
            </a:solidFill>
            <a:round/>
            <a:headEnd/>
            <a:tailEnd/>
          </a:ln>
          <a:effectLst/>
        </p:spPr>
        <p:txBody>
          <a:bodyPr wrap="none" anchor="ctr"/>
          <a:lstStyle/>
          <a:p>
            <a:endParaRPr lang="en-US"/>
          </a:p>
        </p:txBody>
      </p:sp>
      <p:sp>
        <p:nvSpPr>
          <p:cNvPr id="221224" name="Line 40"/>
          <p:cNvSpPr>
            <a:spLocks noChangeShapeType="1"/>
          </p:cNvSpPr>
          <p:nvPr/>
        </p:nvSpPr>
        <p:spPr bwMode="auto">
          <a:xfrm>
            <a:off x="2209800" y="4953000"/>
            <a:ext cx="76200" cy="381000"/>
          </a:xfrm>
          <a:prstGeom prst="line">
            <a:avLst/>
          </a:prstGeom>
          <a:noFill/>
          <a:ln w="9525">
            <a:solidFill>
              <a:schemeClr val="tx1"/>
            </a:solidFill>
            <a:round/>
            <a:headEnd/>
            <a:tailEnd/>
          </a:ln>
          <a:effectLst/>
        </p:spPr>
        <p:txBody>
          <a:bodyPr wrap="none" anchor="ctr"/>
          <a:lstStyle/>
          <a:p>
            <a:endParaRPr lang="en-US"/>
          </a:p>
        </p:txBody>
      </p:sp>
      <p:sp>
        <p:nvSpPr>
          <p:cNvPr id="221226" name="Line 42"/>
          <p:cNvSpPr>
            <a:spLocks noChangeShapeType="1"/>
          </p:cNvSpPr>
          <p:nvPr/>
        </p:nvSpPr>
        <p:spPr bwMode="auto">
          <a:xfrm flipV="1">
            <a:off x="5410200" y="3581400"/>
            <a:ext cx="152400" cy="152400"/>
          </a:xfrm>
          <a:prstGeom prst="line">
            <a:avLst/>
          </a:prstGeom>
          <a:noFill/>
          <a:ln w="9525">
            <a:solidFill>
              <a:schemeClr val="tx1"/>
            </a:solidFill>
            <a:round/>
            <a:headEnd/>
            <a:tailEnd/>
          </a:ln>
          <a:effectLst/>
        </p:spPr>
        <p:txBody>
          <a:bodyPr wrap="none" anchor="ctr"/>
          <a:lstStyle/>
          <a:p>
            <a:endParaRPr lang="en-US"/>
          </a:p>
        </p:txBody>
      </p:sp>
      <p:sp>
        <p:nvSpPr>
          <p:cNvPr id="221227" name="Line 43"/>
          <p:cNvSpPr>
            <a:spLocks noChangeShapeType="1"/>
          </p:cNvSpPr>
          <p:nvPr/>
        </p:nvSpPr>
        <p:spPr bwMode="auto">
          <a:xfrm flipV="1">
            <a:off x="5562600" y="3657600"/>
            <a:ext cx="76200" cy="228600"/>
          </a:xfrm>
          <a:prstGeom prst="line">
            <a:avLst/>
          </a:prstGeom>
          <a:noFill/>
          <a:ln w="9525">
            <a:solidFill>
              <a:schemeClr val="tx1"/>
            </a:solidFill>
            <a:round/>
            <a:headEnd/>
            <a:tailEnd/>
          </a:ln>
          <a:effectLst/>
        </p:spPr>
        <p:txBody>
          <a:bodyPr wrap="none" anchor="ctr"/>
          <a:lstStyle/>
          <a:p>
            <a:endParaRPr lang="en-US"/>
          </a:p>
        </p:txBody>
      </p:sp>
      <p:sp>
        <p:nvSpPr>
          <p:cNvPr id="221228" name="Line 44"/>
          <p:cNvSpPr>
            <a:spLocks noChangeShapeType="1"/>
          </p:cNvSpPr>
          <p:nvPr/>
        </p:nvSpPr>
        <p:spPr bwMode="auto">
          <a:xfrm>
            <a:off x="5791200" y="3657600"/>
            <a:ext cx="76200" cy="228600"/>
          </a:xfrm>
          <a:prstGeom prst="line">
            <a:avLst/>
          </a:prstGeom>
          <a:noFill/>
          <a:ln w="9525">
            <a:solidFill>
              <a:schemeClr val="tx1"/>
            </a:solidFill>
            <a:round/>
            <a:headEnd/>
            <a:tailEnd/>
          </a:ln>
          <a:effectLst/>
        </p:spPr>
        <p:txBody>
          <a:bodyPr wrap="none" anchor="ctr"/>
          <a:lstStyle/>
          <a:p>
            <a:endParaRPr lang="en-US"/>
          </a:p>
        </p:txBody>
      </p:sp>
      <p:sp>
        <p:nvSpPr>
          <p:cNvPr id="221229" name="Line 45"/>
          <p:cNvSpPr>
            <a:spLocks noChangeShapeType="1"/>
          </p:cNvSpPr>
          <p:nvPr/>
        </p:nvSpPr>
        <p:spPr bwMode="auto">
          <a:xfrm>
            <a:off x="5867400" y="3581400"/>
            <a:ext cx="152400" cy="152400"/>
          </a:xfrm>
          <a:prstGeom prst="line">
            <a:avLst/>
          </a:prstGeom>
          <a:noFill/>
          <a:ln w="9525">
            <a:solidFill>
              <a:schemeClr val="tx1"/>
            </a:solidFill>
            <a:round/>
            <a:headEnd/>
            <a:tailEnd/>
          </a:ln>
          <a:effectLst/>
        </p:spPr>
        <p:txBody>
          <a:bodyPr wrap="none" anchor="ctr"/>
          <a:lstStyle/>
          <a:p>
            <a:endParaRPr lang="en-US"/>
          </a:p>
        </p:txBody>
      </p:sp>
      <p:sp>
        <p:nvSpPr>
          <p:cNvPr id="221230" name="Line 46"/>
          <p:cNvSpPr>
            <a:spLocks noChangeShapeType="1"/>
          </p:cNvSpPr>
          <p:nvPr/>
        </p:nvSpPr>
        <p:spPr bwMode="auto">
          <a:xfrm flipV="1">
            <a:off x="6248400" y="3581400"/>
            <a:ext cx="152400" cy="152400"/>
          </a:xfrm>
          <a:prstGeom prst="line">
            <a:avLst/>
          </a:prstGeom>
          <a:noFill/>
          <a:ln w="9525">
            <a:solidFill>
              <a:schemeClr val="tx1"/>
            </a:solidFill>
            <a:round/>
            <a:headEnd/>
            <a:tailEnd/>
          </a:ln>
          <a:effectLst/>
        </p:spPr>
        <p:txBody>
          <a:bodyPr wrap="none" anchor="ctr"/>
          <a:lstStyle/>
          <a:p>
            <a:endParaRPr lang="en-US"/>
          </a:p>
        </p:txBody>
      </p:sp>
      <p:sp>
        <p:nvSpPr>
          <p:cNvPr id="221231" name="Line 47"/>
          <p:cNvSpPr>
            <a:spLocks noChangeShapeType="1"/>
          </p:cNvSpPr>
          <p:nvPr/>
        </p:nvSpPr>
        <p:spPr bwMode="auto">
          <a:xfrm flipV="1">
            <a:off x="6400800" y="3657600"/>
            <a:ext cx="76200" cy="228600"/>
          </a:xfrm>
          <a:prstGeom prst="line">
            <a:avLst/>
          </a:prstGeom>
          <a:noFill/>
          <a:ln w="9525">
            <a:solidFill>
              <a:schemeClr val="tx1"/>
            </a:solidFill>
            <a:round/>
            <a:headEnd/>
            <a:tailEnd/>
          </a:ln>
          <a:effectLst/>
        </p:spPr>
        <p:txBody>
          <a:bodyPr wrap="none" anchor="ctr"/>
          <a:lstStyle/>
          <a:p>
            <a:endParaRPr lang="en-US"/>
          </a:p>
        </p:txBody>
      </p:sp>
      <p:sp>
        <p:nvSpPr>
          <p:cNvPr id="221232" name="Line 48"/>
          <p:cNvSpPr>
            <a:spLocks noChangeShapeType="1"/>
          </p:cNvSpPr>
          <p:nvPr/>
        </p:nvSpPr>
        <p:spPr bwMode="auto">
          <a:xfrm>
            <a:off x="6629400" y="3657600"/>
            <a:ext cx="76200" cy="228600"/>
          </a:xfrm>
          <a:prstGeom prst="line">
            <a:avLst/>
          </a:prstGeom>
          <a:noFill/>
          <a:ln w="9525">
            <a:solidFill>
              <a:schemeClr val="tx1"/>
            </a:solidFill>
            <a:round/>
            <a:headEnd/>
            <a:tailEnd/>
          </a:ln>
          <a:effectLst/>
        </p:spPr>
        <p:txBody>
          <a:bodyPr wrap="none" anchor="ctr"/>
          <a:lstStyle/>
          <a:p>
            <a:endParaRPr lang="en-US"/>
          </a:p>
        </p:txBody>
      </p:sp>
      <p:sp>
        <p:nvSpPr>
          <p:cNvPr id="221233" name="Line 49"/>
          <p:cNvSpPr>
            <a:spLocks noChangeShapeType="1"/>
          </p:cNvSpPr>
          <p:nvPr/>
        </p:nvSpPr>
        <p:spPr bwMode="auto">
          <a:xfrm>
            <a:off x="6705600" y="3581400"/>
            <a:ext cx="152400" cy="152400"/>
          </a:xfrm>
          <a:prstGeom prst="line">
            <a:avLst/>
          </a:prstGeom>
          <a:noFill/>
          <a:ln w="9525">
            <a:solidFill>
              <a:schemeClr val="tx1"/>
            </a:solidFill>
            <a:round/>
            <a:headEnd/>
            <a:tailEnd/>
          </a:ln>
          <a:effectLst/>
        </p:spPr>
        <p:txBody>
          <a:bodyPr wrap="none" anchor="ctr"/>
          <a:lstStyle/>
          <a:p>
            <a:endParaRPr lang="en-US"/>
          </a:p>
        </p:txBody>
      </p:sp>
      <p:sp>
        <p:nvSpPr>
          <p:cNvPr id="221234" name="Line 50"/>
          <p:cNvSpPr>
            <a:spLocks noChangeShapeType="1"/>
          </p:cNvSpPr>
          <p:nvPr/>
        </p:nvSpPr>
        <p:spPr bwMode="auto">
          <a:xfrm flipV="1">
            <a:off x="4648200" y="3581400"/>
            <a:ext cx="152400" cy="152400"/>
          </a:xfrm>
          <a:prstGeom prst="line">
            <a:avLst/>
          </a:prstGeom>
          <a:noFill/>
          <a:ln w="9525">
            <a:solidFill>
              <a:schemeClr val="tx1"/>
            </a:solidFill>
            <a:round/>
            <a:headEnd/>
            <a:tailEnd/>
          </a:ln>
          <a:effectLst/>
        </p:spPr>
        <p:txBody>
          <a:bodyPr wrap="none" anchor="ctr"/>
          <a:lstStyle/>
          <a:p>
            <a:endParaRPr lang="en-US"/>
          </a:p>
        </p:txBody>
      </p:sp>
      <p:sp>
        <p:nvSpPr>
          <p:cNvPr id="221235" name="Line 51"/>
          <p:cNvSpPr>
            <a:spLocks noChangeShapeType="1"/>
          </p:cNvSpPr>
          <p:nvPr/>
        </p:nvSpPr>
        <p:spPr bwMode="auto">
          <a:xfrm flipV="1">
            <a:off x="4800600" y="3657600"/>
            <a:ext cx="76200" cy="228600"/>
          </a:xfrm>
          <a:prstGeom prst="line">
            <a:avLst/>
          </a:prstGeom>
          <a:noFill/>
          <a:ln w="9525">
            <a:solidFill>
              <a:schemeClr val="tx1"/>
            </a:solidFill>
            <a:round/>
            <a:headEnd/>
            <a:tailEnd/>
          </a:ln>
          <a:effectLst/>
        </p:spPr>
        <p:txBody>
          <a:bodyPr wrap="none" anchor="ctr"/>
          <a:lstStyle/>
          <a:p>
            <a:endParaRPr lang="en-US"/>
          </a:p>
        </p:txBody>
      </p:sp>
      <p:sp>
        <p:nvSpPr>
          <p:cNvPr id="221236" name="Line 52"/>
          <p:cNvSpPr>
            <a:spLocks noChangeShapeType="1"/>
          </p:cNvSpPr>
          <p:nvPr/>
        </p:nvSpPr>
        <p:spPr bwMode="auto">
          <a:xfrm>
            <a:off x="5029200" y="3657600"/>
            <a:ext cx="76200" cy="228600"/>
          </a:xfrm>
          <a:prstGeom prst="line">
            <a:avLst/>
          </a:prstGeom>
          <a:noFill/>
          <a:ln w="9525">
            <a:solidFill>
              <a:schemeClr val="tx1"/>
            </a:solidFill>
            <a:round/>
            <a:headEnd/>
            <a:tailEnd/>
          </a:ln>
          <a:effectLst/>
        </p:spPr>
        <p:txBody>
          <a:bodyPr wrap="none" anchor="ctr"/>
          <a:lstStyle/>
          <a:p>
            <a:endParaRPr lang="en-US"/>
          </a:p>
        </p:txBody>
      </p:sp>
      <p:sp>
        <p:nvSpPr>
          <p:cNvPr id="221237" name="Line 53"/>
          <p:cNvSpPr>
            <a:spLocks noChangeShapeType="1"/>
          </p:cNvSpPr>
          <p:nvPr/>
        </p:nvSpPr>
        <p:spPr bwMode="auto">
          <a:xfrm>
            <a:off x="5105400" y="3581400"/>
            <a:ext cx="152400" cy="152400"/>
          </a:xfrm>
          <a:prstGeom prst="line">
            <a:avLst/>
          </a:prstGeom>
          <a:noFill/>
          <a:ln w="9525">
            <a:solidFill>
              <a:schemeClr val="tx1"/>
            </a:solidFill>
            <a:round/>
            <a:headEnd/>
            <a:tailEnd/>
          </a:ln>
          <a:effectLst/>
        </p:spPr>
        <p:txBody>
          <a:bodyPr wrap="none" anchor="ctr"/>
          <a:lstStyle/>
          <a:p>
            <a:endParaRPr lang="en-US"/>
          </a:p>
        </p:txBody>
      </p:sp>
      <p:sp>
        <p:nvSpPr>
          <p:cNvPr id="221238" name="Line 54"/>
          <p:cNvSpPr>
            <a:spLocks noChangeShapeType="1"/>
          </p:cNvSpPr>
          <p:nvPr/>
        </p:nvSpPr>
        <p:spPr bwMode="auto">
          <a:xfrm>
            <a:off x="2438400" y="4953000"/>
            <a:ext cx="609600" cy="457200"/>
          </a:xfrm>
          <a:prstGeom prst="line">
            <a:avLst/>
          </a:prstGeom>
          <a:noFill/>
          <a:ln w="9525">
            <a:solidFill>
              <a:schemeClr val="tx1"/>
            </a:solidFill>
            <a:round/>
            <a:headEnd/>
            <a:tailEnd/>
          </a:ln>
          <a:effectLst/>
        </p:spPr>
        <p:txBody>
          <a:bodyPr wrap="none" anchor="ctr"/>
          <a:lstStyle/>
          <a:p>
            <a:endParaRPr lang="en-US"/>
          </a:p>
        </p:txBody>
      </p:sp>
      <p:sp>
        <p:nvSpPr>
          <p:cNvPr id="221239" name="Line 55"/>
          <p:cNvSpPr>
            <a:spLocks noChangeShapeType="1"/>
          </p:cNvSpPr>
          <p:nvPr/>
        </p:nvSpPr>
        <p:spPr bwMode="auto">
          <a:xfrm>
            <a:off x="2514600" y="5029200"/>
            <a:ext cx="1143000" cy="304800"/>
          </a:xfrm>
          <a:prstGeom prst="line">
            <a:avLst/>
          </a:prstGeom>
          <a:noFill/>
          <a:ln w="9525">
            <a:solidFill>
              <a:schemeClr val="tx1"/>
            </a:solidFill>
            <a:round/>
            <a:headEnd/>
            <a:tailEnd/>
          </a:ln>
          <a:effectLst/>
        </p:spPr>
        <p:txBody>
          <a:bodyPr wrap="none" anchor="ctr"/>
          <a:lstStyle/>
          <a:p>
            <a:endParaRPr lang="en-US"/>
          </a:p>
        </p:txBody>
      </p:sp>
      <p:sp>
        <p:nvSpPr>
          <p:cNvPr id="221240" name="Line 56"/>
          <p:cNvSpPr>
            <a:spLocks noChangeShapeType="1"/>
          </p:cNvSpPr>
          <p:nvPr/>
        </p:nvSpPr>
        <p:spPr bwMode="auto">
          <a:xfrm>
            <a:off x="2667000" y="5029200"/>
            <a:ext cx="1600200" cy="304800"/>
          </a:xfrm>
          <a:prstGeom prst="line">
            <a:avLst/>
          </a:prstGeom>
          <a:noFill/>
          <a:ln w="9525">
            <a:solidFill>
              <a:schemeClr val="tx1"/>
            </a:solidFill>
            <a:round/>
            <a:headEnd/>
            <a:tailEnd/>
          </a:ln>
          <a:effectLst/>
        </p:spPr>
        <p:txBody>
          <a:bodyPr wrap="none" anchor="ctr"/>
          <a:lstStyle/>
          <a:p>
            <a:endParaRPr lang="en-US"/>
          </a:p>
        </p:txBody>
      </p:sp>
      <p:sp>
        <p:nvSpPr>
          <p:cNvPr id="221241" name="Line 57"/>
          <p:cNvSpPr>
            <a:spLocks noChangeShapeType="1"/>
          </p:cNvSpPr>
          <p:nvPr/>
        </p:nvSpPr>
        <p:spPr bwMode="auto">
          <a:xfrm>
            <a:off x="2819400" y="4953000"/>
            <a:ext cx="2286000" cy="381000"/>
          </a:xfrm>
          <a:prstGeom prst="line">
            <a:avLst/>
          </a:prstGeom>
          <a:noFill/>
          <a:ln w="9525">
            <a:solidFill>
              <a:schemeClr val="tx1"/>
            </a:solidFill>
            <a:round/>
            <a:headEnd/>
            <a:tailEnd/>
          </a:ln>
          <a:effectLst/>
        </p:spPr>
        <p:txBody>
          <a:bodyPr wrap="none" anchor="ctr"/>
          <a:lstStyle/>
          <a:p>
            <a:endParaRPr lang="en-US"/>
          </a:p>
        </p:txBody>
      </p:sp>
      <p:sp>
        <p:nvSpPr>
          <p:cNvPr id="221242" name="Line 58"/>
          <p:cNvSpPr>
            <a:spLocks noChangeShapeType="1"/>
          </p:cNvSpPr>
          <p:nvPr/>
        </p:nvSpPr>
        <p:spPr bwMode="auto">
          <a:xfrm flipV="1">
            <a:off x="3962400" y="4267200"/>
            <a:ext cx="152400" cy="152400"/>
          </a:xfrm>
          <a:prstGeom prst="line">
            <a:avLst/>
          </a:prstGeom>
          <a:noFill/>
          <a:ln w="9525">
            <a:solidFill>
              <a:schemeClr val="tx1"/>
            </a:solidFill>
            <a:round/>
            <a:headEnd/>
            <a:tailEnd/>
          </a:ln>
          <a:effectLst/>
        </p:spPr>
        <p:txBody>
          <a:bodyPr wrap="none" anchor="ctr"/>
          <a:lstStyle/>
          <a:p>
            <a:endParaRPr lang="en-US"/>
          </a:p>
        </p:txBody>
      </p:sp>
      <p:sp>
        <p:nvSpPr>
          <p:cNvPr id="221243" name="Line 59"/>
          <p:cNvSpPr>
            <a:spLocks noChangeShapeType="1"/>
          </p:cNvSpPr>
          <p:nvPr/>
        </p:nvSpPr>
        <p:spPr bwMode="auto">
          <a:xfrm flipV="1">
            <a:off x="4114800" y="4343400"/>
            <a:ext cx="76200" cy="228600"/>
          </a:xfrm>
          <a:prstGeom prst="line">
            <a:avLst/>
          </a:prstGeom>
          <a:noFill/>
          <a:ln w="9525">
            <a:solidFill>
              <a:schemeClr val="tx1"/>
            </a:solidFill>
            <a:round/>
            <a:headEnd/>
            <a:tailEnd/>
          </a:ln>
          <a:effectLst/>
        </p:spPr>
        <p:txBody>
          <a:bodyPr wrap="none" anchor="ctr"/>
          <a:lstStyle/>
          <a:p>
            <a:endParaRPr lang="en-US"/>
          </a:p>
        </p:txBody>
      </p:sp>
      <p:sp>
        <p:nvSpPr>
          <p:cNvPr id="221244" name="Line 60"/>
          <p:cNvSpPr>
            <a:spLocks noChangeShapeType="1"/>
          </p:cNvSpPr>
          <p:nvPr/>
        </p:nvSpPr>
        <p:spPr bwMode="auto">
          <a:xfrm>
            <a:off x="4343400" y="4343400"/>
            <a:ext cx="76200" cy="228600"/>
          </a:xfrm>
          <a:prstGeom prst="line">
            <a:avLst/>
          </a:prstGeom>
          <a:noFill/>
          <a:ln w="9525">
            <a:solidFill>
              <a:schemeClr val="tx1"/>
            </a:solidFill>
            <a:round/>
            <a:headEnd/>
            <a:tailEnd/>
          </a:ln>
          <a:effectLst/>
        </p:spPr>
        <p:txBody>
          <a:bodyPr wrap="none" anchor="ctr"/>
          <a:lstStyle/>
          <a:p>
            <a:endParaRPr lang="en-US"/>
          </a:p>
        </p:txBody>
      </p:sp>
      <p:sp>
        <p:nvSpPr>
          <p:cNvPr id="221245" name="Line 61"/>
          <p:cNvSpPr>
            <a:spLocks noChangeShapeType="1"/>
          </p:cNvSpPr>
          <p:nvPr/>
        </p:nvSpPr>
        <p:spPr bwMode="auto">
          <a:xfrm>
            <a:off x="4419600" y="4267200"/>
            <a:ext cx="152400" cy="152400"/>
          </a:xfrm>
          <a:prstGeom prst="line">
            <a:avLst/>
          </a:prstGeom>
          <a:noFill/>
          <a:ln w="9525">
            <a:solidFill>
              <a:schemeClr val="tx1"/>
            </a:solidFill>
            <a:round/>
            <a:headEnd/>
            <a:tailEnd/>
          </a:ln>
          <a:effectLst/>
        </p:spPr>
        <p:txBody>
          <a:bodyPr wrap="none" anchor="ctr"/>
          <a:lstStyle/>
          <a:p>
            <a:endParaRPr lang="en-US"/>
          </a:p>
        </p:txBody>
      </p:sp>
      <p:sp>
        <p:nvSpPr>
          <p:cNvPr id="221246" name="Line 62"/>
          <p:cNvSpPr>
            <a:spLocks noChangeShapeType="1"/>
          </p:cNvSpPr>
          <p:nvPr/>
        </p:nvSpPr>
        <p:spPr bwMode="auto">
          <a:xfrm flipV="1">
            <a:off x="4572000" y="4267200"/>
            <a:ext cx="152400" cy="152400"/>
          </a:xfrm>
          <a:prstGeom prst="line">
            <a:avLst/>
          </a:prstGeom>
          <a:noFill/>
          <a:ln w="9525">
            <a:solidFill>
              <a:schemeClr val="tx1"/>
            </a:solidFill>
            <a:round/>
            <a:headEnd/>
            <a:tailEnd/>
          </a:ln>
          <a:effectLst/>
        </p:spPr>
        <p:txBody>
          <a:bodyPr wrap="none" anchor="ctr"/>
          <a:lstStyle/>
          <a:p>
            <a:endParaRPr lang="en-US"/>
          </a:p>
        </p:txBody>
      </p:sp>
      <p:sp>
        <p:nvSpPr>
          <p:cNvPr id="221247" name="Line 63"/>
          <p:cNvSpPr>
            <a:spLocks noChangeShapeType="1"/>
          </p:cNvSpPr>
          <p:nvPr/>
        </p:nvSpPr>
        <p:spPr bwMode="auto">
          <a:xfrm flipV="1">
            <a:off x="4724400" y="4343400"/>
            <a:ext cx="76200" cy="228600"/>
          </a:xfrm>
          <a:prstGeom prst="line">
            <a:avLst/>
          </a:prstGeom>
          <a:noFill/>
          <a:ln w="9525">
            <a:solidFill>
              <a:schemeClr val="tx1"/>
            </a:solidFill>
            <a:round/>
            <a:headEnd/>
            <a:tailEnd/>
          </a:ln>
          <a:effectLst/>
        </p:spPr>
        <p:txBody>
          <a:bodyPr wrap="none" anchor="ctr"/>
          <a:lstStyle/>
          <a:p>
            <a:endParaRPr lang="en-US"/>
          </a:p>
        </p:txBody>
      </p:sp>
      <p:sp>
        <p:nvSpPr>
          <p:cNvPr id="221248" name="Line 64"/>
          <p:cNvSpPr>
            <a:spLocks noChangeShapeType="1"/>
          </p:cNvSpPr>
          <p:nvPr/>
        </p:nvSpPr>
        <p:spPr bwMode="auto">
          <a:xfrm>
            <a:off x="4953000" y="4343400"/>
            <a:ext cx="76200" cy="228600"/>
          </a:xfrm>
          <a:prstGeom prst="line">
            <a:avLst/>
          </a:prstGeom>
          <a:noFill/>
          <a:ln w="9525">
            <a:solidFill>
              <a:schemeClr val="tx1"/>
            </a:solidFill>
            <a:round/>
            <a:headEnd/>
            <a:tailEnd/>
          </a:ln>
          <a:effectLst/>
        </p:spPr>
        <p:txBody>
          <a:bodyPr wrap="none" anchor="ctr"/>
          <a:lstStyle/>
          <a:p>
            <a:endParaRPr lang="en-US"/>
          </a:p>
        </p:txBody>
      </p:sp>
      <p:sp>
        <p:nvSpPr>
          <p:cNvPr id="221249" name="Line 65"/>
          <p:cNvSpPr>
            <a:spLocks noChangeShapeType="1"/>
          </p:cNvSpPr>
          <p:nvPr/>
        </p:nvSpPr>
        <p:spPr bwMode="auto">
          <a:xfrm>
            <a:off x="5029200" y="4267200"/>
            <a:ext cx="152400" cy="152400"/>
          </a:xfrm>
          <a:prstGeom prst="line">
            <a:avLst/>
          </a:prstGeom>
          <a:noFill/>
          <a:ln w="9525">
            <a:solidFill>
              <a:schemeClr val="tx1"/>
            </a:solidFill>
            <a:round/>
            <a:headEnd/>
            <a:tailEnd/>
          </a:ln>
          <a:effectLst/>
        </p:spPr>
        <p:txBody>
          <a:bodyPr wrap="none" anchor="ctr"/>
          <a:lstStyle/>
          <a:p>
            <a:endParaRPr lang="en-US"/>
          </a:p>
        </p:txBody>
      </p:sp>
      <p:sp>
        <p:nvSpPr>
          <p:cNvPr id="221250" name="Text Box 66"/>
          <p:cNvSpPr txBox="1">
            <a:spLocks noChangeArrowheads="1"/>
          </p:cNvSpPr>
          <p:nvPr/>
        </p:nvSpPr>
        <p:spPr bwMode="auto">
          <a:xfrm>
            <a:off x="5791200" y="4141788"/>
            <a:ext cx="3230563" cy="1800225"/>
          </a:xfrm>
          <a:prstGeom prst="rect">
            <a:avLst/>
          </a:prstGeom>
          <a:noFill/>
          <a:ln w="9525">
            <a:noFill/>
            <a:miter lim="800000"/>
            <a:headEnd/>
            <a:tailEnd/>
          </a:ln>
          <a:effectLst/>
        </p:spPr>
        <p:txBody>
          <a:bodyPr wrap="none">
            <a:spAutoFit/>
          </a:bodyPr>
          <a:lstStyle/>
          <a:p>
            <a:r>
              <a:rPr lang="es-MX" sz="2800">
                <a:latin typeface="Arial Narrow" pitchFamily="34" charset="0"/>
              </a:rPr>
              <a:t>El camino a cada una</a:t>
            </a:r>
          </a:p>
          <a:p>
            <a:r>
              <a:rPr lang="es-MX" sz="2800">
                <a:latin typeface="Arial Narrow" pitchFamily="34" charset="0"/>
              </a:rPr>
              <a:t>de las hojas en el árbol</a:t>
            </a:r>
          </a:p>
          <a:p>
            <a:r>
              <a:rPr lang="es-MX" sz="2800">
                <a:latin typeface="Arial Narrow" pitchFamily="34" charset="0"/>
              </a:rPr>
              <a:t>representa un conjunto</a:t>
            </a:r>
          </a:p>
          <a:p>
            <a:r>
              <a:rPr lang="es-MX" sz="2800">
                <a:latin typeface="Arial Narrow" pitchFamily="34" charset="0"/>
              </a:rPr>
              <a:t>candidato a la solución.</a:t>
            </a:r>
          </a:p>
        </p:txBody>
      </p:sp>
      <p:sp>
        <p:nvSpPr>
          <p:cNvPr id="221251" name="Text Box 67"/>
          <p:cNvSpPr txBox="1">
            <a:spLocks noChangeArrowheads="1"/>
          </p:cNvSpPr>
          <p:nvPr/>
        </p:nvSpPr>
        <p:spPr bwMode="auto">
          <a:xfrm>
            <a:off x="2422525" y="6081713"/>
            <a:ext cx="4337050" cy="519112"/>
          </a:xfrm>
          <a:prstGeom prst="rect">
            <a:avLst/>
          </a:prstGeom>
          <a:noFill/>
          <a:ln w="9525">
            <a:noFill/>
            <a:miter lim="800000"/>
            <a:headEnd/>
            <a:tailEnd/>
          </a:ln>
          <a:effectLst/>
        </p:spPr>
        <p:txBody>
          <a:bodyPr wrap="none">
            <a:spAutoFit/>
          </a:bodyPr>
          <a:lstStyle/>
          <a:p>
            <a:r>
              <a:rPr lang="es-MX" sz="2800" b="1">
                <a:solidFill>
                  <a:srgbClr val="CC0000"/>
                </a:solidFill>
                <a:latin typeface="Arial Narrow" pitchFamily="34" charset="0"/>
              </a:rPr>
              <a:t>4</a:t>
            </a:r>
            <a:r>
              <a:rPr lang="es-MX" sz="2800" b="1" baseline="30000">
                <a:solidFill>
                  <a:srgbClr val="CC0000"/>
                </a:solidFill>
                <a:latin typeface="Arial Narrow" pitchFamily="34" charset="0"/>
              </a:rPr>
              <a:t>4 </a:t>
            </a:r>
            <a:r>
              <a:rPr lang="es-MX" sz="2800" b="1">
                <a:solidFill>
                  <a:srgbClr val="CC0000"/>
                </a:solidFill>
                <a:latin typeface="Arial Narrow" pitchFamily="34" charset="0"/>
              </a:rPr>
              <a:t>= 256 conjuntos candidatos</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24AAF79-DA65-4C0D-9599-12C1A7DF7399}" type="slidenum">
              <a:rPr lang="es-MX"/>
              <a:pPr/>
              <a:t>60</a:t>
            </a:fld>
            <a:endParaRPr lang="es-MX"/>
          </a:p>
        </p:txBody>
      </p:sp>
      <p:sp>
        <p:nvSpPr>
          <p:cNvPr id="276482" name="Rectangle 2"/>
          <p:cNvSpPr>
            <a:spLocks noGrp="1" noChangeArrowheads="1"/>
          </p:cNvSpPr>
          <p:nvPr>
            <p:ph type="title"/>
          </p:nvPr>
        </p:nvSpPr>
        <p:spPr/>
        <p:txBody>
          <a:bodyPr/>
          <a:lstStyle/>
          <a:p>
            <a:r>
              <a:rPr lang="es-MX"/>
              <a:t>Ejemplo</a:t>
            </a:r>
          </a:p>
        </p:txBody>
      </p:sp>
      <p:sp>
        <p:nvSpPr>
          <p:cNvPr id="276483" name="Rectangle 3"/>
          <p:cNvSpPr>
            <a:spLocks noGrp="1" noChangeArrowheads="1"/>
          </p:cNvSpPr>
          <p:nvPr>
            <p:ph type="body" idx="1"/>
          </p:nvPr>
        </p:nvSpPr>
        <p:spPr>
          <a:xfrm>
            <a:off x="609600" y="2209800"/>
            <a:ext cx="8077200" cy="4114800"/>
          </a:xfrm>
        </p:spPr>
        <p:txBody>
          <a:bodyPr/>
          <a:lstStyle/>
          <a:p>
            <a:r>
              <a:rPr lang="es-MX"/>
              <a:t>Para una mochila con capacidad de soportar 16 unidades de peso, se tienen los siguientes 4 objetos:</a:t>
            </a:r>
          </a:p>
          <a:p>
            <a:pPr lvl="1"/>
            <a:r>
              <a:rPr lang="es-MX"/>
              <a:t>Objeto</a:t>
            </a:r>
            <a:r>
              <a:rPr lang="es-MX" baseline="-25000"/>
              <a:t>1</a:t>
            </a:r>
            <a:r>
              <a:rPr lang="es-MX"/>
              <a:t>, valor</a:t>
            </a:r>
            <a:r>
              <a:rPr lang="es-MX" baseline="-25000"/>
              <a:t>1</a:t>
            </a:r>
            <a:r>
              <a:rPr lang="es-MX"/>
              <a:t>: $40, peso</a:t>
            </a:r>
            <a:r>
              <a:rPr lang="es-MX" baseline="-25000"/>
              <a:t>1</a:t>
            </a:r>
            <a:r>
              <a:rPr lang="es-MX"/>
              <a:t>: 2, valor</a:t>
            </a:r>
            <a:r>
              <a:rPr lang="es-MX" baseline="-25000"/>
              <a:t>1</a:t>
            </a:r>
            <a:r>
              <a:rPr lang="es-MX"/>
              <a:t>/peso</a:t>
            </a:r>
            <a:r>
              <a:rPr lang="es-MX" baseline="-25000"/>
              <a:t>1</a:t>
            </a:r>
            <a:r>
              <a:rPr lang="es-MX"/>
              <a:t> = $20</a:t>
            </a:r>
          </a:p>
          <a:p>
            <a:pPr lvl="1"/>
            <a:r>
              <a:rPr lang="es-MX"/>
              <a:t>Objeto</a:t>
            </a:r>
            <a:r>
              <a:rPr lang="es-MX" baseline="-25000"/>
              <a:t>2</a:t>
            </a:r>
            <a:r>
              <a:rPr lang="es-MX"/>
              <a:t>, valor</a:t>
            </a:r>
            <a:r>
              <a:rPr lang="es-MX" baseline="-25000"/>
              <a:t>2</a:t>
            </a:r>
            <a:r>
              <a:rPr lang="es-MX"/>
              <a:t>: $30, peso</a:t>
            </a:r>
            <a:r>
              <a:rPr lang="es-MX" baseline="-25000"/>
              <a:t>2</a:t>
            </a:r>
            <a:r>
              <a:rPr lang="es-MX"/>
              <a:t>: 5, valor</a:t>
            </a:r>
            <a:r>
              <a:rPr lang="es-MX" baseline="-25000"/>
              <a:t>2</a:t>
            </a:r>
            <a:r>
              <a:rPr lang="es-MX"/>
              <a:t>/peso</a:t>
            </a:r>
            <a:r>
              <a:rPr lang="es-MX" baseline="-25000"/>
              <a:t>2</a:t>
            </a:r>
            <a:r>
              <a:rPr lang="es-MX"/>
              <a:t> = $6</a:t>
            </a:r>
          </a:p>
          <a:p>
            <a:pPr lvl="1"/>
            <a:r>
              <a:rPr lang="es-MX"/>
              <a:t>Objeto</a:t>
            </a:r>
            <a:r>
              <a:rPr lang="es-MX" baseline="-25000"/>
              <a:t>3</a:t>
            </a:r>
            <a:r>
              <a:rPr lang="es-MX"/>
              <a:t>, valor</a:t>
            </a:r>
            <a:r>
              <a:rPr lang="es-MX" baseline="-25000"/>
              <a:t>3</a:t>
            </a:r>
            <a:r>
              <a:rPr lang="es-MX"/>
              <a:t>: $50, peso</a:t>
            </a:r>
            <a:r>
              <a:rPr lang="es-MX" baseline="-25000"/>
              <a:t>3</a:t>
            </a:r>
            <a:r>
              <a:rPr lang="es-MX"/>
              <a:t>: 10, valor</a:t>
            </a:r>
            <a:r>
              <a:rPr lang="es-MX" baseline="-25000"/>
              <a:t>3</a:t>
            </a:r>
            <a:r>
              <a:rPr lang="es-MX"/>
              <a:t>/peso</a:t>
            </a:r>
            <a:r>
              <a:rPr lang="es-MX" baseline="-25000"/>
              <a:t>3</a:t>
            </a:r>
            <a:r>
              <a:rPr lang="es-MX"/>
              <a:t> = $5</a:t>
            </a:r>
          </a:p>
          <a:p>
            <a:pPr lvl="1"/>
            <a:r>
              <a:rPr lang="es-MX"/>
              <a:t>Objeto</a:t>
            </a:r>
            <a:r>
              <a:rPr lang="es-MX" baseline="-25000"/>
              <a:t>4</a:t>
            </a:r>
            <a:r>
              <a:rPr lang="es-MX"/>
              <a:t>, valor</a:t>
            </a:r>
            <a:r>
              <a:rPr lang="es-MX" baseline="-25000"/>
              <a:t>4</a:t>
            </a:r>
            <a:r>
              <a:rPr lang="es-MX"/>
              <a:t>: $10, peso</a:t>
            </a:r>
            <a:r>
              <a:rPr lang="es-MX" baseline="-25000"/>
              <a:t>4</a:t>
            </a:r>
            <a:r>
              <a:rPr lang="es-MX"/>
              <a:t>: 5, valor</a:t>
            </a:r>
            <a:r>
              <a:rPr lang="es-MX" baseline="-25000"/>
              <a:t>4</a:t>
            </a:r>
            <a:r>
              <a:rPr lang="es-MX"/>
              <a:t>/peso</a:t>
            </a:r>
            <a:r>
              <a:rPr lang="es-MX" baseline="-25000"/>
              <a:t>4</a:t>
            </a:r>
            <a:r>
              <a:rPr lang="es-MX"/>
              <a:t> = $2</a:t>
            </a: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E78EEFA7-A380-417A-B9F3-3D6062CFF91C}" type="slidenum">
              <a:rPr lang="es-MX"/>
              <a:pPr/>
              <a:t>61</a:t>
            </a:fld>
            <a:endParaRPr lang="es-MX"/>
          </a:p>
        </p:txBody>
      </p:sp>
      <p:sp>
        <p:nvSpPr>
          <p:cNvPr id="277506" name="Rectangle 2"/>
          <p:cNvSpPr>
            <a:spLocks noGrp="1" noChangeArrowheads="1"/>
          </p:cNvSpPr>
          <p:nvPr>
            <p:ph type="title"/>
          </p:nvPr>
        </p:nvSpPr>
        <p:spPr/>
        <p:txBody>
          <a:bodyPr/>
          <a:lstStyle/>
          <a:p>
            <a:pPr algn="l"/>
            <a:r>
              <a:rPr lang="es-MX"/>
              <a:t>    Ejemplo</a:t>
            </a:r>
          </a:p>
        </p:txBody>
      </p:sp>
      <p:sp>
        <p:nvSpPr>
          <p:cNvPr id="277507" name="Text Box 3"/>
          <p:cNvSpPr txBox="1">
            <a:spLocks noChangeArrowheads="1"/>
          </p:cNvSpPr>
          <p:nvPr/>
        </p:nvSpPr>
        <p:spPr bwMode="auto">
          <a:xfrm>
            <a:off x="5715000" y="457200"/>
            <a:ext cx="3179763" cy="1014413"/>
          </a:xfrm>
          <a:prstGeom prst="rect">
            <a:avLst/>
          </a:prstGeom>
          <a:noFill/>
          <a:ln w="9525">
            <a:solidFill>
              <a:srgbClr val="CC0000"/>
            </a:solidFill>
            <a:miter lim="800000"/>
            <a:headEnd/>
            <a:tailEnd/>
          </a:ln>
          <a:effectLst/>
        </p:spPr>
        <p:txBody>
          <a:bodyPr wrap="none">
            <a:spAutoFit/>
          </a:bodyPr>
          <a:lstStyle/>
          <a:p>
            <a:r>
              <a:rPr lang="es-MX" sz="1200"/>
              <a:t>PESO MOCHILA = 16</a:t>
            </a:r>
          </a:p>
          <a:p>
            <a:r>
              <a:rPr lang="es-MX" sz="1200"/>
              <a:t>Objeto</a:t>
            </a:r>
            <a:r>
              <a:rPr lang="es-MX" sz="1200" baseline="-25000"/>
              <a:t>1</a:t>
            </a:r>
            <a:r>
              <a:rPr lang="es-MX" sz="1200"/>
              <a:t>, valor</a:t>
            </a:r>
            <a:r>
              <a:rPr lang="es-MX" sz="1200" baseline="-25000"/>
              <a:t>1</a:t>
            </a:r>
            <a:r>
              <a:rPr lang="es-MX" sz="1200"/>
              <a:t>: $40, peso</a:t>
            </a:r>
            <a:r>
              <a:rPr lang="es-MX" sz="1200" baseline="-25000"/>
              <a:t>1</a:t>
            </a:r>
            <a:r>
              <a:rPr lang="es-MX" sz="1200"/>
              <a:t>: 2, valor</a:t>
            </a:r>
            <a:r>
              <a:rPr lang="es-MX" sz="1200" baseline="-25000"/>
              <a:t>1</a:t>
            </a:r>
            <a:r>
              <a:rPr lang="es-MX" sz="1200"/>
              <a:t>/peso</a:t>
            </a:r>
            <a:r>
              <a:rPr lang="es-MX" sz="1200" baseline="-25000"/>
              <a:t>1</a:t>
            </a:r>
            <a:r>
              <a:rPr lang="es-MX" sz="1200"/>
              <a:t> = $20</a:t>
            </a:r>
          </a:p>
          <a:p>
            <a:r>
              <a:rPr lang="es-MX" sz="1200"/>
              <a:t>Objeto</a:t>
            </a:r>
            <a:r>
              <a:rPr lang="es-MX" sz="1200" baseline="-25000"/>
              <a:t>2</a:t>
            </a:r>
            <a:r>
              <a:rPr lang="es-MX" sz="1200"/>
              <a:t>, valor</a:t>
            </a:r>
            <a:r>
              <a:rPr lang="es-MX" sz="1200" baseline="-25000"/>
              <a:t>2</a:t>
            </a:r>
            <a:r>
              <a:rPr lang="es-MX" sz="1200"/>
              <a:t>: $30, peso</a:t>
            </a:r>
            <a:r>
              <a:rPr lang="es-MX" sz="1200" baseline="-25000"/>
              <a:t>2</a:t>
            </a:r>
            <a:r>
              <a:rPr lang="es-MX" sz="1200"/>
              <a:t>: 5, valor</a:t>
            </a:r>
            <a:r>
              <a:rPr lang="es-MX" sz="1200" baseline="-25000"/>
              <a:t>2</a:t>
            </a:r>
            <a:r>
              <a:rPr lang="es-MX" sz="1200"/>
              <a:t>/peso</a:t>
            </a:r>
            <a:r>
              <a:rPr lang="es-MX" sz="1200" baseline="-25000"/>
              <a:t>2</a:t>
            </a:r>
            <a:r>
              <a:rPr lang="es-MX" sz="1200"/>
              <a:t> = $6</a:t>
            </a:r>
          </a:p>
          <a:p>
            <a:r>
              <a:rPr lang="es-MX" sz="1200"/>
              <a:t>Objeto</a:t>
            </a:r>
            <a:r>
              <a:rPr lang="es-MX" sz="1200" baseline="-25000"/>
              <a:t>3</a:t>
            </a:r>
            <a:r>
              <a:rPr lang="es-MX" sz="1200"/>
              <a:t>, valor</a:t>
            </a:r>
            <a:r>
              <a:rPr lang="es-MX" sz="1200" baseline="-25000"/>
              <a:t>3</a:t>
            </a:r>
            <a:r>
              <a:rPr lang="es-MX" sz="1200"/>
              <a:t>: $50, peso</a:t>
            </a:r>
            <a:r>
              <a:rPr lang="es-MX" sz="1200" baseline="-25000"/>
              <a:t>3</a:t>
            </a:r>
            <a:r>
              <a:rPr lang="es-MX" sz="1200"/>
              <a:t>: 10, valor</a:t>
            </a:r>
            <a:r>
              <a:rPr lang="es-MX" sz="1200" baseline="-25000"/>
              <a:t>3</a:t>
            </a:r>
            <a:r>
              <a:rPr lang="es-MX" sz="1200"/>
              <a:t>/peso</a:t>
            </a:r>
            <a:r>
              <a:rPr lang="es-MX" sz="1200" baseline="-25000"/>
              <a:t>3</a:t>
            </a:r>
            <a:r>
              <a:rPr lang="es-MX" sz="1200"/>
              <a:t> = $5</a:t>
            </a:r>
          </a:p>
          <a:p>
            <a:r>
              <a:rPr lang="es-MX" sz="1200"/>
              <a:t>Objeto</a:t>
            </a:r>
            <a:r>
              <a:rPr lang="es-MX" sz="1200" baseline="-25000"/>
              <a:t>4</a:t>
            </a:r>
            <a:r>
              <a:rPr lang="es-MX" sz="1200"/>
              <a:t>, valor</a:t>
            </a:r>
            <a:r>
              <a:rPr lang="es-MX" sz="1200" baseline="-25000"/>
              <a:t>4</a:t>
            </a:r>
            <a:r>
              <a:rPr lang="es-MX" sz="1200"/>
              <a:t>: $10, peso</a:t>
            </a:r>
            <a:r>
              <a:rPr lang="es-MX" sz="1200" baseline="-25000"/>
              <a:t>4</a:t>
            </a:r>
            <a:r>
              <a:rPr lang="es-MX" sz="1200"/>
              <a:t>: 5, valor</a:t>
            </a:r>
            <a:r>
              <a:rPr lang="es-MX" sz="1200" baseline="-25000"/>
              <a:t>4</a:t>
            </a:r>
            <a:r>
              <a:rPr lang="es-MX" sz="1200"/>
              <a:t>/peso</a:t>
            </a:r>
            <a:r>
              <a:rPr lang="es-MX" sz="1200" baseline="-25000"/>
              <a:t>4</a:t>
            </a:r>
            <a:r>
              <a:rPr lang="es-MX" sz="1200"/>
              <a:t> = $2</a:t>
            </a:r>
            <a:endParaRPr lang="es-MX"/>
          </a:p>
        </p:txBody>
      </p:sp>
      <p:sp>
        <p:nvSpPr>
          <p:cNvPr id="277508" name="Oval 4"/>
          <p:cNvSpPr>
            <a:spLocks noChangeArrowheads="1"/>
          </p:cNvSpPr>
          <p:nvPr/>
        </p:nvSpPr>
        <p:spPr bwMode="auto">
          <a:xfrm>
            <a:off x="4038600" y="20574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$0</a:t>
            </a:r>
          </a:p>
          <a:p>
            <a:pPr algn="ctr"/>
            <a:r>
              <a:rPr lang="es-MX" sz="1400" i="1"/>
              <a:t>Pacum = 0</a:t>
            </a:r>
          </a:p>
          <a:p>
            <a:pPr algn="ctr"/>
            <a:r>
              <a:rPr lang="es-MX" sz="1400" i="1"/>
              <a:t>Vposible = $115</a:t>
            </a:r>
            <a:endParaRPr lang="es-MX"/>
          </a:p>
        </p:txBody>
      </p:sp>
      <p:sp>
        <p:nvSpPr>
          <p:cNvPr id="277509" name="Text Box 5"/>
          <p:cNvSpPr txBox="1">
            <a:spLocks noChangeArrowheads="1"/>
          </p:cNvSpPr>
          <p:nvPr/>
        </p:nvSpPr>
        <p:spPr bwMode="auto">
          <a:xfrm>
            <a:off x="3336925" y="5546725"/>
            <a:ext cx="5576888" cy="1006475"/>
          </a:xfrm>
          <a:prstGeom prst="rect">
            <a:avLst/>
          </a:prstGeom>
          <a:solidFill>
            <a:schemeClr val="bg1"/>
          </a:solidFill>
          <a:ln w="9525">
            <a:noFill/>
            <a:miter lim="800000"/>
            <a:headEnd/>
            <a:tailEnd/>
          </a:ln>
          <a:effectLst/>
        </p:spPr>
        <p:txBody>
          <a:bodyPr wrap="none">
            <a:spAutoFit/>
          </a:bodyPr>
          <a:lstStyle/>
          <a:p>
            <a:r>
              <a:rPr lang="es-MX" sz="2000" b="1">
                <a:latin typeface="Arial Narrow" pitchFamily="34" charset="0"/>
              </a:rPr>
              <a:t>Valor posible a acumular:</a:t>
            </a:r>
            <a:endParaRPr lang="es-MX" sz="2000">
              <a:latin typeface="Arial Narrow" pitchFamily="34" charset="0"/>
            </a:endParaRPr>
          </a:p>
          <a:p>
            <a:r>
              <a:rPr lang="es-MX" sz="2000">
                <a:latin typeface="Arial Narrow" pitchFamily="34" charset="0"/>
              </a:rPr>
              <a:t>Se pueden acumular los objetos 1 y 2 sin exceder el peso.</a:t>
            </a:r>
          </a:p>
          <a:p>
            <a:r>
              <a:rPr lang="es-MX" sz="2000">
                <a:latin typeface="Arial Narrow" pitchFamily="34" charset="0"/>
              </a:rPr>
              <a:t>$40+$30+(16-2-5)*$50/10 = $115</a:t>
            </a:r>
          </a:p>
        </p:txBody>
      </p:sp>
      <p:sp>
        <p:nvSpPr>
          <p:cNvPr id="277510" name="Text Box 6"/>
          <p:cNvSpPr txBox="1">
            <a:spLocks noChangeArrowheads="1"/>
          </p:cNvSpPr>
          <p:nvPr/>
        </p:nvSpPr>
        <p:spPr bwMode="auto">
          <a:xfrm>
            <a:off x="6248400" y="2133600"/>
            <a:ext cx="2559050" cy="466725"/>
          </a:xfrm>
          <a:prstGeom prst="rect">
            <a:avLst/>
          </a:prstGeom>
          <a:noFill/>
          <a:ln w="9525">
            <a:solidFill>
              <a:schemeClr val="accent2"/>
            </a:solidFill>
            <a:miter lim="800000"/>
            <a:headEnd/>
            <a:tailEnd/>
          </a:ln>
          <a:effectLst/>
        </p:spPr>
        <p:txBody>
          <a:bodyPr wrap="none">
            <a:spAutoFit/>
          </a:bodyPr>
          <a:lstStyle/>
          <a:p>
            <a:r>
              <a:rPr lang="es-MX" b="1"/>
              <a:t>Valor óptimo = $0</a:t>
            </a:r>
          </a:p>
        </p:txBody>
      </p:sp>
      <p:sp>
        <p:nvSpPr>
          <p:cNvPr id="277511" name="Text Box 7"/>
          <p:cNvSpPr txBox="1">
            <a:spLocks noChangeArrowheads="1"/>
          </p:cNvSpPr>
          <p:nvPr/>
        </p:nvSpPr>
        <p:spPr bwMode="auto">
          <a:xfrm>
            <a:off x="460375" y="5943600"/>
            <a:ext cx="2559050" cy="641350"/>
          </a:xfrm>
          <a:prstGeom prst="rect">
            <a:avLst/>
          </a:prstGeom>
          <a:noFill/>
          <a:ln w="9525">
            <a:noFill/>
            <a:miter lim="800000"/>
            <a:headEnd/>
            <a:tailEnd/>
          </a:ln>
          <a:effectLst/>
        </p:spPr>
        <p:txBody>
          <a:bodyPr wrap="none">
            <a:spAutoFit/>
          </a:bodyPr>
          <a:lstStyle/>
          <a:p>
            <a:pPr>
              <a:buFont typeface="Monotype Sorts" pitchFamily="2" charset="2"/>
              <a:buChar char="ü"/>
            </a:pPr>
            <a:r>
              <a:rPr lang="es-MX" sz="1800" b="1">
                <a:solidFill>
                  <a:srgbClr val="CC0000"/>
                </a:solidFill>
                <a:latin typeface="Arial Narrow" pitchFamily="34" charset="0"/>
              </a:rPr>
              <a:t> Pacum &lt; 16</a:t>
            </a:r>
          </a:p>
          <a:p>
            <a:pPr>
              <a:buFont typeface="Monotype Sorts" pitchFamily="2" charset="2"/>
              <a:buChar char="ü"/>
            </a:pPr>
            <a:r>
              <a:rPr lang="es-MX" sz="1800" b="1">
                <a:solidFill>
                  <a:srgbClr val="CC0000"/>
                </a:solidFill>
                <a:latin typeface="Arial Narrow" pitchFamily="34" charset="0"/>
              </a:rPr>
              <a:t> Vposible &gt; Valor óptimo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7509"/>
                                        </p:tgtEl>
                                        <p:attrNameLst>
                                          <p:attrName>style.visibility</p:attrName>
                                        </p:attrNameLst>
                                      </p:cBhvr>
                                      <p:to>
                                        <p:strVal val="visible"/>
                                      </p:to>
                                    </p:set>
                                    <p:anim calcmode="lin" valueType="num">
                                      <p:cBhvr additive="base">
                                        <p:cTn id="7" dur="500" fill="hold"/>
                                        <p:tgtEl>
                                          <p:spTgt spid="277509"/>
                                        </p:tgtEl>
                                        <p:attrNameLst>
                                          <p:attrName>ppt_x</p:attrName>
                                        </p:attrNameLst>
                                      </p:cBhvr>
                                      <p:tavLst>
                                        <p:tav tm="0">
                                          <p:val>
                                            <p:strVal val="0-#ppt_w/2"/>
                                          </p:val>
                                        </p:tav>
                                        <p:tav tm="100000">
                                          <p:val>
                                            <p:strVal val="#ppt_x"/>
                                          </p:val>
                                        </p:tav>
                                      </p:tavLst>
                                    </p:anim>
                                    <p:anim calcmode="lin" valueType="num">
                                      <p:cBhvr additive="base">
                                        <p:cTn id="8" dur="500" fill="hold"/>
                                        <p:tgtEl>
                                          <p:spTgt spid="2775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7511">
                                            <p:txEl>
                                              <p:pRg st="0" end="0"/>
                                            </p:txEl>
                                          </p:spTgt>
                                        </p:tgtEl>
                                        <p:attrNameLst>
                                          <p:attrName>style.visibility</p:attrName>
                                        </p:attrNameLst>
                                      </p:cBhvr>
                                      <p:to>
                                        <p:strVal val="visible"/>
                                      </p:to>
                                    </p:set>
                                    <p:anim calcmode="lin" valueType="num">
                                      <p:cBhvr additive="base">
                                        <p:cTn id="13" dur="500" fill="hold"/>
                                        <p:tgtEl>
                                          <p:spTgt spid="27751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75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7511">
                                            <p:txEl>
                                              <p:pRg st="1" end="1"/>
                                            </p:txEl>
                                          </p:spTgt>
                                        </p:tgtEl>
                                        <p:attrNameLst>
                                          <p:attrName>style.visibility</p:attrName>
                                        </p:attrNameLst>
                                      </p:cBhvr>
                                      <p:to>
                                        <p:strVal val="visible"/>
                                      </p:to>
                                    </p:set>
                                    <p:anim calcmode="lin" valueType="num">
                                      <p:cBhvr additive="base">
                                        <p:cTn id="19" dur="500" fill="hold"/>
                                        <p:tgtEl>
                                          <p:spTgt spid="27751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75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9" grpId="0" animBg="1" autoUpdateAnimBg="0"/>
      <p:bldP spid="277511"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AD696574-B9F8-4A8C-9336-D314DF0CCF26}" type="slidenum">
              <a:rPr lang="es-MX"/>
              <a:pPr/>
              <a:t>62</a:t>
            </a:fld>
            <a:endParaRPr lang="es-MX"/>
          </a:p>
        </p:txBody>
      </p:sp>
      <p:sp>
        <p:nvSpPr>
          <p:cNvPr id="278530" name="Rectangle 2"/>
          <p:cNvSpPr>
            <a:spLocks noGrp="1" noChangeArrowheads="1"/>
          </p:cNvSpPr>
          <p:nvPr>
            <p:ph type="title"/>
          </p:nvPr>
        </p:nvSpPr>
        <p:spPr/>
        <p:txBody>
          <a:bodyPr/>
          <a:lstStyle/>
          <a:p>
            <a:pPr algn="l"/>
            <a:r>
              <a:rPr lang="es-MX"/>
              <a:t>    Ejemplo</a:t>
            </a:r>
          </a:p>
        </p:txBody>
      </p:sp>
      <p:sp>
        <p:nvSpPr>
          <p:cNvPr id="278531" name="Text Box 3"/>
          <p:cNvSpPr txBox="1">
            <a:spLocks noChangeArrowheads="1"/>
          </p:cNvSpPr>
          <p:nvPr/>
        </p:nvSpPr>
        <p:spPr bwMode="auto">
          <a:xfrm>
            <a:off x="5715000" y="457200"/>
            <a:ext cx="3179763" cy="1014413"/>
          </a:xfrm>
          <a:prstGeom prst="rect">
            <a:avLst/>
          </a:prstGeom>
          <a:noFill/>
          <a:ln w="9525">
            <a:solidFill>
              <a:srgbClr val="CC0000"/>
            </a:solidFill>
            <a:miter lim="800000"/>
            <a:headEnd/>
            <a:tailEnd/>
          </a:ln>
          <a:effectLst/>
        </p:spPr>
        <p:txBody>
          <a:bodyPr wrap="none">
            <a:spAutoFit/>
          </a:bodyPr>
          <a:lstStyle/>
          <a:p>
            <a:r>
              <a:rPr lang="es-MX" sz="1200"/>
              <a:t>PESO MOCHILA = 16</a:t>
            </a:r>
          </a:p>
          <a:p>
            <a:r>
              <a:rPr lang="es-MX" sz="1200"/>
              <a:t>Objeto</a:t>
            </a:r>
            <a:r>
              <a:rPr lang="es-MX" sz="1200" baseline="-25000"/>
              <a:t>1</a:t>
            </a:r>
            <a:r>
              <a:rPr lang="es-MX" sz="1200"/>
              <a:t>, valor</a:t>
            </a:r>
            <a:r>
              <a:rPr lang="es-MX" sz="1200" baseline="-25000"/>
              <a:t>1</a:t>
            </a:r>
            <a:r>
              <a:rPr lang="es-MX" sz="1200"/>
              <a:t>: $40, peso</a:t>
            </a:r>
            <a:r>
              <a:rPr lang="es-MX" sz="1200" baseline="-25000"/>
              <a:t>1</a:t>
            </a:r>
            <a:r>
              <a:rPr lang="es-MX" sz="1200"/>
              <a:t>: 2, valor</a:t>
            </a:r>
            <a:r>
              <a:rPr lang="es-MX" sz="1200" baseline="-25000"/>
              <a:t>1</a:t>
            </a:r>
            <a:r>
              <a:rPr lang="es-MX" sz="1200"/>
              <a:t>/peso</a:t>
            </a:r>
            <a:r>
              <a:rPr lang="es-MX" sz="1200" baseline="-25000"/>
              <a:t>1</a:t>
            </a:r>
            <a:r>
              <a:rPr lang="es-MX" sz="1200"/>
              <a:t> = $20</a:t>
            </a:r>
          </a:p>
          <a:p>
            <a:r>
              <a:rPr lang="es-MX" sz="1200"/>
              <a:t>Objeto</a:t>
            </a:r>
            <a:r>
              <a:rPr lang="es-MX" sz="1200" baseline="-25000"/>
              <a:t>2</a:t>
            </a:r>
            <a:r>
              <a:rPr lang="es-MX" sz="1200"/>
              <a:t>, valor</a:t>
            </a:r>
            <a:r>
              <a:rPr lang="es-MX" sz="1200" baseline="-25000"/>
              <a:t>2</a:t>
            </a:r>
            <a:r>
              <a:rPr lang="es-MX" sz="1200"/>
              <a:t>: $30, peso</a:t>
            </a:r>
            <a:r>
              <a:rPr lang="es-MX" sz="1200" baseline="-25000"/>
              <a:t>2</a:t>
            </a:r>
            <a:r>
              <a:rPr lang="es-MX" sz="1200"/>
              <a:t>: 5, valor</a:t>
            </a:r>
            <a:r>
              <a:rPr lang="es-MX" sz="1200" baseline="-25000"/>
              <a:t>2</a:t>
            </a:r>
            <a:r>
              <a:rPr lang="es-MX" sz="1200"/>
              <a:t>/peso</a:t>
            </a:r>
            <a:r>
              <a:rPr lang="es-MX" sz="1200" baseline="-25000"/>
              <a:t>2</a:t>
            </a:r>
            <a:r>
              <a:rPr lang="es-MX" sz="1200"/>
              <a:t> = $6</a:t>
            </a:r>
          </a:p>
          <a:p>
            <a:r>
              <a:rPr lang="es-MX" sz="1200"/>
              <a:t>Objeto</a:t>
            </a:r>
            <a:r>
              <a:rPr lang="es-MX" sz="1200" baseline="-25000"/>
              <a:t>3</a:t>
            </a:r>
            <a:r>
              <a:rPr lang="es-MX" sz="1200"/>
              <a:t>, valor</a:t>
            </a:r>
            <a:r>
              <a:rPr lang="es-MX" sz="1200" baseline="-25000"/>
              <a:t>3</a:t>
            </a:r>
            <a:r>
              <a:rPr lang="es-MX" sz="1200"/>
              <a:t>: $50, peso</a:t>
            </a:r>
            <a:r>
              <a:rPr lang="es-MX" sz="1200" baseline="-25000"/>
              <a:t>3</a:t>
            </a:r>
            <a:r>
              <a:rPr lang="es-MX" sz="1200"/>
              <a:t>: 10, valor</a:t>
            </a:r>
            <a:r>
              <a:rPr lang="es-MX" sz="1200" baseline="-25000"/>
              <a:t>3</a:t>
            </a:r>
            <a:r>
              <a:rPr lang="es-MX" sz="1200"/>
              <a:t>/peso</a:t>
            </a:r>
            <a:r>
              <a:rPr lang="es-MX" sz="1200" baseline="-25000"/>
              <a:t>3</a:t>
            </a:r>
            <a:r>
              <a:rPr lang="es-MX" sz="1200"/>
              <a:t> = $5</a:t>
            </a:r>
          </a:p>
          <a:p>
            <a:r>
              <a:rPr lang="es-MX" sz="1200"/>
              <a:t>Objeto</a:t>
            </a:r>
            <a:r>
              <a:rPr lang="es-MX" sz="1200" baseline="-25000"/>
              <a:t>4</a:t>
            </a:r>
            <a:r>
              <a:rPr lang="es-MX" sz="1200"/>
              <a:t>, valor</a:t>
            </a:r>
            <a:r>
              <a:rPr lang="es-MX" sz="1200" baseline="-25000"/>
              <a:t>4</a:t>
            </a:r>
            <a:r>
              <a:rPr lang="es-MX" sz="1200"/>
              <a:t>: $10, peso</a:t>
            </a:r>
            <a:r>
              <a:rPr lang="es-MX" sz="1200" baseline="-25000"/>
              <a:t>4</a:t>
            </a:r>
            <a:r>
              <a:rPr lang="es-MX" sz="1200"/>
              <a:t>: 5, valor</a:t>
            </a:r>
            <a:r>
              <a:rPr lang="es-MX" sz="1200" baseline="-25000"/>
              <a:t>4</a:t>
            </a:r>
            <a:r>
              <a:rPr lang="es-MX" sz="1200"/>
              <a:t>/peso</a:t>
            </a:r>
            <a:r>
              <a:rPr lang="es-MX" sz="1200" baseline="-25000"/>
              <a:t>4</a:t>
            </a:r>
            <a:r>
              <a:rPr lang="es-MX" sz="1200"/>
              <a:t> = $2</a:t>
            </a:r>
            <a:endParaRPr lang="es-MX"/>
          </a:p>
        </p:txBody>
      </p:sp>
      <p:sp>
        <p:nvSpPr>
          <p:cNvPr id="278532" name="Oval 4"/>
          <p:cNvSpPr>
            <a:spLocks noChangeArrowheads="1"/>
          </p:cNvSpPr>
          <p:nvPr/>
        </p:nvSpPr>
        <p:spPr bwMode="auto">
          <a:xfrm>
            <a:off x="4038600" y="20574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$0</a:t>
            </a:r>
          </a:p>
          <a:p>
            <a:pPr algn="ctr"/>
            <a:r>
              <a:rPr lang="es-MX" sz="1400" i="1"/>
              <a:t>Pacum = 0</a:t>
            </a:r>
          </a:p>
          <a:p>
            <a:pPr algn="ctr"/>
            <a:r>
              <a:rPr lang="es-MX" sz="1400" i="1"/>
              <a:t>Vposible = $115</a:t>
            </a:r>
            <a:endParaRPr lang="es-MX"/>
          </a:p>
        </p:txBody>
      </p:sp>
      <p:sp>
        <p:nvSpPr>
          <p:cNvPr id="278533" name="Text Box 5"/>
          <p:cNvSpPr txBox="1">
            <a:spLocks noChangeArrowheads="1"/>
          </p:cNvSpPr>
          <p:nvPr/>
        </p:nvSpPr>
        <p:spPr bwMode="auto">
          <a:xfrm>
            <a:off x="3336925" y="5546725"/>
            <a:ext cx="5032375" cy="1006475"/>
          </a:xfrm>
          <a:prstGeom prst="rect">
            <a:avLst/>
          </a:prstGeom>
          <a:solidFill>
            <a:schemeClr val="bg1"/>
          </a:solidFill>
          <a:ln w="9525">
            <a:noFill/>
            <a:miter lim="800000"/>
            <a:headEnd/>
            <a:tailEnd/>
          </a:ln>
          <a:effectLst/>
        </p:spPr>
        <p:txBody>
          <a:bodyPr wrap="none">
            <a:spAutoFit/>
          </a:bodyPr>
          <a:lstStyle/>
          <a:p>
            <a:r>
              <a:rPr lang="es-MX" sz="2000" b="1">
                <a:latin typeface="Arial Narrow" pitchFamily="34" charset="0"/>
              </a:rPr>
              <a:t>Valor posible a acumular:</a:t>
            </a:r>
            <a:endParaRPr lang="es-MX" sz="2000">
              <a:latin typeface="Arial Narrow" pitchFamily="34" charset="0"/>
            </a:endParaRPr>
          </a:p>
          <a:p>
            <a:r>
              <a:rPr lang="es-MX" sz="2000">
                <a:latin typeface="Arial Narrow" pitchFamily="34" charset="0"/>
              </a:rPr>
              <a:t>Se pueden acumular el objeto 2 sin exceder el peso.</a:t>
            </a:r>
          </a:p>
          <a:p>
            <a:r>
              <a:rPr lang="es-MX" sz="2000">
                <a:latin typeface="Arial Narrow" pitchFamily="34" charset="0"/>
              </a:rPr>
              <a:t>$40+$30+(16-2-5)*$50/10 = $115</a:t>
            </a:r>
          </a:p>
        </p:txBody>
      </p:sp>
      <p:sp>
        <p:nvSpPr>
          <p:cNvPr id="278534" name="Text Box 6"/>
          <p:cNvSpPr txBox="1">
            <a:spLocks noChangeArrowheads="1"/>
          </p:cNvSpPr>
          <p:nvPr/>
        </p:nvSpPr>
        <p:spPr bwMode="auto">
          <a:xfrm>
            <a:off x="6248400" y="2133600"/>
            <a:ext cx="2711450" cy="466725"/>
          </a:xfrm>
          <a:prstGeom prst="rect">
            <a:avLst/>
          </a:prstGeom>
          <a:noFill/>
          <a:ln w="9525">
            <a:solidFill>
              <a:schemeClr val="accent2"/>
            </a:solidFill>
            <a:miter lim="800000"/>
            <a:headEnd/>
            <a:tailEnd/>
          </a:ln>
          <a:effectLst/>
        </p:spPr>
        <p:txBody>
          <a:bodyPr wrap="none">
            <a:spAutoFit/>
          </a:bodyPr>
          <a:lstStyle/>
          <a:p>
            <a:r>
              <a:rPr lang="es-MX" b="1"/>
              <a:t>Valor óptimo = $40</a:t>
            </a:r>
          </a:p>
        </p:txBody>
      </p:sp>
      <p:sp>
        <p:nvSpPr>
          <p:cNvPr id="278535" name="Text Box 7"/>
          <p:cNvSpPr txBox="1">
            <a:spLocks noChangeArrowheads="1"/>
          </p:cNvSpPr>
          <p:nvPr/>
        </p:nvSpPr>
        <p:spPr bwMode="auto">
          <a:xfrm>
            <a:off x="460375" y="5943600"/>
            <a:ext cx="2559050" cy="641350"/>
          </a:xfrm>
          <a:prstGeom prst="rect">
            <a:avLst/>
          </a:prstGeom>
          <a:noFill/>
          <a:ln w="9525">
            <a:noFill/>
            <a:miter lim="800000"/>
            <a:headEnd/>
            <a:tailEnd/>
          </a:ln>
          <a:effectLst/>
        </p:spPr>
        <p:txBody>
          <a:bodyPr wrap="none">
            <a:spAutoFit/>
          </a:bodyPr>
          <a:lstStyle/>
          <a:p>
            <a:pPr>
              <a:buFont typeface="Monotype Sorts" pitchFamily="2" charset="2"/>
              <a:buChar char="ü"/>
            </a:pPr>
            <a:r>
              <a:rPr lang="es-MX" sz="1800" b="1">
                <a:solidFill>
                  <a:srgbClr val="CC0000"/>
                </a:solidFill>
                <a:latin typeface="Arial Narrow" pitchFamily="34" charset="0"/>
              </a:rPr>
              <a:t> Pacum &lt; 16</a:t>
            </a:r>
          </a:p>
          <a:p>
            <a:pPr>
              <a:buFont typeface="Monotype Sorts" pitchFamily="2" charset="2"/>
              <a:buChar char="ü"/>
            </a:pPr>
            <a:r>
              <a:rPr lang="es-MX" sz="1800" b="1">
                <a:solidFill>
                  <a:srgbClr val="CC0000"/>
                </a:solidFill>
                <a:latin typeface="Arial Narrow" pitchFamily="34" charset="0"/>
              </a:rPr>
              <a:t> Vposible &gt; Valor óptimo</a:t>
            </a:r>
          </a:p>
        </p:txBody>
      </p:sp>
      <p:sp>
        <p:nvSpPr>
          <p:cNvPr id="278536" name="Oval 8"/>
          <p:cNvSpPr>
            <a:spLocks noChangeArrowheads="1"/>
          </p:cNvSpPr>
          <p:nvPr/>
        </p:nvSpPr>
        <p:spPr bwMode="auto">
          <a:xfrm>
            <a:off x="2743200" y="28956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$115</a:t>
            </a:r>
            <a:endParaRPr lang="es-MX"/>
          </a:p>
        </p:txBody>
      </p:sp>
      <p:sp>
        <p:nvSpPr>
          <p:cNvPr id="278537" name="Line 9"/>
          <p:cNvSpPr>
            <a:spLocks noChangeShapeType="1"/>
          </p:cNvSpPr>
          <p:nvPr/>
        </p:nvSpPr>
        <p:spPr bwMode="auto">
          <a:xfrm flipV="1">
            <a:off x="3581400" y="2667000"/>
            <a:ext cx="533400" cy="228600"/>
          </a:xfrm>
          <a:prstGeom prst="line">
            <a:avLst/>
          </a:prstGeom>
          <a:noFill/>
          <a:ln w="9525">
            <a:solidFill>
              <a:schemeClr val="tx1"/>
            </a:solidFill>
            <a:round/>
            <a:headEnd/>
            <a:tailEnd/>
          </a:ln>
          <a:effectLst/>
        </p:spPr>
        <p:txBody>
          <a:bodyPr wrap="none" anchor="ctr"/>
          <a:lstStyle/>
          <a:p>
            <a:endParaRPr lang="en-US"/>
          </a:p>
        </p:txBody>
      </p:sp>
      <p:sp>
        <p:nvSpPr>
          <p:cNvPr id="278538" name="Text Box 10"/>
          <p:cNvSpPr txBox="1">
            <a:spLocks noChangeArrowheads="1"/>
          </p:cNvSpPr>
          <p:nvPr/>
        </p:nvSpPr>
        <p:spPr bwMode="auto">
          <a:xfrm>
            <a:off x="2914650" y="24066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8535">
                                            <p:txEl>
                                              <p:pRg st="0" end="0"/>
                                            </p:txEl>
                                          </p:spTgt>
                                        </p:tgtEl>
                                        <p:attrNameLst>
                                          <p:attrName>style.visibility</p:attrName>
                                        </p:attrNameLst>
                                      </p:cBhvr>
                                      <p:to>
                                        <p:strVal val="visible"/>
                                      </p:to>
                                    </p:set>
                                    <p:anim calcmode="lin" valueType="num">
                                      <p:cBhvr additive="base">
                                        <p:cTn id="7" dur="500" fill="hold"/>
                                        <p:tgtEl>
                                          <p:spTgt spid="2785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85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8535">
                                            <p:txEl>
                                              <p:pRg st="1" end="1"/>
                                            </p:txEl>
                                          </p:spTgt>
                                        </p:tgtEl>
                                        <p:attrNameLst>
                                          <p:attrName>style.visibility</p:attrName>
                                        </p:attrNameLst>
                                      </p:cBhvr>
                                      <p:to>
                                        <p:strVal val="visible"/>
                                      </p:to>
                                    </p:set>
                                    <p:anim calcmode="lin" valueType="num">
                                      <p:cBhvr additive="base">
                                        <p:cTn id="13" dur="500" fill="hold"/>
                                        <p:tgtEl>
                                          <p:spTgt spid="2785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853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5"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E7B8D33A-4B03-4408-8AEE-2EEA42B0D0AA}" type="slidenum">
              <a:rPr lang="es-MX"/>
              <a:pPr/>
              <a:t>63</a:t>
            </a:fld>
            <a:endParaRPr lang="es-MX"/>
          </a:p>
        </p:txBody>
      </p:sp>
      <p:sp>
        <p:nvSpPr>
          <p:cNvPr id="279554" name="Rectangle 2"/>
          <p:cNvSpPr>
            <a:spLocks noGrp="1" noChangeArrowheads="1"/>
          </p:cNvSpPr>
          <p:nvPr>
            <p:ph type="title"/>
          </p:nvPr>
        </p:nvSpPr>
        <p:spPr/>
        <p:txBody>
          <a:bodyPr/>
          <a:lstStyle/>
          <a:p>
            <a:pPr algn="l"/>
            <a:r>
              <a:rPr lang="es-MX"/>
              <a:t>    Ejemplo</a:t>
            </a:r>
          </a:p>
        </p:txBody>
      </p:sp>
      <p:sp>
        <p:nvSpPr>
          <p:cNvPr id="279555" name="Text Box 3"/>
          <p:cNvSpPr txBox="1">
            <a:spLocks noChangeArrowheads="1"/>
          </p:cNvSpPr>
          <p:nvPr/>
        </p:nvSpPr>
        <p:spPr bwMode="auto">
          <a:xfrm>
            <a:off x="5715000" y="457200"/>
            <a:ext cx="3179763" cy="1014413"/>
          </a:xfrm>
          <a:prstGeom prst="rect">
            <a:avLst/>
          </a:prstGeom>
          <a:noFill/>
          <a:ln w="9525">
            <a:solidFill>
              <a:srgbClr val="CC0000"/>
            </a:solidFill>
            <a:miter lim="800000"/>
            <a:headEnd/>
            <a:tailEnd/>
          </a:ln>
          <a:effectLst/>
        </p:spPr>
        <p:txBody>
          <a:bodyPr wrap="none">
            <a:spAutoFit/>
          </a:bodyPr>
          <a:lstStyle/>
          <a:p>
            <a:r>
              <a:rPr lang="es-MX" sz="1200"/>
              <a:t>PESO MOCHILA = 16</a:t>
            </a:r>
          </a:p>
          <a:p>
            <a:r>
              <a:rPr lang="es-MX" sz="1200"/>
              <a:t>Objeto</a:t>
            </a:r>
            <a:r>
              <a:rPr lang="es-MX" sz="1200" baseline="-25000"/>
              <a:t>1</a:t>
            </a:r>
            <a:r>
              <a:rPr lang="es-MX" sz="1200"/>
              <a:t>, valor</a:t>
            </a:r>
            <a:r>
              <a:rPr lang="es-MX" sz="1200" baseline="-25000"/>
              <a:t>1</a:t>
            </a:r>
            <a:r>
              <a:rPr lang="es-MX" sz="1200"/>
              <a:t>: $40, peso</a:t>
            </a:r>
            <a:r>
              <a:rPr lang="es-MX" sz="1200" baseline="-25000"/>
              <a:t>1</a:t>
            </a:r>
            <a:r>
              <a:rPr lang="es-MX" sz="1200"/>
              <a:t>: 2, valor</a:t>
            </a:r>
            <a:r>
              <a:rPr lang="es-MX" sz="1200" baseline="-25000"/>
              <a:t>1</a:t>
            </a:r>
            <a:r>
              <a:rPr lang="es-MX" sz="1200"/>
              <a:t>/peso</a:t>
            </a:r>
            <a:r>
              <a:rPr lang="es-MX" sz="1200" baseline="-25000"/>
              <a:t>1</a:t>
            </a:r>
            <a:r>
              <a:rPr lang="es-MX" sz="1200"/>
              <a:t> = $20</a:t>
            </a:r>
          </a:p>
          <a:p>
            <a:r>
              <a:rPr lang="es-MX" sz="1200"/>
              <a:t>Objeto</a:t>
            </a:r>
            <a:r>
              <a:rPr lang="es-MX" sz="1200" baseline="-25000"/>
              <a:t>2</a:t>
            </a:r>
            <a:r>
              <a:rPr lang="es-MX" sz="1200"/>
              <a:t>, valor</a:t>
            </a:r>
            <a:r>
              <a:rPr lang="es-MX" sz="1200" baseline="-25000"/>
              <a:t>2</a:t>
            </a:r>
            <a:r>
              <a:rPr lang="es-MX" sz="1200"/>
              <a:t>: $30, peso</a:t>
            </a:r>
            <a:r>
              <a:rPr lang="es-MX" sz="1200" baseline="-25000"/>
              <a:t>2</a:t>
            </a:r>
            <a:r>
              <a:rPr lang="es-MX" sz="1200"/>
              <a:t>: 5, valor</a:t>
            </a:r>
            <a:r>
              <a:rPr lang="es-MX" sz="1200" baseline="-25000"/>
              <a:t>2</a:t>
            </a:r>
            <a:r>
              <a:rPr lang="es-MX" sz="1200"/>
              <a:t>/peso</a:t>
            </a:r>
            <a:r>
              <a:rPr lang="es-MX" sz="1200" baseline="-25000"/>
              <a:t>2</a:t>
            </a:r>
            <a:r>
              <a:rPr lang="es-MX" sz="1200"/>
              <a:t> = $6</a:t>
            </a:r>
          </a:p>
          <a:p>
            <a:r>
              <a:rPr lang="es-MX" sz="1200"/>
              <a:t>Objeto</a:t>
            </a:r>
            <a:r>
              <a:rPr lang="es-MX" sz="1200" baseline="-25000"/>
              <a:t>3</a:t>
            </a:r>
            <a:r>
              <a:rPr lang="es-MX" sz="1200"/>
              <a:t>, valor</a:t>
            </a:r>
            <a:r>
              <a:rPr lang="es-MX" sz="1200" baseline="-25000"/>
              <a:t>3</a:t>
            </a:r>
            <a:r>
              <a:rPr lang="es-MX" sz="1200"/>
              <a:t>: $50, peso</a:t>
            </a:r>
            <a:r>
              <a:rPr lang="es-MX" sz="1200" baseline="-25000"/>
              <a:t>3</a:t>
            </a:r>
            <a:r>
              <a:rPr lang="es-MX" sz="1200"/>
              <a:t>: 10, valor</a:t>
            </a:r>
            <a:r>
              <a:rPr lang="es-MX" sz="1200" baseline="-25000"/>
              <a:t>3</a:t>
            </a:r>
            <a:r>
              <a:rPr lang="es-MX" sz="1200"/>
              <a:t>/peso</a:t>
            </a:r>
            <a:r>
              <a:rPr lang="es-MX" sz="1200" baseline="-25000"/>
              <a:t>3</a:t>
            </a:r>
            <a:r>
              <a:rPr lang="es-MX" sz="1200"/>
              <a:t> = $5</a:t>
            </a:r>
          </a:p>
          <a:p>
            <a:r>
              <a:rPr lang="es-MX" sz="1200"/>
              <a:t>Objeto</a:t>
            </a:r>
            <a:r>
              <a:rPr lang="es-MX" sz="1200" baseline="-25000"/>
              <a:t>4</a:t>
            </a:r>
            <a:r>
              <a:rPr lang="es-MX" sz="1200"/>
              <a:t>, valor</a:t>
            </a:r>
            <a:r>
              <a:rPr lang="es-MX" sz="1200" baseline="-25000"/>
              <a:t>4</a:t>
            </a:r>
            <a:r>
              <a:rPr lang="es-MX" sz="1200"/>
              <a:t>: $10, peso</a:t>
            </a:r>
            <a:r>
              <a:rPr lang="es-MX" sz="1200" baseline="-25000"/>
              <a:t>4</a:t>
            </a:r>
            <a:r>
              <a:rPr lang="es-MX" sz="1200"/>
              <a:t>: 5, valor</a:t>
            </a:r>
            <a:r>
              <a:rPr lang="es-MX" sz="1200" baseline="-25000"/>
              <a:t>4</a:t>
            </a:r>
            <a:r>
              <a:rPr lang="es-MX" sz="1200"/>
              <a:t>/peso</a:t>
            </a:r>
            <a:r>
              <a:rPr lang="es-MX" sz="1200" baseline="-25000"/>
              <a:t>4</a:t>
            </a:r>
            <a:r>
              <a:rPr lang="es-MX" sz="1200"/>
              <a:t> = $2</a:t>
            </a:r>
            <a:endParaRPr lang="es-MX"/>
          </a:p>
        </p:txBody>
      </p:sp>
      <p:sp>
        <p:nvSpPr>
          <p:cNvPr id="279556" name="Oval 4"/>
          <p:cNvSpPr>
            <a:spLocks noChangeArrowheads="1"/>
          </p:cNvSpPr>
          <p:nvPr/>
        </p:nvSpPr>
        <p:spPr bwMode="auto">
          <a:xfrm>
            <a:off x="4038600" y="20574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$0</a:t>
            </a:r>
          </a:p>
          <a:p>
            <a:pPr algn="ctr"/>
            <a:r>
              <a:rPr lang="es-MX" sz="1400" i="1"/>
              <a:t>Pacum = 0</a:t>
            </a:r>
          </a:p>
          <a:p>
            <a:pPr algn="ctr"/>
            <a:r>
              <a:rPr lang="es-MX" sz="1400" i="1"/>
              <a:t>Vposible = $115</a:t>
            </a:r>
            <a:endParaRPr lang="es-MX"/>
          </a:p>
        </p:txBody>
      </p:sp>
      <p:sp>
        <p:nvSpPr>
          <p:cNvPr id="279557" name="Text Box 5"/>
          <p:cNvSpPr txBox="1">
            <a:spLocks noChangeArrowheads="1"/>
          </p:cNvSpPr>
          <p:nvPr/>
        </p:nvSpPr>
        <p:spPr bwMode="auto">
          <a:xfrm>
            <a:off x="3336925" y="5546725"/>
            <a:ext cx="5530850" cy="1006475"/>
          </a:xfrm>
          <a:prstGeom prst="rect">
            <a:avLst/>
          </a:prstGeom>
          <a:solidFill>
            <a:schemeClr val="bg1"/>
          </a:solidFill>
          <a:ln w="9525">
            <a:noFill/>
            <a:miter lim="800000"/>
            <a:headEnd/>
            <a:tailEnd/>
          </a:ln>
          <a:effectLst/>
        </p:spPr>
        <p:txBody>
          <a:bodyPr wrap="none">
            <a:spAutoFit/>
          </a:bodyPr>
          <a:lstStyle/>
          <a:p>
            <a:r>
              <a:rPr lang="es-MX" sz="2000" b="1">
                <a:latin typeface="Arial Narrow" pitchFamily="34" charset="0"/>
              </a:rPr>
              <a:t>Valor posible a acumular:</a:t>
            </a:r>
            <a:endParaRPr lang="es-MX" sz="2000">
              <a:latin typeface="Arial Narrow" pitchFamily="34" charset="0"/>
            </a:endParaRPr>
          </a:p>
          <a:p>
            <a:r>
              <a:rPr lang="es-MX" sz="2000">
                <a:latin typeface="Arial Narrow" pitchFamily="34" charset="0"/>
              </a:rPr>
              <a:t>NO se pueden acumular más objetos sin exceder el peso.</a:t>
            </a:r>
          </a:p>
          <a:p>
            <a:r>
              <a:rPr lang="es-MX" sz="2000">
                <a:latin typeface="Arial Narrow" pitchFamily="34" charset="0"/>
              </a:rPr>
              <a:t>$70+(16-7)*$50/10 = $115</a:t>
            </a:r>
          </a:p>
        </p:txBody>
      </p:sp>
      <p:sp>
        <p:nvSpPr>
          <p:cNvPr id="279558" name="Text Box 6"/>
          <p:cNvSpPr txBox="1">
            <a:spLocks noChangeArrowheads="1"/>
          </p:cNvSpPr>
          <p:nvPr/>
        </p:nvSpPr>
        <p:spPr bwMode="auto">
          <a:xfrm>
            <a:off x="6248400" y="2133600"/>
            <a:ext cx="2711450" cy="466725"/>
          </a:xfrm>
          <a:prstGeom prst="rect">
            <a:avLst/>
          </a:prstGeom>
          <a:noFill/>
          <a:ln w="9525">
            <a:solidFill>
              <a:schemeClr val="accent2"/>
            </a:solidFill>
            <a:miter lim="800000"/>
            <a:headEnd/>
            <a:tailEnd/>
          </a:ln>
          <a:effectLst/>
        </p:spPr>
        <p:txBody>
          <a:bodyPr wrap="none">
            <a:spAutoFit/>
          </a:bodyPr>
          <a:lstStyle/>
          <a:p>
            <a:r>
              <a:rPr lang="es-MX" b="1"/>
              <a:t>Valor óptimo = $70</a:t>
            </a:r>
          </a:p>
        </p:txBody>
      </p:sp>
      <p:sp>
        <p:nvSpPr>
          <p:cNvPr id="279559" name="Text Box 7"/>
          <p:cNvSpPr txBox="1">
            <a:spLocks noChangeArrowheads="1"/>
          </p:cNvSpPr>
          <p:nvPr/>
        </p:nvSpPr>
        <p:spPr bwMode="auto">
          <a:xfrm>
            <a:off x="460375" y="5943600"/>
            <a:ext cx="2559050" cy="641350"/>
          </a:xfrm>
          <a:prstGeom prst="rect">
            <a:avLst/>
          </a:prstGeom>
          <a:noFill/>
          <a:ln w="9525">
            <a:noFill/>
            <a:miter lim="800000"/>
            <a:headEnd/>
            <a:tailEnd/>
          </a:ln>
          <a:effectLst/>
        </p:spPr>
        <p:txBody>
          <a:bodyPr wrap="none">
            <a:spAutoFit/>
          </a:bodyPr>
          <a:lstStyle/>
          <a:p>
            <a:pPr>
              <a:buFont typeface="Monotype Sorts" pitchFamily="2" charset="2"/>
              <a:buChar char="ü"/>
            </a:pPr>
            <a:r>
              <a:rPr lang="es-MX" sz="1800" b="1">
                <a:solidFill>
                  <a:srgbClr val="CC0000"/>
                </a:solidFill>
                <a:latin typeface="Arial Narrow" pitchFamily="34" charset="0"/>
              </a:rPr>
              <a:t> Pacum &lt; 16</a:t>
            </a:r>
          </a:p>
          <a:p>
            <a:pPr>
              <a:buFont typeface="Monotype Sorts" pitchFamily="2" charset="2"/>
              <a:buChar char="ü"/>
            </a:pPr>
            <a:r>
              <a:rPr lang="es-MX" sz="1800" b="1">
                <a:solidFill>
                  <a:srgbClr val="CC0000"/>
                </a:solidFill>
                <a:latin typeface="Arial Narrow" pitchFamily="34" charset="0"/>
              </a:rPr>
              <a:t> Vposible &gt; Valor óptimo</a:t>
            </a:r>
          </a:p>
        </p:txBody>
      </p:sp>
      <p:sp>
        <p:nvSpPr>
          <p:cNvPr id="279560" name="Oval 8"/>
          <p:cNvSpPr>
            <a:spLocks noChangeArrowheads="1"/>
          </p:cNvSpPr>
          <p:nvPr/>
        </p:nvSpPr>
        <p:spPr bwMode="auto">
          <a:xfrm>
            <a:off x="2743200" y="28956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$115</a:t>
            </a:r>
            <a:endParaRPr lang="es-MX"/>
          </a:p>
        </p:txBody>
      </p:sp>
      <p:sp>
        <p:nvSpPr>
          <p:cNvPr id="279561" name="Line 9"/>
          <p:cNvSpPr>
            <a:spLocks noChangeShapeType="1"/>
          </p:cNvSpPr>
          <p:nvPr/>
        </p:nvSpPr>
        <p:spPr bwMode="auto">
          <a:xfrm flipV="1">
            <a:off x="3581400" y="2667000"/>
            <a:ext cx="533400" cy="228600"/>
          </a:xfrm>
          <a:prstGeom prst="line">
            <a:avLst/>
          </a:prstGeom>
          <a:noFill/>
          <a:ln w="9525">
            <a:solidFill>
              <a:schemeClr val="tx1"/>
            </a:solidFill>
            <a:round/>
            <a:headEnd/>
            <a:tailEnd/>
          </a:ln>
          <a:effectLst/>
        </p:spPr>
        <p:txBody>
          <a:bodyPr wrap="none" anchor="ctr"/>
          <a:lstStyle/>
          <a:p>
            <a:endParaRPr lang="en-US"/>
          </a:p>
        </p:txBody>
      </p:sp>
      <p:sp>
        <p:nvSpPr>
          <p:cNvPr id="279562" name="Text Box 10"/>
          <p:cNvSpPr txBox="1">
            <a:spLocks noChangeArrowheads="1"/>
          </p:cNvSpPr>
          <p:nvPr/>
        </p:nvSpPr>
        <p:spPr bwMode="auto">
          <a:xfrm>
            <a:off x="2914650" y="24066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obj1</a:t>
            </a:r>
          </a:p>
        </p:txBody>
      </p:sp>
      <p:sp>
        <p:nvSpPr>
          <p:cNvPr id="279563" name="Oval 11"/>
          <p:cNvSpPr>
            <a:spLocks noChangeArrowheads="1"/>
          </p:cNvSpPr>
          <p:nvPr/>
        </p:nvSpPr>
        <p:spPr bwMode="auto">
          <a:xfrm>
            <a:off x="1371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$115</a:t>
            </a:r>
            <a:endParaRPr lang="es-MX"/>
          </a:p>
        </p:txBody>
      </p:sp>
      <p:sp>
        <p:nvSpPr>
          <p:cNvPr id="279564" name="Line 12"/>
          <p:cNvSpPr>
            <a:spLocks noChangeShapeType="1"/>
          </p:cNvSpPr>
          <p:nvPr/>
        </p:nvSpPr>
        <p:spPr bwMode="auto">
          <a:xfrm flipV="1">
            <a:off x="2266950" y="3505200"/>
            <a:ext cx="533400" cy="228600"/>
          </a:xfrm>
          <a:prstGeom prst="line">
            <a:avLst/>
          </a:prstGeom>
          <a:noFill/>
          <a:ln w="9525">
            <a:solidFill>
              <a:schemeClr val="tx1"/>
            </a:solidFill>
            <a:round/>
            <a:headEnd/>
            <a:tailEnd/>
          </a:ln>
          <a:effectLst/>
        </p:spPr>
        <p:txBody>
          <a:bodyPr wrap="none" anchor="ctr"/>
          <a:lstStyle/>
          <a:p>
            <a:endParaRPr lang="en-US"/>
          </a:p>
        </p:txBody>
      </p:sp>
      <p:sp>
        <p:nvSpPr>
          <p:cNvPr id="279565" name="Text Box 13"/>
          <p:cNvSpPr txBox="1">
            <a:spLocks noChangeArrowheads="1"/>
          </p:cNvSpPr>
          <p:nvPr/>
        </p:nvSpPr>
        <p:spPr bwMode="auto">
          <a:xfrm>
            <a:off x="1600200" y="32448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obj2</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9559">
                                            <p:txEl>
                                              <p:pRg st="0" end="0"/>
                                            </p:txEl>
                                          </p:spTgt>
                                        </p:tgtEl>
                                        <p:attrNameLst>
                                          <p:attrName>style.visibility</p:attrName>
                                        </p:attrNameLst>
                                      </p:cBhvr>
                                      <p:to>
                                        <p:strVal val="visible"/>
                                      </p:to>
                                    </p:set>
                                    <p:anim calcmode="lin" valueType="num">
                                      <p:cBhvr additive="base">
                                        <p:cTn id="7" dur="500" fill="hold"/>
                                        <p:tgtEl>
                                          <p:spTgt spid="2795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95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9559">
                                            <p:txEl>
                                              <p:pRg st="1" end="1"/>
                                            </p:txEl>
                                          </p:spTgt>
                                        </p:tgtEl>
                                        <p:attrNameLst>
                                          <p:attrName>style.visibility</p:attrName>
                                        </p:attrNameLst>
                                      </p:cBhvr>
                                      <p:to>
                                        <p:strVal val="visible"/>
                                      </p:to>
                                    </p:set>
                                    <p:anim calcmode="lin" valueType="num">
                                      <p:cBhvr additive="base">
                                        <p:cTn id="13" dur="500" fill="hold"/>
                                        <p:tgtEl>
                                          <p:spTgt spid="2795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95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9"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17DAEEA3-4DA4-461F-B74D-318EBE8693EB}" type="slidenum">
              <a:rPr lang="es-MX"/>
              <a:pPr/>
              <a:t>64</a:t>
            </a:fld>
            <a:endParaRPr lang="es-MX"/>
          </a:p>
        </p:txBody>
      </p:sp>
      <p:sp>
        <p:nvSpPr>
          <p:cNvPr id="280578" name="Rectangle 2"/>
          <p:cNvSpPr>
            <a:spLocks noGrp="1" noChangeArrowheads="1"/>
          </p:cNvSpPr>
          <p:nvPr>
            <p:ph type="title"/>
          </p:nvPr>
        </p:nvSpPr>
        <p:spPr/>
        <p:txBody>
          <a:bodyPr/>
          <a:lstStyle/>
          <a:p>
            <a:pPr algn="l"/>
            <a:r>
              <a:rPr lang="es-MX"/>
              <a:t>    Ejemplo</a:t>
            </a:r>
          </a:p>
        </p:txBody>
      </p:sp>
      <p:sp>
        <p:nvSpPr>
          <p:cNvPr id="280579" name="Text Box 3"/>
          <p:cNvSpPr txBox="1">
            <a:spLocks noChangeArrowheads="1"/>
          </p:cNvSpPr>
          <p:nvPr/>
        </p:nvSpPr>
        <p:spPr bwMode="auto">
          <a:xfrm>
            <a:off x="5715000" y="457200"/>
            <a:ext cx="3179763" cy="1014413"/>
          </a:xfrm>
          <a:prstGeom prst="rect">
            <a:avLst/>
          </a:prstGeom>
          <a:noFill/>
          <a:ln w="9525">
            <a:solidFill>
              <a:srgbClr val="CC0000"/>
            </a:solidFill>
            <a:miter lim="800000"/>
            <a:headEnd/>
            <a:tailEnd/>
          </a:ln>
          <a:effectLst/>
        </p:spPr>
        <p:txBody>
          <a:bodyPr wrap="none">
            <a:spAutoFit/>
          </a:bodyPr>
          <a:lstStyle/>
          <a:p>
            <a:r>
              <a:rPr lang="es-MX" sz="1200"/>
              <a:t>PESO MOCHILA = 16</a:t>
            </a:r>
          </a:p>
          <a:p>
            <a:r>
              <a:rPr lang="es-MX" sz="1200"/>
              <a:t>Objeto</a:t>
            </a:r>
            <a:r>
              <a:rPr lang="es-MX" sz="1200" baseline="-25000"/>
              <a:t>1</a:t>
            </a:r>
            <a:r>
              <a:rPr lang="es-MX" sz="1200"/>
              <a:t>, valor</a:t>
            </a:r>
            <a:r>
              <a:rPr lang="es-MX" sz="1200" baseline="-25000"/>
              <a:t>1</a:t>
            </a:r>
            <a:r>
              <a:rPr lang="es-MX" sz="1200"/>
              <a:t>: $40, peso</a:t>
            </a:r>
            <a:r>
              <a:rPr lang="es-MX" sz="1200" baseline="-25000"/>
              <a:t>1</a:t>
            </a:r>
            <a:r>
              <a:rPr lang="es-MX" sz="1200"/>
              <a:t>: 2, valor</a:t>
            </a:r>
            <a:r>
              <a:rPr lang="es-MX" sz="1200" baseline="-25000"/>
              <a:t>1</a:t>
            </a:r>
            <a:r>
              <a:rPr lang="es-MX" sz="1200"/>
              <a:t>/peso</a:t>
            </a:r>
            <a:r>
              <a:rPr lang="es-MX" sz="1200" baseline="-25000"/>
              <a:t>1</a:t>
            </a:r>
            <a:r>
              <a:rPr lang="es-MX" sz="1200"/>
              <a:t> = $20</a:t>
            </a:r>
          </a:p>
          <a:p>
            <a:r>
              <a:rPr lang="es-MX" sz="1200"/>
              <a:t>Objeto</a:t>
            </a:r>
            <a:r>
              <a:rPr lang="es-MX" sz="1200" baseline="-25000"/>
              <a:t>2</a:t>
            </a:r>
            <a:r>
              <a:rPr lang="es-MX" sz="1200"/>
              <a:t>, valor</a:t>
            </a:r>
            <a:r>
              <a:rPr lang="es-MX" sz="1200" baseline="-25000"/>
              <a:t>2</a:t>
            </a:r>
            <a:r>
              <a:rPr lang="es-MX" sz="1200"/>
              <a:t>: $30, peso</a:t>
            </a:r>
            <a:r>
              <a:rPr lang="es-MX" sz="1200" baseline="-25000"/>
              <a:t>2</a:t>
            </a:r>
            <a:r>
              <a:rPr lang="es-MX" sz="1200"/>
              <a:t>: 5, valor</a:t>
            </a:r>
            <a:r>
              <a:rPr lang="es-MX" sz="1200" baseline="-25000"/>
              <a:t>2</a:t>
            </a:r>
            <a:r>
              <a:rPr lang="es-MX" sz="1200"/>
              <a:t>/peso</a:t>
            </a:r>
            <a:r>
              <a:rPr lang="es-MX" sz="1200" baseline="-25000"/>
              <a:t>2</a:t>
            </a:r>
            <a:r>
              <a:rPr lang="es-MX" sz="1200"/>
              <a:t> = $6</a:t>
            </a:r>
          </a:p>
          <a:p>
            <a:r>
              <a:rPr lang="es-MX" sz="1200"/>
              <a:t>Objeto</a:t>
            </a:r>
            <a:r>
              <a:rPr lang="es-MX" sz="1200" baseline="-25000"/>
              <a:t>3</a:t>
            </a:r>
            <a:r>
              <a:rPr lang="es-MX" sz="1200"/>
              <a:t>, valor</a:t>
            </a:r>
            <a:r>
              <a:rPr lang="es-MX" sz="1200" baseline="-25000"/>
              <a:t>3</a:t>
            </a:r>
            <a:r>
              <a:rPr lang="es-MX" sz="1200"/>
              <a:t>: $50, peso</a:t>
            </a:r>
            <a:r>
              <a:rPr lang="es-MX" sz="1200" baseline="-25000"/>
              <a:t>3</a:t>
            </a:r>
            <a:r>
              <a:rPr lang="es-MX" sz="1200"/>
              <a:t>: 10, valor</a:t>
            </a:r>
            <a:r>
              <a:rPr lang="es-MX" sz="1200" baseline="-25000"/>
              <a:t>3</a:t>
            </a:r>
            <a:r>
              <a:rPr lang="es-MX" sz="1200"/>
              <a:t>/peso</a:t>
            </a:r>
            <a:r>
              <a:rPr lang="es-MX" sz="1200" baseline="-25000"/>
              <a:t>3</a:t>
            </a:r>
            <a:r>
              <a:rPr lang="es-MX" sz="1200"/>
              <a:t> = $5</a:t>
            </a:r>
          </a:p>
          <a:p>
            <a:r>
              <a:rPr lang="es-MX" sz="1200"/>
              <a:t>Objeto</a:t>
            </a:r>
            <a:r>
              <a:rPr lang="es-MX" sz="1200" baseline="-25000"/>
              <a:t>4</a:t>
            </a:r>
            <a:r>
              <a:rPr lang="es-MX" sz="1200"/>
              <a:t>, valor</a:t>
            </a:r>
            <a:r>
              <a:rPr lang="es-MX" sz="1200" baseline="-25000"/>
              <a:t>4</a:t>
            </a:r>
            <a:r>
              <a:rPr lang="es-MX" sz="1200"/>
              <a:t>: $10, peso</a:t>
            </a:r>
            <a:r>
              <a:rPr lang="es-MX" sz="1200" baseline="-25000"/>
              <a:t>4</a:t>
            </a:r>
            <a:r>
              <a:rPr lang="es-MX" sz="1200"/>
              <a:t>: 5, valor</a:t>
            </a:r>
            <a:r>
              <a:rPr lang="es-MX" sz="1200" baseline="-25000"/>
              <a:t>4</a:t>
            </a:r>
            <a:r>
              <a:rPr lang="es-MX" sz="1200"/>
              <a:t>/peso</a:t>
            </a:r>
            <a:r>
              <a:rPr lang="es-MX" sz="1200" baseline="-25000"/>
              <a:t>4</a:t>
            </a:r>
            <a:r>
              <a:rPr lang="es-MX" sz="1200"/>
              <a:t> = $2</a:t>
            </a:r>
            <a:endParaRPr lang="es-MX"/>
          </a:p>
        </p:txBody>
      </p:sp>
      <p:sp>
        <p:nvSpPr>
          <p:cNvPr id="280580" name="Oval 4"/>
          <p:cNvSpPr>
            <a:spLocks noChangeArrowheads="1"/>
          </p:cNvSpPr>
          <p:nvPr/>
        </p:nvSpPr>
        <p:spPr bwMode="auto">
          <a:xfrm>
            <a:off x="4038600" y="20574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$0</a:t>
            </a:r>
          </a:p>
          <a:p>
            <a:pPr algn="ctr"/>
            <a:r>
              <a:rPr lang="es-MX" sz="1400" i="1"/>
              <a:t>Pacum = 0</a:t>
            </a:r>
          </a:p>
          <a:p>
            <a:pPr algn="ctr"/>
            <a:r>
              <a:rPr lang="es-MX" sz="1400" i="1"/>
              <a:t>Vposible = $115</a:t>
            </a:r>
            <a:endParaRPr lang="es-MX"/>
          </a:p>
        </p:txBody>
      </p:sp>
      <p:sp>
        <p:nvSpPr>
          <p:cNvPr id="280581" name="Text Box 5"/>
          <p:cNvSpPr txBox="1">
            <a:spLocks noChangeArrowheads="1"/>
          </p:cNvSpPr>
          <p:nvPr/>
        </p:nvSpPr>
        <p:spPr bwMode="auto">
          <a:xfrm>
            <a:off x="3336925" y="5546725"/>
            <a:ext cx="3333750" cy="1006475"/>
          </a:xfrm>
          <a:prstGeom prst="rect">
            <a:avLst/>
          </a:prstGeom>
          <a:solidFill>
            <a:schemeClr val="bg1"/>
          </a:solidFill>
          <a:ln w="9525">
            <a:noFill/>
            <a:miter lim="800000"/>
            <a:headEnd/>
            <a:tailEnd/>
          </a:ln>
          <a:effectLst/>
        </p:spPr>
        <p:txBody>
          <a:bodyPr wrap="none">
            <a:spAutoFit/>
          </a:bodyPr>
          <a:lstStyle/>
          <a:p>
            <a:r>
              <a:rPr lang="es-MX" sz="2000" b="1">
                <a:latin typeface="Arial Narrow" pitchFamily="34" charset="0"/>
              </a:rPr>
              <a:t>Valor posible a acumular:</a:t>
            </a:r>
            <a:endParaRPr lang="es-MX" sz="2000">
              <a:latin typeface="Arial Narrow" pitchFamily="34" charset="0"/>
            </a:endParaRPr>
          </a:p>
          <a:p>
            <a:r>
              <a:rPr lang="es-MX" sz="2000">
                <a:latin typeface="Arial Narrow" pitchFamily="34" charset="0"/>
              </a:rPr>
              <a:t>NO hay necesidad de calcularlo…</a:t>
            </a:r>
          </a:p>
          <a:p>
            <a:r>
              <a:rPr lang="es-MX" sz="2000">
                <a:latin typeface="Arial Narrow" pitchFamily="34" charset="0"/>
              </a:rPr>
              <a:t>Se aplica BACKTRACKING</a:t>
            </a:r>
          </a:p>
        </p:txBody>
      </p:sp>
      <p:sp>
        <p:nvSpPr>
          <p:cNvPr id="280582" name="Text Box 6"/>
          <p:cNvSpPr txBox="1">
            <a:spLocks noChangeArrowheads="1"/>
          </p:cNvSpPr>
          <p:nvPr/>
        </p:nvSpPr>
        <p:spPr bwMode="auto">
          <a:xfrm>
            <a:off x="6248400" y="2133600"/>
            <a:ext cx="2711450" cy="466725"/>
          </a:xfrm>
          <a:prstGeom prst="rect">
            <a:avLst/>
          </a:prstGeom>
          <a:noFill/>
          <a:ln w="9525">
            <a:solidFill>
              <a:schemeClr val="accent2"/>
            </a:solidFill>
            <a:miter lim="800000"/>
            <a:headEnd/>
            <a:tailEnd/>
          </a:ln>
          <a:effectLst/>
        </p:spPr>
        <p:txBody>
          <a:bodyPr wrap="none">
            <a:spAutoFit/>
          </a:bodyPr>
          <a:lstStyle/>
          <a:p>
            <a:r>
              <a:rPr lang="es-MX" b="1"/>
              <a:t>Valor óptimo = $70</a:t>
            </a:r>
          </a:p>
        </p:txBody>
      </p:sp>
      <p:sp>
        <p:nvSpPr>
          <p:cNvPr id="280583" name="Text Box 7"/>
          <p:cNvSpPr txBox="1">
            <a:spLocks noChangeArrowheads="1"/>
          </p:cNvSpPr>
          <p:nvPr/>
        </p:nvSpPr>
        <p:spPr bwMode="auto">
          <a:xfrm>
            <a:off x="460375" y="5943600"/>
            <a:ext cx="1420813" cy="366713"/>
          </a:xfrm>
          <a:prstGeom prst="rect">
            <a:avLst/>
          </a:prstGeom>
          <a:noFill/>
          <a:ln w="9525">
            <a:noFill/>
            <a:miter lim="800000"/>
            <a:headEnd/>
            <a:tailEnd/>
          </a:ln>
          <a:effectLst/>
        </p:spPr>
        <p:txBody>
          <a:bodyPr wrap="none">
            <a:spAutoFit/>
          </a:bodyPr>
          <a:lstStyle/>
          <a:p>
            <a:pPr>
              <a:buFont typeface="Monotype Sorts" pitchFamily="2" charset="2"/>
              <a:buChar char="û"/>
            </a:pPr>
            <a:r>
              <a:rPr lang="es-MX" sz="1800" b="1">
                <a:solidFill>
                  <a:srgbClr val="CC0000"/>
                </a:solidFill>
                <a:latin typeface="Arial Narrow" pitchFamily="34" charset="0"/>
              </a:rPr>
              <a:t> Pacum &lt; 16</a:t>
            </a:r>
          </a:p>
        </p:txBody>
      </p:sp>
      <p:sp>
        <p:nvSpPr>
          <p:cNvPr id="280584" name="Oval 8"/>
          <p:cNvSpPr>
            <a:spLocks noChangeArrowheads="1"/>
          </p:cNvSpPr>
          <p:nvPr/>
        </p:nvSpPr>
        <p:spPr bwMode="auto">
          <a:xfrm>
            <a:off x="2743200" y="28956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$115</a:t>
            </a:r>
            <a:endParaRPr lang="es-MX"/>
          </a:p>
        </p:txBody>
      </p:sp>
      <p:sp>
        <p:nvSpPr>
          <p:cNvPr id="280585" name="Line 9"/>
          <p:cNvSpPr>
            <a:spLocks noChangeShapeType="1"/>
          </p:cNvSpPr>
          <p:nvPr/>
        </p:nvSpPr>
        <p:spPr bwMode="auto">
          <a:xfrm flipV="1">
            <a:off x="3581400" y="2667000"/>
            <a:ext cx="533400" cy="228600"/>
          </a:xfrm>
          <a:prstGeom prst="line">
            <a:avLst/>
          </a:prstGeom>
          <a:noFill/>
          <a:ln w="9525">
            <a:solidFill>
              <a:schemeClr val="tx1"/>
            </a:solidFill>
            <a:round/>
            <a:headEnd/>
            <a:tailEnd/>
          </a:ln>
          <a:effectLst/>
        </p:spPr>
        <p:txBody>
          <a:bodyPr wrap="none" anchor="ctr"/>
          <a:lstStyle/>
          <a:p>
            <a:endParaRPr lang="en-US"/>
          </a:p>
        </p:txBody>
      </p:sp>
      <p:sp>
        <p:nvSpPr>
          <p:cNvPr id="280586" name="Text Box 10"/>
          <p:cNvSpPr txBox="1">
            <a:spLocks noChangeArrowheads="1"/>
          </p:cNvSpPr>
          <p:nvPr/>
        </p:nvSpPr>
        <p:spPr bwMode="auto">
          <a:xfrm>
            <a:off x="2914650" y="24066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obj1</a:t>
            </a:r>
          </a:p>
        </p:txBody>
      </p:sp>
      <p:sp>
        <p:nvSpPr>
          <p:cNvPr id="280587" name="Oval 11"/>
          <p:cNvSpPr>
            <a:spLocks noChangeArrowheads="1"/>
          </p:cNvSpPr>
          <p:nvPr/>
        </p:nvSpPr>
        <p:spPr bwMode="auto">
          <a:xfrm>
            <a:off x="1371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$115</a:t>
            </a:r>
            <a:endParaRPr lang="es-MX"/>
          </a:p>
        </p:txBody>
      </p:sp>
      <p:sp>
        <p:nvSpPr>
          <p:cNvPr id="280588" name="Line 12"/>
          <p:cNvSpPr>
            <a:spLocks noChangeShapeType="1"/>
          </p:cNvSpPr>
          <p:nvPr/>
        </p:nvSpPr>
        <p:spPr bwMode="auto">
          <a:xfrm flipV="1">
            <a:off x="2266950" y="3505200"/>
            <a:ext cx="533400" cy="228600"/>
          </a:xfrm>
          <a:prstGeom prst="line">
            <a:avLst/>
          </a:prstGeom>
          <a:noFill/>
          <a:ln w="9525">
            <a:solidFill>
              <a:schemeClr val="tx1"/>
            </a:solidFill>
            <a:round/>
            <a:headEnd/>
            <a:tailEnd/>
          </a:ln>
          <a:effectLst/>
        </p:spPr>
        <p:txBody>
          <a:bodyPr wrap="none" anchor="ctr"/>
          <a:lstStyle/>
          <a:p>
            <a:endParaRPr lang="en-US"/>
          </a:p>
        </p:txBody>
      </p:sp>
      <p:sp>
        <p:nvSpPr>
          <p:cNvPr id="280589" name="Text Box 13"/>
          <p:cNvSpPr txBox="1">
            <a:spLocks noChangeArrowheads="1"/>
          </p:cNvSpPr>
          <p:nvPr/>
        </p:nvSpPr>
        <p:spPr bwMode="auto">
          <a:xfrm>
            <a:off x="1600200" y="32448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obj2</a:t>
            </a:r>
          </a:p>
        </p:txBody>
      </p:sp>
      <p:sp>
        <p:nvSpPr>
          <p:cNvPr id="280590" name="Oval 14"/>
          <p:cNvSpPr>
            <a:spLocks noChangeArrowheads="1"/>
          </p:cNvSpPr>
          <p:nvPr/>
        </p:nvSpPr>
        <p:spPr bwMode="auto">
          <a:xfrm>
            <a:off x="762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$120</a:t>
            </a:r>
          </a:p>
          <a:p>
            <a:pPr algn="ctr"/>
            <a:r>
              <a:rPr lang="es-MX" sz="1400" i="1"/>
              <a:t>Pacum = 17</a:t>
            </a:r>
            <a:endParaRPr lang="es-MX"/>
          </a:p>
        </p:txBody>
      </p:sp>
      <p:sp>
        <p:nvSpPr>
          <p:cNvPr id="280591" name="Line 15"/>
          <p:cNvSpPr>
            <a:spLocks noChangeShapeType="1"/>
          </p:cNvSpPr>
          <p:nvPr/>
        </p:nvSpPr>
        <p:spPr bwMode="auto">
          <a:xfrm flipV="1">
            <a:off x="971550" y="4419600"/>
            <a:ext cx="533400" cy="228600"/>
          </a:xfrm>
          <a:prstGeom prst="line">
            <a:avLst/>
          </a:prstGeom>
          <a:noFill/>
          <a:ln w="9525">
            <a:solidFill>
              <a:schemeClr val="tx1"/>
            </a:solidFill>
            <a:round/>
            <a:headEnd/>
            <a:tailEnd/>
          </a:ln>
          <a:effectLst/>
        </p:spPr>
        <p:txBody>
          <a:bodyPr wrap="none" anchor="ctr"/>
          <a:lstStyle/>
          <a:p>
            <a:endParaRPr lang="en-US"/>
          </a:p>
        </p:txBody>
      </p:sp>
      <p:sp>
        <p:nvSpPr>
          <p:cNvPr id="280592" name="Text Box 16"/>
          <p:cNvSpPr txBox="1">
            <a:spLocks noChangeArrowheads="1"/>
          </p:cNvSpPr>
          <p:nvPr/>
        </p:nvSpPr>
        <p:spPr bwMode="auto">
          <a:xfrm>
            <a:off x="304800" y="41592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obj3</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F9D0F91E-43A0-49E0-A147-FB6DFE1A2EB1}" type="slidenum">
              <a:rPr lang="es-MX"/>
              <a:pPr/>
              <a:t>65</a:t>
            </a:fld>
            <a:endParaRPr lang="es-MX"/>
          </a:p>
        </p:txBody>
      </p:sp>
      <p:sp>
        <p:nvSpPr>
          <p:cNvPr id="281602" name="Rectangle 2"/>
          <p:cNvSpPr>
            <a:spLocks noGrp="1" noChangeArrowheads="1"/>
          </p:cNvSpPr>
          <p:nvPr>
            <p:ph type="title"/>
          </p:nvPr>
        </p:nvSpPr>
        <p:spPr/>
        <p:txBody>
          <a:bodyPr/>
          <a:lstStyle/>
          <a:p>
            <a:pPr algn="l"/>
            <a:r>
              <a:rPr lang="es-MX"/>
              <a:t>    Ejemplo</a:t>
            </a:r>
          </a:p>
        </p:txBody>
      </p:sp>
      <p:sp>
        <p:nvSpPr>
          <p:cNvPr id="281603" name="Text Box 3"/>
          <p:cNvSpPr txBox="1">
            <a:spLocks noChangeArrowheads="1"/>
          </p:cNvSpPr>
          <p:nvPr/>
        </p:nvSpPr>
        <p:spPr bwMode="auto">
          <a:xfrm>
            <a:off x="5715000" y="457200"/>
            <a:ext cx="3179763" cy="1014413"/>
          </a:xfrm>
          <a:prstGeom prst="rect">
            <a:avLst/>
          </a:prstGeom>
          <a:noFill/>
          <a:ln w="9525">
            <a:solidFill>
              <a:srgbClr val="CC0000"/>
            </a:solidFill>
            <a:miter lim="800000"/>
            <a:headEnd/>
            <a:tailEnd/>
          </a:ln>
          <a:effectLst/>
        </p:spPr>
        <p:txBody>
          <a:bodyPr wrap="none">
            <a:spAutoFit/>
          </a:bodyPr>
          <a:lstStyle/>
          <a:p>
            <a:r>
              <a:rPr lang="es-MX" sz="1200"/>
              <a:t>PESO MOCHILA = 16</a:t>
            </a:r>
          </a:p>
          <a:p>
            <a:r>
              <a:rPr lang="es-MX" sz="1200"/>
              <a:t>Objeto</a:t>
            </a:r>
            <a:r>
              <a:rPr lang="es-MX" sz="1200" baseline="-25000"/>
              <a:t>1</a:t>
            </a:r>
            <a:r>
              <a:rPr lang="es-MX" sz="1200"/>
              <a:t>, valor</a:t>
            </a:r>
            <a:r>
              <a:rPr lang="es-MX" sz="1200" baseline="-25000"/>
              <a:t>1</a:t>
            </a:r>
            <a:r>
              <a:rPr lang="es-MX" sz="1200"/>
              <a:t>: $40, peso</a:t>
            </a:r>
            <a:r>
              <a:rPr lang="es-MX" sz="1200" baseline="-25000"/>
              <a:t>1</a:t>
            </a:r>
            <a:r>
              <a:rPr lang="es-MX" sz="1200"/>
              <a:t>: 2, valor</a:t>
            </a:r>
            <a:r>
              <a:rPr lang="es-MX" sz="1200" baseline="-25000"/>
              <a:t>1</a:t>
            </a:r>
            <a:r>
              <a:rPr lang="es-MX" sz="1200"/>
              <a:t>/peso</a:t>
            </a:r>
            <a:r>
              <a:rPr lang="es-MX" sz="1200" baseline="-25000"/>
              <a:t>1</a:t>
            </a:r>
            <a:r>
              <a:rPr lang="es-MX" sz="1200"/>
              <a:t> = $20</a:t>
            </a:r>
          </a:p>
          <a:p>
            <a:r>
              <a:rPr lang="es-MX" sz="1200"/>
              <a:t>Objeto</a:t>
            </a:r>
            <a:r>
              <a:rPr lang="es-MX" sz="1200" baseline="-25000"/>
              <a:t>2</a:t>
            </a:r>
            <a:r>
              <a:rPr lang="es-MX" sz="1200"/>
              <a:t>, valor</a:t>
            </a:r>
            <a:r>
              <a:rPr lang="es-MX" sz="1200" baseline="-25000"/>
              <a:t>2</a:t>
            </a:r>
            <a:r>
              <a:rPr lang="es-MX" sz="1200"/>
              <a:t>: $30, peso</a:t>
            </a:r>
            <a:r>
              <a:rPr lang="es-MX" sz="1200" baseline="-25000"/>
              <a:t>2</a:t>
            </a:r>
            <a:r>
              <a:rPr lang="es-MX" sz="1200"/>
              <a:t>: 5, valor</a:t>
            </a:r>
            <a:r>
              <a:rPr lang="es-MX" sz="1200" baseline="-25000"/>
              <a:t>2</a:t>
            </a:r>
            <a:r>
              <a:rPr lang="es-MX" sz="1200"/>
              <a:t>/peso</a:t>
            </a:r>
            <a:r>
              <a:rPr lang="es-MX" sz="1200" baseline="-25000"/>
              <a:t>2</a:t>
            </a:r>
            <a:r>
              <a:rPr lang="es-MX" sz="1200"/>
              <a:t> = $6</a:t>
            </a:r>
          </a:p>
          <a:p>
            <a:r>
              <a:rPr lang="es-MX" sz="1200"/>
              <a:t>Objeto</a:t>
            </a:r>
            <a:r>
              <a:rPr lang="es-MX" sz="1200" baseline="-25000"/>
              <a:t>3</a:t>
            </a:r>
            <a:r>
              <a:rPr lang="es-MX" sz="1200"/>
              <a:t>, valor</a:t>
            </a:r>
            <a:r>
              <a:rPr lang="es-MX" sz="1200" baseline="-25000"/>
              <a:t>3</a:t>
            </a:r>
            <a:r>
              <a:rPr lang="es-MX" sz="1200"/>
              <a:t>: $50, peso</a:t>
            </a:r>
            <a:r>
              <a:rPr lang="es-MX" sz="1200" baseline="-25000"/>
              <a:t>3</a:t>
            </a:r>
            <a:r>
              <a:rPr lang="es-MX" sz="1200"/>
              <a:t>: 10, valor</a:t>
            </a:r>
            <a:r>
              <a:rPr lang="es-MX" sz="1200" baseline="-25000"/>
              <a:t>3</a:t>
            </a:r>
            <a:r>
              <a:rPr lang="es-MX" sz="1200"/>
              <a:t>/peso</a:t>
            </a:r>
            <a:r>
              <a:rPr lang="es-MX" sz="1200" baseline="-25000"/>
              <a:t>3</a:t>
            </a:r>
            <a:r>
              <a:rPr lang="es-MX" sz="1200"/>
              <a:t> = $5</a:t>
            </a:r>
          </a:p>
          <a:p>
            <a:r>
              <a:rPr lang="es-MX" sz="1200"/>
              <a:t>Objeto</a:t>
            </a:r>
            <a:r>
              <a:rPr lang="es-MX" sz="1200" baseline="-25000"/>
              <a:t>4</a:t>
            </a:r>
            <a:r>
              <a:rPr lang="es-MX" sz="1200"/>
              <a:t>, valor</a:t>
            </a:r>
            <a:r>
              <a:rPr lang="es-MX" sz="1200" baseline="-25000"/>
              <a:t>4</a:t>
            </a:r>
            <a:r>
              <a:rPr lang="es-MX" sz="1200"/>
              <a:t>: $10, peso</a:t>
            </a:r>
            <a:r>
              <a:rPr lang="es-MX" sz="1200" baseline="-25000"/>
              <a:t>4</a:t>
            </a:r>
            <a:r>
              <a:rPr lang="es-MX" sz="1200"/>
              <a:t>: 5, valor</a:t>
            </a:r>
            <a:r>
              <a:rPr lang="es-MX" sz="1200" baseline="-25000"/>
              <a:t>4</a:t>
            </a:r>
            <a:r>
              <a:rPr lang="es-MX" sz="1200"/>
              <a:t>/peso</a:t>
            </a:r>
            <a:r>
              <a:rPr lang="es-MX" sz="1200" baseline="-25000"/>
              <a:t>4</a:t>
            </a:r>
            <a:r>
              <a:rPr lang="es-MX" sz="1200"/>
              <a:t> = $2</a:t>
            </a:r>
            <a:endParaRPr lang="es-MX"/>
          </a:p>
        </p:txBody>
      </p:sp>
      <p:sp>
        <p:nvSpPr>
          <p:cNvPr id="281604" name="Oval 4"/>
          <p:cNvSpPr>
            <a:spLocks noChangeArrowheads="1"/>
          </p:cNvSpPr>
          <p:nvPr/>
        </p:nvSpPr>
        <p:spPr bwMode="auto">
          <a:xfrm>
            <a:off x="4038600" y="20574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$0</a:t>
            </a:r>
          </a:p>
          <a:p>
            <a:pPr algn="ctr"/>
            <a:r>
              <a:rPr lang="es-MX" sz="1400" i="1"/>
              <a:t>Pacum = 0</a:t>
            </a:r>
          </a:p>
          <a:p>
            <a:pPr algn="ctr"/>
            <a:r>
              <a:rPr lang="es-MX" sz="1400" i="1"/>
              <a:t>Vposible = $115</a:t>
            </a:r>
            <a:endParaRPr lang="es-MX"/>
          </a:p>
        </p:txBody>
      </p:sp>
      <p:sp>
        <p:nvSpPr>
          <p:cNvPr id="281605" name="Text Box 5"/>
          <p:cNvSpPr txBox="1">
            <a:spLocks noChangeArrowheads="1"/>
          </p:cNvSpPr>
          <p:nvPr/>
        </p:nvSpPr>
        <p:spPr bwMode="auto">
          <a:xfrm>
            <a:off x="6248400" y="2133600"/>
            <a:ext cx="2711450" cy="466725"/>
          </a:xfrm>
          <a:prstGeom prst="rect">
            <a:avLst/>
          </a:prstGeom>
          <a:noFill/>
          <a:ln w="9525">
            <a:solidFill>
              <a:schemeClr val="accent2"/>
            </a:solidFill>
            <a:miter lim="800000"/>
            <a:headEnd/>
            <a:tailEnd/>
          </a:ln>
          <a:effectLst/>
        </p:spPr>
        <p:txBody>
          <a:bodyPr wrap="none">
            <a:spAutoFit/>
          </a:bodyPr>
          <a:lstStyle/>
          <a:p>
            <a:r>
              <a:rPr lang="es-MX" b="1"/>
              <a:t>Valor óptimo = $70</a:t>
            </a:r>
          </a:p>
        </p:txBody>
      </p:sp>
      <p:sp>
        <p:nvSpPr>
          <p:cNvPr id="281606" name="Oval 6"/>
          <p:cNvSpPr>
            <a:spLocks noChangeArrowheads="1"/>
          </p:cNvSpPr>
          <p:nvPr/>
        </p:nvSpPr>
        <p:spPr bwMode="auto">
          <a:xfrm>
            <a:off x="2743200" y="28956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$115</a:t>
            </a:r>
            <a:endParaRPr lang="es-MX"/>
          </a:p>
        </p:txBody>
      </p:sp>
      <p:sp>
        <p:nvSpPr>
          <p:cNvPr id="281607" name="Line 7"/>
          <p:cNvSpPr>
            <a:spLocks noChangeShapeType="1"/>
          </p:cNvSpPr>
          <p:nvPr/>
        </p:nvSpPr>
        <p:spPr bwMode="auto">
          <a:xfrm flipV="1">
            <a:off x="3581400" y="2667000"/>
            <a:ext cx="533400" cy="228600"/>
          </a:xfrm>
          <a:prstGeom prst="line">
            <a:avLst/>
          </a:prstGeom>
          <a:noFill/>
          <a:ln w="9525">
            <a:solidFill>
              <a:schemeClr val="tx1"/>
            </a:solidFill>
            <a:round/>
            <a:headEnd/>
            <a:tailEnd/>
          </a:ln>
          <a:effectLst/>
        </p:spPr>
        <p:txBody>
          <a:bodyPr wrap="none" anchor="ctr"/>
          <a:lstStyle/>
          <a:p>
            <a:endParaRPr lang="en-US"/>
          </a:p>
        </p:txBody>
      </p:sp>
      <p:sp>
        <p:nvSpPr>
          <p:cNvPr id="281608" name="Text Box 8"/>
          <p:cNvSpPr txBox="1">
            <a:spLocks noChangeArrowheads="1"/>
          </p:cNvSpPr>
          <p:nvPr/>
        </p:nvSpPr>
        <p:spPr bwMode="auto">
          <a:xfrm>
            <a:off x="2914650" y="24066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obj1</a:t>
            </a:r>
          </a:p>
        </p:txBody>
      </p:sp>
      <p:sp>
        <p:nvSpPr>
          <p:cNvPr id="281609" name="Oval 9"/>
          <p:cNvSpPr>
            <a:spLocks noChangeArrowheads="1"/>
          </p:cNvSpPr>
          <p:nvPr/>
        </p:nvSpPr>
        <p:spPr bwMode="auto">
          <a:xfrm>
            <a:off x="1371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$115</a:t>
            </a:r>
            <a:endParaRPr lang="es-MX"/>
          </a:p>
        </p:txBody>
      </p:sp>
      <p:sp>
        <p:nvSpPr>
          <p:cNvPr id="281610" name="Line 10"/>
          <p:cNvSpPr>
            <a:spLocks noChangeShapeType="1"/>
          </p:cNvSpPr>
          <p:nvPr/>
        </p:nvSpPr>
        <p:spPr bwMode="auto">
          <a:xfrm flipV="1">
            <a:off x="2266950" y="3505200"/>
            <a:ext cx="533400" cy="228600"/>
          </a:xfrm>
          <a:prstGeom prst="line">
            <a:avLst/>
          </a:prstGeom>
          <a:noFill/>
          <a:ln w="9525">
            <a:solidFill>
              <a:schemeClr val="tx1"/>
            </a:solidFill>
            <a:round/>
            <a:headEnd/>
            <a:tailEnd/>
          </a:ln>
          <a:effectLst/>
        </p:spPr>
        <p:txBody>
          <a:bodyPr wrap="none" anchor="ctr"/>
          <a:lstStyle/>
          <a:p>
            <a:endParaRPr lang="en-US"/>
          </a:p>
        </p:txBody>
      </p:sp>
      <p:sp>
        <p:nvSpPr>
          <p:cNvPr id="281611" name="Text Box 11"/>
          <p:cNvSpPr txBox="1">
            <a:spLocks noChangeArrowheads="1"/>
          </p:cNvSpPr>
          <p:nvPr/>
        </p:nvSpPr>
        <p:spPr bwMode="auto">
          <a:xfrm>
            <a:off x="1600200" y="32448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obj2</a:t>
            </a:r>
          </a:p>
        </p:txBody>
      </p:sp>
      <p:sp>
        <p:nvSpPr>
          <p:cNvPr id="281612" name="Oval 12"/>
          <p:cNvSpPr>
            <a:spLocks noChangeArrowheads="1"/>
          </p:cNvSpPr>
          <p:nvPr/>
        </p:nvSpPr>
        <p:spPr bwMode="auto">
          <a:xfrm>
            <a:off x="762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$120</a:t>
            </a:r>
          </a:p>
          <a:p>
            <a:pPr algn="ctr"/>
            <a:r>
              <a:rPr lang="es-MX" sz="1400" i="1"/>
              <a:t>Pacum = 17</a:t>
            </a:r>
            <a:endParaRPr lang="es-MX"/>
          </a:p>
        </p:txBody>
      </p:sp>
      <p:sp>
        <p:nvSpPr>
          <p:cNvPr id="281613" name="Line 13"/>
          <p:cNvSpPr>
            <a:spLocks noChangeShapeType="1"/>
          </p:cNvSpPr>
          <p:nvPr/>
        </p:nvSpPr>
        <p:spPr bwMode="auto">
          <a:xfrm flipV="1">
            <a:off x="971550" y="4419600"/>
            <a:ext cx="533400" cy="228600"/>
          </a:xfrm>
          <a:prstGeom prst="line">
            <a:avLst/>
          </a:prstGeom>
          <a:noFill/>
          <a:ln w="9525">
            <a:solidFill>
              <a:schemeClr val="tx1"/>
            </a:solidFill>
            <a:round/>
            <a:headEnd/>
            <a:tailEnd/>
          </a:ln>
          <a:effectLst/>
        </p:spPr>
        <p:txBody>
          <a:bodyPr wrap="none" anchor="ctr"/>
          <a:lstStyle/>
          <a:p>
            <a:endParaRPr lang="en-US"/>
          </a:p>
        </p:txBody>
      </p:sp>
      <p:sp>
        <p:nvSpPr>
          <p:cNvPr id="281614" name="Text Box 14"/>
          <p:cNvSpPr txBox="1">
            <a:spLocks noChangeArrowheads="1"/>
          </p:cNvSpPr>
          <p:nvPr/>
        </p:nvSpPr>
        <p:spPr bwMode="auto">
          <a:xfrm>
            <a:off x="304800" y="41592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obj3</a:t>
            </a:r>
          </a:p>
        </p:txBody>
      </p:sp>
      <p:sp>
        <p:nvSpPr>
          <p:cNvPr id="281615" name="Oval 15"/>
          <p:cNvSpPr>
            <a:spLocks noChangeArrowheads="1"/>
          </p:cNvSpPr>
          <p:nvPr/>
        </p:nvSpPr>
        <p:spPr bwMode="auto">
          <a:xfrm>
            <a:off x="22098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$80</a:t>
            </a:r>
            <a:endParaRPr lang="es-MX"/>
          </a:p>
        </p:txBody>
      </p:sp>
      <p:sp>
        <p:nvSpPr>
          <p:cNvPr id="281616" name="Line 16"/>
          <p:cNvSpPr>
            <a:spLocks noChangeShapeType="1"/>
          </p:cNvSpPr>
          <p:nvPr/>
        </p:nvSpPr>
        <p:spPr bwMode="auto">
          <a:xfrm>
            <a:off x="2895600" y="4419600"/>
            <a:ext cx="457200" cy="228600"/>
          </a:xfrm>
          <a:prstGeom prst="line">
            <a:avLst/>
          </a:prstGeom>
          <a:noFill/>
          <a:ln w="9525">
            <a:solidFill>
              <a:schemeClr val="tx1"/>
            </a:solidFill>
            <a:round/>
            <a:headEnd/>
            <a:tailEnd/>
          </a:ln>
          <a:effectLst/>
        </p:spPr>
        <p:txBody>
          <a:bodyPr wrap="none" anchor="ctr"/>
          <a:lstStyle/>
          <a:p>
            <a:endParaRPr lang="en-US"/>
          </a:p>
        </p:txBody>
      </p:sp>
      <p:sp>
        <p:nvSpPr>
          <p:cNvPr id="281617" name="Text Box 17"/>
          <p:cNvSpPr txBox="1">
            <a:spLocks noChangeArrowheads="1"/>
          </p:cNvSpPr>
          <p:nvPr/>
        </p:nvSpPr>
        <p:spPr bwMode="auto">
          <a:xfrm>
            <a:off x="4292600" y="5546725"/>
            <a:ext cx="4546600" cy="1006475"/>
          </a:xfrm>
          <a:prstGeom prst="rect">
            <a:avLst/>
          </a:prstGeom>
          <a:solidFill>
            <a:schemeClr val="bg1"/>
          </a:solidFill>
          <a:ln w="9525">
            <a:noFill/>
            <a:miter lim="800000"/>
            <a:headEnd/>
            <a:tailEnd/>
          </a:ln>
          <a:effectLst/>
        </p:spPr>
        <p:txBody>
          <a:bodyPr wrap="none">
            <a:spAutoFit/>
          </a:bodyPr>
          <a:lstStyle/>
          <a:p>
            <a:r>
              <a:rPr lang="es-MX" sz="2000" b="1">
                <a:latin typeface="Arial Narrow" pitchFamily="34" charset="0"/>
              </a:rPr>
              <a:t>Valor posible a acumular:</a:t>
            </a:r>
            <a:endParaRPr lang="es-MX" sz="2000">
              <a:latin typeface="Arial Narrow" pitchFamily="34" charset="0"/>
            </a:endParaRPr>
          </a:p>
          <a:p>
            <a:r>
              <a:rPr lang="es-MX" sz="2000">
                <a:latin typeface="Arial Narrow" pitchFamily="34" charset="0"/>
              </a:rPr>
              <a:t>Se puede incluir el objeto 4 sin exceder el peso</a:t>
            </a:r>
          </a:p>
          <a:p>
            <a:r>
              <a:rPr lang="es-MX" sz="2000">
                <a:latin typeface="Arial Narrow" pitchFamily="34" charset="0"/>
              </a:rPr>
              <a:t>$70+$10+(16-7-5)*$0 = $80</a:t>
            </a:r>
          </a:p>
        </p:txBody>
      </p:sp>
      <p:sp>
        <p:nvSpPr>
          <p:cNvPr id="281618" name="Text Box 18"/>
          <p:cNvSpPr txBox="1">
            <a:spLocks noChangeArrowheads="1"/>
          </p:cNvSpPr>
          <p:nvPr/>
        </p:nvSpPr>
        <p:spPr bwMode="auto">
          <a:xfrm>
            <a:off x="460375" y="5943600"/>
            <a:ext cx="2559050" cy="641350"/>
          </a:xfrm>
          <a:prstGeom prst="rect">
            <a:avLst/>
          </a:prstGeom>
          <a:noFill/>
          <a:ln w="9525">
            <a:noFill/>
            <a:miter lim="800000"/>
            <a:headEnd/>
            <a:tailEnd/>
          </a:ln>
          <a:effectLst/>
        </p:spPr>
        <p:txBody>
          <a:bodyPr wrap="none">
            <a:spAutoFit/>
          </a:bodyPr>
          <a:lstStyle/>
          <a:p>
            <a:pPr>
              <a:buFont typeface="Monotype Sorts" pitchFamily="2" charset="2"/>
              <a:buChar char="ü"/>
            </a:pPr>
            <a:r>
              <a:rPr lang="es-MX" sz="1800" b="1">
                <a:solidFill>
                  <a:srgbClr val="CC0000"/>
                </a:solidFill>
                <a:latin typeface="Arial Narrow" pitchFamily="34" charset="0"/>
              </a:rPr>
              <a:t> Pacum &lt; 16</a:t>
            </a:r>
          </a:p>
          <a:p>
            <a:pPr>
              <a:buFont typeface="Monotype Sorts" pitchFamily="2" charset="2"/>
              <a:buChar char="ü"/>
            </a:pPr>
            <a:r>
              <a:rPr lang="es-MX" sz="1800" b="1">
                <a:solidFill>
                  <a:srgbClr val="CC0000"/>
                </a:solidFill>
                <a:latin typeface="Arial Narrow" pitchFamily="34" charset="0"/>
              </a:rPr>
              <a:t> Vposible &gt; Valor óptimo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1618">
                                            <p:txEl>
                                              <p:pRg st="0" end="0"/>
                                            </p:txEl>
                                          </p:spTgt>
                                        </p:tgtEl>
                                        <p:attrNameLst>
                                          <p:attrName>style.visibility</p:attrName>
                                        </p:attrNameLst>
                                      </p:cBhvr>
                                      <p:to>
                                        <p:strVal val="visible"/>
                                      </p:to>
                                    </p:set>
                                    <p:anim calcmode="lin" valueType="num">
                                      <p:cBhvr additive="base">
                                        <p:cTn id="7" dur="500" fill="hold"/>
                                        <p:tgtEl>
                                          <p:spTgt spid="2816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16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1618">
                                            <p:txEl>
                                              <p:pRg st="1" end="1"/>
                                            </p:txEl>
                                          </p:spTgt>
                                        </p:tgtEl>
                                        <p:attrNameLst>
                                          <p:attrName>style.visibility</p:attrName>
                                        </p:attrNameLst>
                                      </p:cBhvr>
                                      <p:to>
                                        <p:strVal val="visible"/>
                                      </p:to>
                                    </p:set>
                                    <p:anim calcmode="lin" valueType="num">
                                      <p:cBhvr additive="base">
                                        <p:cTn id="13" dur="500" fill="hold"/>
                                        <p:tgtEl>
                                          <p:spTgt spid="2816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161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8"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0292F341-7307-42F7-8E84-BA1483AE1592}" type="slidenum">
              <a:rPr lang="es-MX"/>
              <a:pPr/>
              <a:t>66</a:t>
            </a:fld>
            <a:endParaRPr lang="es-MX"/>
          </a:p>
        </p:txBody>
      </p:sp>
      <p:sp>
        <p:nvSpPr>
          <p:cNvPr id="282626" name="Rectangle 2"/>
          <p:cNvSpPr>
            <a:spLocks noGrp="1" noChangeArrowheads="1"/>
          </p:cNvSpPr>
          <p:nvPr>
            <p:ph type="title"/>
          </p:nvPr>
        </p:nvSpPr>
        <p:spPr/>
        <p:txBody>
          <a:bodyPr/>
          <a:lstStyle/>
          <a:p>
            <a:pPr algn="l"/>
            <a:r>
              <a:rPr lang="es-MX"/>
              <a:t>    Ejemplo</a:t>
            </a:r>
          </a:p>
        </p:txBody>
      </p:sp>
      <p:sp>
        <p:nvSpPr>
          <p:cNvPr id="282627" name="Text Box 3"/>
          <p:cNvSpPr txBox="1">
            <a:spLocks noChangeArrowheads="1"/>
          </p:cNvSpPr>
          <p:nvPr/>
        </p:nvSpPr>
        <p:spPr bwMode="auto">
          <a:xfrm>
            <a:off x="5715000" y="457200"/>
            <a:ext cx="3179763" cy="1014413"/>
          </a:xfrm>
          <a:prstGeom prst="rect">
            <a:avLst/>
          </a:prstGeom>
          <a:noFill/>
          <a:ln w="9525">
            <a:solidFill>
              <a:srgbClr val="CC0000"/>
            </a:solidFill>
            <a:miter lim="800000"/>
            <a:headEnd/>
            <a:tailEnd/>
          </a:ln>
          <a:effectLst/>
        </p:spPr>
        <p:txBody>
          <a:bodyPr wrap="none">
            <a:spAutoFit/>
          </a:bodyPr>
          <a:lstStyle/>
          <a:p>
            <a:r>
              <a:rPr lang="es-MX" sz="1200"/>
              <a:t>PESO MOCHILA = 16</a:t>
            </a:r>
          </a:p>
          <a:p>
            <a:r>
              <a:rPr lang="es-MX" sz="1200"/>
              <a:t>Objeto</a:t>
            </a:r>
            <a:r>
              <a:rPr lang="es-MX" sz="1200" baseline="-25000"/>
              <a:t>1</a:t>
            </a:r>
            <a:r>
              <a:rPr lang="es-MX" sz="1200"/>
              <a:t>, valor</a:t>
            </a:r>
            <a:r>
              <a:rPr lang="es-MX" sz="1200" baseline="-25000"/>
              <a:t>1</a:t>
            </a:r>
            <a:r>
              <a:rPr lang="es-MX" sz="1200"/>
              <a:t>: $40, peso</a:t>
            </a:r>
            <a:r>
              <a:rPr lang="es-MX" sz="1200" baseline="-25000"/>
              <a:t>1</a:t>
            </a:r>
            <a:r>
              <a:rPr lang="es-MX" sz="1200"/>
              <a:t>: 2, valor</a:t>
            </a:r>
            <a:r>
              <a:rPr lang="es-MX" sz="1200" baseline="-25000"/>
              <a:t>1</a:t>
            </a:r>
            <a:r>
              <a:rPr lang="es-MX" sz="1200"/>
              <a:t>/peso</a:t>
            </a:r>
            <a:r>
              <a:rPr lang="es-MX" sz="1200" baseline="-25000"/>
              <a:t>1</a:t>
            </a:r>
            <a:r>
              <a:rPr lang="es-MX" sz="1200"/>
              <a:t> = $20</a:t>
            </a:r>
          </a:p>
          <a:p>
            <a:r>
              <a:rPr lang="es-MX" sz="1200"/>
              <a:t>Objeto</a:t>
            </a:r>
            <a:r>
              <a:rPr lang="es-MX" sz="1200" baseline="-25000"/>
              <a:t>2</a:t>
            </a:r>
            <a:r>
              <a:rPr lang="es-MX" sz="1200"/>
              <a:t>, valor</a:t>
            </a:r>
            <a:r>
              <a:rPr lang="es-MX" sz="1200" baseline="-25000"/>
              <a:t>2</a:t>
            </a:r>
            <a:r>
              <a:rPr lang="es-MX" sz="1200"/>
              <a:t>: $30, peso</a:t>
            </a:r>
            <a:r>
              <a:rPr lang="es-MX" sz="1200" baseline="-25000"/>
              <a:t>2</a:t>
            </a:r>
            <a:r>
              <a:rPr lang="es-MX" sz="1200"/>
              <a:t>: 5, valor</a:t>
            </a:r>
            <a:r>
              <a:rPr lang="es-MX" sz="1200" baseline="-25000"/>
              <a:t>2</a:t>
            </a:r>
            <a:r>
              <a:rPr lang="es-MX" sz="1200"/>
              <a:t>/peso</a:t>
            </a:r>
            <a:r>
              <a:rPr lang="es-MX" sz="1200" baseline="-25000"/>
              <a:t>2</a:t>
            </a:r>
            <a:r>
              <a:rPr lang="es-MX" sz="1200"/>
              <a:t> = $6</a:t>
            </a:r>
          </a:p>
          <a:p>
            <a:r>
              <a:rPr lang="es-MX" sz="1200"/>
              <a:t>Objeto</a:t>
            </a:r>
            <a:r>
              <a:rPr lang="es-MX" sz="1200" baseline="-25000"/>
              <a:t>3</a:t>
            </a:r>
            <a:r>
              <a:rPr lang="es-MX" sz="1200"/>
              <a:t>, valor</a:t>
            </a:r>
            <a:r>
              <a:rPr lang="es-MX" sz="1200" baseline="-25000"/>
              <a:t>3</a:t>
            </a:r>
            <a:r>
              <a:rPr lang="es-MX" sz="1200"/>
              <a:t>: $50, peso</a:t>
            </a:r>
            <a:r>
              <a:rPr lang="es-MX" sz="1200" baseline="-25000"/>
              <a:t>3</a:t>
            </a:r>
            <a:r>
              <a:rPr lang="es-MX" sz="1200"/>
              <a:t>: 10, valor</a:t>
            </a:r>
            <a:r>
              <a:rPr lang="es-MX" sz="1200" baseline="-25000"/>
              <a:t>3</a:t>
            </a:r>
            <a:r>
              <a:rPr lang="es-MX" sz="1200"/>
              <a:t>/peso</a:t>
            </a:r>
            <a:r>
              <a:rPr lang="es-MX" sz="1200" baseline="-25000"/>
              <a:t>3</a:t>
            </a:r>
            <a:r>
              <a:rPr lang="es-MX" sz="1200"/>
              <a:t> = $5</a:t>
            </a:r>
          </a:p>
          <a:p>
            <a:r>
              <a:rPr lang="es-MX" sz="1200"/>
              <a:t>Objeto</a:t>
            </a:r>
            <a:r>
              <a:rPr lang="es-MX" sz="1200" baseline="-25000"/>
              <a:t>4</a:t>
            </a:r>
            <a:r>
              <a:rPr lang="es-MX" sz="1200"/>
              <a:t>, valor</a:t>
            </a:r>
            <a:r>
              <a:rPr lang="es-MX" sz="1200" baseline="-25000"/>
              <a:t>4</a:t>
            </a:r>
            <a:r>
              <a:rPr lang="es-MX" sz="1200"/>
              <a:t>: $10, peso</a:t>
            </a:r>
            <a:r>
              <a:rPr lang="es-MX" sz="1200" baseline="-25000"/>
              <a:t>4</a:t>
            </a:r>
            <a:r>
              <a:rPr lang="es-MX" sz="1200"/>
              <a:t>: 5, valor</a:t>
            </a:r>
            <a:r>
              <a:rPr lang="es-MX" sz="1200" baseline="-25000"/>
              <a:t>4</a:t>
            </a:r>
            <a:r>
              <a:rPr lang="es-MX" sz="1200"/>
              <a:t>/peso</a:t>
            </a:r>
            <a:r>
              <a:rPr lang="es-MX" sz="1200" baseline="-25000"/>
              <a:t>4</a:t>
            </a:r>
            <a:r>
              <a:rPr lang="es-MX" sz="1200"/>
              <a:t> = $2</a:t>
            </a:r>
            <a:endParaRPr lang="es-MX"/>
          </a:p>
        </p:txBody>
      </p:sp>
      <p:sp>
        <p:nvSpPr>
          <p:cNvPr id="282628" name="Oval 4"/>
          <p:cNvSpPr>
            <a:spLocks noChangeArrowheads="1"/>
          </p:cNvSpPr>
          <p:nvPr/>
        </p:nvSpPr>
        <p:spPr bwMode="auto">
          <a:xfrm>
            <a:off x="4038600" y="20574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$0</a:t>
            </a:r>
          </a:p>
          <a:p>
            <a:pPr algn="ctr"/>
            <a:r>
              <a:rPr lang="es-MX" sz="1400" i="1"/>
              <a:t>Pacum = 0</a:t>
            </a:r>
          </a:p>
          <a:p>
            <a:pPr algn="ctr"/>
            <a:r>
              <a:rPr lang="es-MX" sz="1400" i="1"/>
              <a:t>Vposible = $115</a:t>
            </a:r>
            <a:endParaRPr lang="es-MX"/>
          </a:p>
        </p:txBody>
      </p:sp>
      <p:sp>
        <p:nvSpPr>
          <p:cNvPr id="282629" name="Text Box 5"/>
          <p:cNvSpPr txBox="1">
            <a:spLocks noChangeArrowheads="1"/>
          </p:cNvSpPr>
          <p:nvPr/>
        </p:nvSpPr>
        <p:spPr bwMode="auto">
          <a:xfrm>
            <a:off x="6248400" y="2133600"/>
            <a:ext cx="2711450" cy="466725"/>
          </a:xfrm>
          <a:prstGeom prst="rect">
            <a:avLst/>
          </a:prstGeom>
          <a:noFill/>
          <a:ln w="9525">
            <a:solidFill>
              <a:schemeClr val="accent2"/>
            </a:solidFill>
            <a:miter lim="800000"/>
            <a:headEnd/>
            <a:tailEnd/>
          </a:ln>
          <a:effectLst/>
        </p:spPr>
        <p:txBody>
          <a:bodyPr wrap="none">
            <a:spAutoFit/>
          </a:bodyPr>
          <a:lstStyle/>
          <a:p>
            <a:r>
              <a:rPr lang="es-MX" b="1"/>
              <a:t>Valor óptimo = $80</a:t>
            </a:r>
          </a:p>
        </p:txBody>
      </p:sp>
      <p:sp>
        <p:nvSpPr>
          <p:cNvPr id="282630" name="Oval 6"/>
          <p:cNvSpPr>
            <a:spLocks noChangeArrowheads="1"/>
          </p:cNvSpPr>
          <p:nvPr/>
        </p:nvSpPr>
        <p:spPr bwMode="auto">
          <a:xfrm>
            <a:off x="2743200" y="28956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$115</a:t>
            </a:r>
            <a:endParaRPr lang="es-MX"/>
          </a:p>
        </p:txBody>
      </p:sp>
      <p:sp>
        <p:nvSpPr>
          <p:cNvPr id="282631" name="Line 7"/>
          <p:cNvSpPr>
            <a:spLocks noChangeShapeType="1"/>
          </p:cNvSpPr>
          <p:nvPr/>
        </p:nvSpPr>
        <p:spPr bwMode="auto">
          <a:xfrm flipV="1">
            <a:off x="3581400" y="2667000"/>
            <a:ext cx="533400" cy="228600"/>
          </a:xfrm>
          <a:prstGeom prst="line">
            <a:avLst/>
          </a:prstGeom>
          <a:noFill/>
          <a:ln w="9525">
            <a:solidFill>
              <a:schemeClr val="tx1"/>
            </a:solidFill>
            <a:round/>
            <a:headEnd/>
            <a:tailEnd/>
          </a:ln>
          <a:effectLst/>
        </p:spPr>
        <p:txBody>
          <a:bodyPr wrap="none" anchor="ctr"/>
          <a:lstStyle/>
          <a:p>
            <a:endParaRPr lang="en-US"/>
          </a:p>
        </p:txBody>
      </p:sp>
      <p:sp>
        <p:nvSpPr>
          <p:cNvPr id="282632" name="Text Box 8"/>
          <p:cNvSpPr txBox="1">
            <a:spLocks noChangeArrowheads="1"/>
          </p:cNvSpPr>
          <p:nvPr/>
        </p:nvSpPr>
        <p:spPr bwMode="auto">
          <a:xfrm>
            <a:off x="2914650" y="24066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obj1</a:t>
            </a:r>
          </a:p>
        </p:txBody>
      </p:sp>
      <p:sp>
        <p:nvSpPr>
          <p:cNvPr id="282633" name="Oval 9"/>
          <p:cNvSpPr>
            <a:spLocks noChangeArrowheads="1"/>
          </p:cNvSpPr>
          <p:nvPr/>
        </p:nvSpPr>
        <p:spPr bwMode="auto">
          <a:xfrm>
            <a:off x="1371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$115</a:t>
            </a:r>
            <a:endParaRPr lang="es-MX"/>
          </a:p>
        </p:txBody>
      </p:sp>
      <p:sp>
        <p:nvSpPr>
          <p:cNvPr id="282634" name="Line 10"/>
          <p:cNvSpPr>
            <a:spLocks noChangeShapeType="1"/>
          </p:cNvSpPr>
          <p:nvPr/>
        </p:nvSpPr>
        <p:spPr bwMode="auto">
          <a:xfrm flipV="1">
            <a:off x="2266950" y="3505200"/>
            <a:ext cx="533400" cy="228600"/>
          </a:xfrm>
          <a:prstGeom prst="line">
            <a:avLst/>
          </a:prstGeom>
          <a:noFill/>
          <a:ln w="9525">
            <a:solidFill>
              <a:schemeClr val="tx1"/>
            </a:solidFill>
            <a:round/>
            <a:headEnd/>
            <a:tailEnd/>
          </a:ln>
          <a:effectLst/>
        </p:spPr>
        <p:txBody>
          <a:bodyPr wrap="none" anchor="ctr"/>
          <a:lstStyle/>
          <a:p>
            <a:endParaRPr lang="en-US"/>
          </a:p>
        </p:txBody>
      </p:sp>
      <p:sp>
        <p:nvSpPr>
          <p:cNvPr id="282635" name="Text Box 11"/>
          <p:cNvSpPr txBox="1">
            <a:spLocks noChangeArrowheads="1"/>
          </p:cNvSpPr>
          <p:nvPr/>
        </p:nvSpPr>
        <p:spPr bwMode="auto">
          <a:xfrm>
            <a:off x="1600200" y="32448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obj2</a:t>
            </a:r>
          </a:p>
        </p:txBody>
      </p:sp>
      <p:sp>
        <p:nvSpPr>
          <p:cNvPr id="282636" name="Oval 12"/>
          <p:cNvSpPr>
            <a:spLocks noChangeArrowheads="1"/>
          </p:cNvSpPr>
          <p:nvPr/>
        </p:nvSpPr>
        <p:spPr bwMode="auto">
          <a:xfrm>
            <a:off x="762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$120</a:t>
            </a:r>
          </a:p>
          <a:p>
            <a:pPr algn="ctr"/>
            <a:r>
              <a:rPr lang="es-MX" sz="1400" i="1"/>
              <a:t>Pacum = 17</a:t>
            </a:r>
            <a:endParaRPr lang="es-MX"/>
          </a:p>
        </p:txBody>
      </p:sp>
      <p:sp>
        <p:nvSpPr>
          <p:cNvPr id="282637" name="Line 13"/>
          <p:cNvSpPr>
            <a:spLocks noChangeShapeType="1"/>
          </p:cNvSpPr>
          <p:nvPr/>
        </p:nvSpPr>
        <p:spPr bwMode="auto">
          <a:xfrm flipV="1">
            <a:off x="971550" y="4419600"/>
            <a:ext cx="533400" cy="228600"/>
          </a:xfrm>
          <a:prstGeom prst="line">
            <a:avLst/>
          </a:prstGeom>
          <a:noFill/>
          <a:ln w="9525">
            <a:solidFill>
              <a:schemeClr val="tx1"/>
            </a:solidFill>
            <a:round/>
            <a:headEnd/>
            <a:tailEnd/>
          </a:ln>
          <a:effectLst/>
        </p:spPr>
        <p:txBody>
          <a:bodyPr wrap="none" anchor="ctr"/>
          <a:lstStyle/>
          <a:p>
            <a:endParaRPr lang="en-US"/>
          </a:p>
        </p:txBody>
      </p:sp>
      <p:sp>
        <p:nvSpPr>
          <p:cNvPr id="282638" name="Text Box 14"/>
          <p:cNvSpPr txBox="1">
            <a:spLocks noChangeArrowheads="1"/>
          </p:cNvSpPr>
          <p:nvPr/>
        </p:nvSpPr>
        <p:spPr bwMode="auto">
          <a:xfrm>
            <a:off x="304800" y="41592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obj3</a:t>
            </a:r>
          </a:p>
        </p:txBody>
      </p:sp>
      <p:sp>
        <p:nvSpPr>
          <p:cNvPr id="282639" name="Oval 15"/>
          <p:cNvSpPr>
            <a:spLocks noChangeArrowheads="1"/>
          </p:cNvSpPr>
          <p:nvPr/>
        </p:nvSpPr>
        <p:spPr bwMode="auto">
          <a:xfrm>
            <a:off x="22098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$80</a:t>
            </a:r>
            <a:endParaRPr lang="es-MX"/>
          </a:p>
        </p:txBody>
      </p:sp>
      <p:sp>
        <p:nvSpPr>
          <p:cNvPr id="282640" name="Line 16"/>
          <p:cNvSpPr>
            <a:spLocks noChangeShapeType="1"/>
          </p:cNvSpPr>
          <p:nvPr/>
        </p:nvSpPr>
        <p:spPr bwMode="auto">
          <a:xfrm>
            <a:off x="2895600" y="4419600"/>
            <a:ext cx="457200" cy="228600"/>
          </a:xfrm>
          <a:prstGeom prst="line">
            <a:avLst/>
          </a:prstGeom>
          <a:noFill/>
          <a:ln w="9525">
            <a:solidFill>
              <a:schemeClr val="tx1"/>
            </a:solidFill>
            <a:round/>
            <a:headEnd/>
            <a:tailEnd/>
          </a:ln>
          <a:effectLst/>
        </p:spPr>
        <p:txBody>
          <a:bodyPr wrap="none" anchor="ctr"/>
          <a:lstStyle/>
          <a:p>
            <a:endParaRPr lang="en-US"/>
          </a:p>
        </p:txBody>
      </p:sp>
      <p:sp>
        <p:nvSpPr>
          <p:cNvPr id="282641" name="Text Box 17"/>
          <p:cNvSpPr txBox="1">
            <a:spLocks noChangeArrowheads="1"/>
          </p:cNvSpPr>
          <p:nvPr/>
        </p:nvSpPr>
        <p:spPr bwMode="auto">
          <a:xfrm>
            <a:off x="4292600" y="5546725"/>
            <a:ext cx="4660900" cy="1006475"/>
          </a:xfrm>
          <a:prstGeom prst="rect">
            <a:avLst/>
          </a:prstGeom>
          <a:solidFill>
            <a:schemeClr val="bg1"/>
          </a:solidFill>
          <a:ln w="9525">
            <a:noFill/>
            <a:miter lim="800000"/>
            <a:headEnd/>
            <a:tailEnd/>
          </a:ln>
          <a:effectLst/>
        </p:spPr>
        <p:txBody>
          <a:bodyPr wrap="none">
            <a:spAutoFit/>
          </a:bodyPr>
          <a:lstStyle/>
          <a:p>
            <a:r>
              <a:rPr lang="es-MX" sz="2000" b="1">
                <a:latin typeface="Arial Narrow" pitchFamily="34" charset="0"/>
              </a:rPr>
              <a:t>Valor posible a acumular:</a:t>
            </a:r>
            <a:endParaRPr lang="es-MX" sz="2000">
              <a:latin typeface="Arial Narrow" pitchFamily="34" charset="0"/>
            </a:endParaRPr>
          </a:p>
          <a:p>
            <a:r>
              <a:rPr lang="es-MX" sz="2000">
                <a:latin typeface="Arial Narrow" pitchFamily="34" charset="0"/>
              </a:rPr>
              <a:t>No hay más objetos a incluir, por lo que coincide</a:t>
            </a:r>
          </a:p>
          <a:p>
            <a:r>
              <a:rPr lang="es-MX" sz="2000">
                <a:latin typeface="Arial Narrow" pitchFamily="34" charset="0"/>
              </a:rPr>
              <a:t>el valor posible con el valor acumulado.</a:t>
            </a:r>
          </a:p>
        </p:txBody>
      </p:sp>
      <p:sp>
        <p:nvSpPr>
          <p:cNvPr id="282642" name="Text Box 18"/>
          <p:cNvSpPr txBox="1">
            <a:spLocks noChangeArrowheads="1"/>
          </p:cNvSpPr>
          <p:nvPr/>
        </p:nvSpPr>
        <p:spPr bwMode="auto">
          <a:xfrm>
            <a:off x="6172200" y="4572000"/>
            <a:ext cx="2524125" cy="641350"/>
          </a:xfrm>
          <a:prstGeom prst="rect">
            <a:avLst/>
          </a:prstGeom>
          <a:noFill/>
          <a:ln w="9525">
            <a:noFill/>
            <a:miter lim="800000"/>
            <a:headEnd/>
            <a:tailEnd/>
          </a:ln>
          <a:effectLst/>
        </p:spPr>
        <p:txBody>
          <a:bodyPr wrap="none">
            <a:spAutoFit/>
          </a:bodyPr>
          <a:lstStyle/>
          <a:p>
            <a:pPr>
              <a:buFont typeface="Monotype Sorts" pitchFamily="2" charset="2"/>
              <a:buChar char="ü"/>
            </a:pPr>
            <a:r>
              <a:rPr lang="es-MX" sz="1800" b="1">
                <a:solidFill>
                  <a:srgbClr val="CC0000"/>
                </a:solidFill>
                <a:latin typeface="Arial Narrow" pitchFamily="34" charset="0"/>
              </a:rPr>
              <a:t> Pacum &lt; 16</a:t>
            </a:r>
          </a:p>
          <a:p>
            <a:pPr>
              <a:buFont typeface="Monotype Sorts" pitchFamily="2" charset="2"/>
              <a:buChar char="û"/>
            </a:pPr>
            <a:r>
              <a:rPr lang="es-MX" sz="1800" b="1">
                <a:solidFill>
                  <a:srgbClr val="CC0000"/>
                </a:solidFill>
                <a:latin typeface="Arial Narrow" pitchFamily="34" charset="0"/>
              </a:rPr>
              <a:t> Vposible &gt; Valor óptimo</a:t>
            </a:r>
          </a:p>
        </p:txBody>
      </p:sp>
      <p:sp>
        <p:nvSpPr>
          <p:cNvPr id="282643" name="Oval 19"/>
          <p:cNvSpPr>
            <a:spLocks noChangeArrowheads="1"/>
          </p:cNvSpPr>
          <p:nvPr/>
        </p:nvSpPr>
        <p:spPr bwMode="auto">
          <a:xfrm>
            <a:off x="1143000" y="567055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$80</a:t>
            </a:r>
          </a:p>
          <a:p>
            <a:pPr algn="ctr"/>
            <a:r>
              <a:rPr lang="es-MX" sz="1400" i="1"/>
              <a:t>Pacum = 12</a:t>
            </a:r>
          </a:p>
          <a:p>
            <a:pPr algn="ctr"/>
            <a:r>
              <a:rPr lang="es-MX" sz="1400" i="1"/>
              <a:t>Vposible = $80</a:t>
            </a:r>
            <a:endParaRPr lang="es-MX"/>
          </a:p>
        </p:txBody>
      </p:sp>
      <p:sp>
        <p:nvSpPr>
          <p:cNvPr id="282644" name="Line 20"/>
          <p:cNvSpPr>
            <a:spLocks noChangeShapeType="1"/>
          </p:cNvSpPr>
          <p:nvPr/>
        </p:nvSpPr>
        <p:spPr bwMode="auto">
          <a:xfrm flipV="1">
            <a:off x="2038350" y="5441950"/>
            <a:ext cx="533400" cy="228600"/>
          </a:xfrm>
          <a:prstGeom prst="line">
            <a:avLst/>
          </a:prstGeom>
          <a:noFill/>
          <a:ln w="9525">
            <a:solidFill>
              <a:schemeClr val="tx1"/>
            </a:solidFill>
            <a:round/>
            <a:headEnd/>
            <a:tailEnd/>
          </a:ln>
          <a:effectLst/>
        </p:spPr>
        <p:txBody>
          <a:bodyPr wrap="none" anchor="ctr"/>
          <a:lstStyle/>
          <a:p>
            <a:endParaRPr lang="en-US"/>
          </a:p>
        </p:txBody>
      </p:sp>
      <p:sp>
        <p:nvSpPr>
          <p:cNvPr id="282645" name="Text Box 21"/>
          <p:cNvSpPr txBox="1">
            <a:spLocks noChangeArrowheads="1"/>
          </p:cNvSpPr>
          <p:nvPr/>
        </p:nvSpPr>
        <p:spPr bwMode="auto">
          <a:xfrm>
            <a:off x="1066800" y="53784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obj4</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2642">
                                            <p:txEl>
                                              <p:pRg st="0" end="0"/>
                                            </p:txEl>
                                          </p:spTgt>
                                        </p:tgtEl>
                                        <p:attrNameLst>
                                          <p:attrName>style.visibility</p:attrName>
                                        </p:attrNameLst>
                                      </p:cBhvr>
                                      <p:to>
                                        <p:strVal val="visible"/>
                                      </p:to>
                                    </p:set>
                                    <p:anim calcmode="lin" valueType="num">
                                      <p:cBhvr additive="base">
                                        <p:cTn id="7" dur="500" fill="hold"/>
                                        <p:tgtEl>
                                          <p:spTgt spid="2826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26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2642">
                                            <p:txEl>
                                              <p:pRg st="1" end="1"/>
                                            </p:txEl>
                                          </p:spTgt>
                                        </p:tgtEl>
                                        <p:attrNameLst>
                                          <p:attrName>style.visibility</p:attrName>
                                        </p:attrNameLst>
                                      </p:cBhvr>
                                      <p:to>
                                        <p:strVal val="visible"/>
                                      </p:to>
                                    </p:set>
                                    <p:anim calcmode="lin" valueType="num">
                                      <p:cBhvr additive="base">
                                        <p:cTn id="13" dur="500" fill="hold"/>
                                        <p:tgtEl>
                                          <p:spTgt spid="28264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264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42"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46273BCA-E6C6-4E92-9FAA-366E84318077}" type="slidenum">
              <a:rPr lang="es-MX"/>
              <a:pPr/>
              <a:t>67</a:t>
            </a:fld>
            <a:endParaRPr lang="es-MX"/>
          </a:p>
        </p:txBody>
      </p:sp>
      <p:sp>
        <p:nvSpPr>
          <p:cNvPr id="283650" name="Rectangle 2"/>
          <p:cNvSpPr>
            <a:spLocks noGrp="1" noChangeArrowheads="1"/>
          </p:cNvSpPr>
          <p:nvPr>
            <p:ph type="title"/>
          </p:nvPr>
        </p:nvSpPr>
        <p:spPr/>
        <p:txBody>
          <a:bodyPr/>
          <a:lstStyle/>
          <a:p>
            <a:pPr algn="l"/>
            <a:r>
              <a:rPr lang="es-MX"/>
              <a:t>    Ejemplo</a:t>
            </a:r>
          </a:p>
        </p:txBody>
      </p:sp>
      <p:sp>
        <p:nvSpPr>
          <p:cNvPr id="283651" name="Text Box 3"/>
          <p:cNvSpPr txBox="1">
            <a:spLocks noChangeArrowheads="1"/>
          </p:cNvSpPr>
          <p:nvPr/>
        </p:nvSpPr>
        <p:spPr bwMode="auto">
          <a:xfrm>
            <a:off x="5715000" y="457200"/>
            <a:ext cx="3179763" cy="1014413"/>
          </a:xfrm>
          <a:prstGeom prst="rect">
            <a:avLst/>
          </a:prstGeom>
          <a:noFill/>
          <a:ln w="9525">
            <a:solidFill>
              <a:srgbClr val="CC0000"/>
            </a:solidFill>
            <a:miter lim="800000"/>
            <a:headEnd/>
            <a:tailEnd/>
          </a:ln>
          <a:effectLst/>
        </p:spPr>
        <p:txBody>
          <a:bodyPr wrap="none">
            <a:spAutoFit/>
          </a:bodyPr>
          <a:lstStyle/>
          <a:p>
            <a:r>
              <a:rPr lang="es-MX" sz="1200"/>
              <a:t>PESO MOCHILA = 16</a:t>
            </a:r>
          </a:p>
          <a:p>
            <a:r>
              <a:rPr lang="es-MX" sz="1200"/>
              <a:t>Objeto</a:t>
            </a:r>
            <a:r>
              <a:rPr lang="es-MX" sz="1200" baseline="-25000"/>
              <a:t>1</a:t>
            </a:r>
            <a:r>
              <a:rPr lang="es-MX" sz="1200"/>
              <a:t>, valor</a:t>
            </a:r>
            <a:r>
              <a:rPr lang="es-MX" sz="1200" baseline="-25000"/>
              <a:t>1</a:t>
            </a:r>
            <a:r>
              <a:rPr lang="es-MX" sz="1200"/>
              <a:t>: $40, peso</a:t>
            </a:r>
            <a:r>
              <a:rPr lang="es-MX" sz="1200" baseline="-25000"/>
              <a:t>1</a:t>
            </a:r>
            <a:r>
              <a:rPr lang="es-MX" sz="1200"/>
              <a:t>: 2, valor</a:t>
            </a:r>
            <a:r>
              <a:rPr lang="es-MX" sz="1200" baseline="-25000"/>
              <a:t>1</a:t>
            </a:r>
            <a:r>
              <a:rPr lang="es-MX" sz="1200"/>
              <a:t>/peso</a:t>
            </a:r>
            <a:r>
              <a:rPr lang="es-MX" sz="1200" baseline="-25000"/>
              <a:t>1</a:t>
            </a:r>
            <a:r>
              <a:rPr lang="es-MX" sz="1200"/>
              <a:t> = $20</a:t>
            </a:r>
          </a:p>
          <a:p>
            <a:r>
              <a:rPr lang="es-MX" sz="1200"/>
              <a:t>Objeto</a:t>
            </a:r>
            <a:r>
              <a:rPr lang="es-MX" sz="1200" baseline="-25000"/>
              <a:t>2</a:t>
            </a:r>
            <a:r>
              <a:rPr lang="es-MX" sz="1200"/>
              <a:t>, valor</a:t>
            </a:r>
            <a:r>
              <a:rPr lang="es-MX" sz="1200" baseline="-25000"/>
              <a:t>2</a:t>
            </a:r>
            <a:r>
              <a:rPr lang="es-MX" sz="1200"/>
              <a:t>: $30, peso</a:t>
            </a:r>
            <a:r>
              <a:rPr lang="es-MX" sz="1200" baseline="-25000"/>
              <a:t>2</a:t>
            </a:r>
            <a:r>
              <a:rPr lang="es-MX" sz="1200"/>
              <a:t>: 5, valor</a:t>
            </a:r>
            <a:r>
              <a:rPr lang="es-MX" sz="1200" baseline="-25000"/>
              <a:t>2</a:t>
            </a:r>
            <a:r>
              <a:rPr lang="es-MX" sz="1200"/>
              <a:t>/peso</a:t>
            </a:r>
            <a:r>
              <a:rPr lang="es-MX" sz="1200" baseline="-25000"/>
              <a:t>2</a:t>
            </a:r>
            <a:r>
              <a:rPr lang="es-MX" sz="1200"/>
              <a:t> = $6</a:t>
            </a:r>
          </a:p>
          <a:p>
            <a:r>
              <a:rPr lang="es-MX" sz="1200"/>
              <a:t>Objeto</a:t>
            </a:r>
            <a:r>
              <a:rPr lang="es-MX" sz="1200" baseline="-25000"/>
              <a:t>3</a:t>
            </a:r>
            <a:r>
              <a:rPr lang="es-MX" sz="1200"/>
              <a:t>, valor</a:t>
            </a:r>
            <a:r>
              <a:rPr lang="es-MX" sz="1200" baseline="-25000"/>
              <a:t>3</a:t>
            </a:r>
            <a:r>
              <a:rPr lang="es-MX" sz="1200"/>
              <a:t>: $50, peso</a:t>
            </a:r>
            <a:r>
              <a:rPr lang="es-MX" sz="1200" baseline="-25000"/>
              <a:t>3</a:t>
            </a:r>
            <a:r>
              <a:rPr lang="es-MX" sz="1200"/>
              <a:t>: 10, valor</a:t>
            </a:r>
            <a:r>
              <a:rPr lang="es-MX" sz="1200" baseline="-25000"/>
              <a:t>3</a:t>
            </a:r>
            <a:r>
              <a:rPr lang="es-MX" sz="1200"/>
              <a:t>/peso</a:t>
            </a:r>
            <a:r>
              <a:rPr lang="es-MX" sz="1200" baseline="-25000"/>
              <a:t>3</a:t>
            </a:r>
            <a:r>
              <a:rPr lang="es-MX" sz="1200"/>
              <a:t> = $5</a:t>
            </a:r>
          </a:p>
          <a:p>
            <a:r>
              <a:rPr lang="es-MX" sz="1200"/>
              <a:t>Objeto</a:t>
            </a:r>
            <a:r>
              <a:rPr lang="es-MX" sz="1200" baseline="-25000"/>
              <a:t>4</a:t>
            </a:r>
            <a:r>
              <a:rPr lang="es-MX" sz="1200"/>
              <a:t>, valor</a:t>
            </a:r>
            <a:r>
              <a:rPr lang="es-MX" sz="1200" baseline="-25000"/>
              <a:t>4</a:t>
            </a:r>
            <a:r>
              <a:rPr lang="es-MX" sz="1200"/>
              <a:t>: $10, peso</a:t>
            </a:r>
            <a:r>
              <a:rPr lang="es-MX" sz="1200" baseline="-25000"/>
              <a:t>4</a:t>
            </a:r>
            <a:r>
              <a:rPr lang="es-MX" sz="1200"/>
              <a:t>: 5, valor</a:t>
            </a:r>
            <a:r>
              <a:rPr lang="es-MX" sz="1200" baseline="-25000"/>
              <a:t>4</a:t>
            </a:r>
            <a:r>
              <a:rPr lang="es-MX" sz="1200"/>
              <a:t>/peso</a:t>
            </a:r>
            <a:r>
              <a:rPr lang="es-MX" sz="1200" baseline="-25000"/>
              <a:t>4</a:t>
            </a:r>
            <a:r>
              <a:rPr lang="es-MX" sz="1200"/>
              <a:t> = $2</a:t>
            </a:r>
            <a:endParaRPr lang="es-MX"/>
          </a:p>
        </p:txBody>
      </p:sp>
      <p:sp>
        <p:nvSpPr>
          <p:cNvPr id="283652" name="Oval 4"/>
          <p:cNvSpPr>
            <a:spLocks noChangeArrowheads="1"/>
          </p:cNvSpPr>
          <p:nvPr/>
        </p:nvSpPr>
        <p:spPr bwMode="auto">
          <a:xfrm>
            <a:off x="4038600" y="20574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$0</a:t>
            </a:r>
          </a:p>
          <a:p>
            <a:pPr algn="ctr"/>
            <a:r>
              <a:rPr lang="es-MX" sz="1400" i="1"/>
              <a:t>Pacum = 0</a:t>
            </a:r>
          </a:p>
          <a:p>
            <a:pPr algn="ctr"/>
            <a:r>
              <a:rPr lang="es-MX" sz="1400" i="1"/>
              <a:t>Vposible = $115</a:t>
            </a:r>
            <a:endParaRPr lang="es-MX"/>
          </a:p>
        </p:txBody>
      </p:sp>
      <p:sp>
        <p:nvSpPr>
          <p:cNvPr id="283653" name="Text Box 5"/>
          <p:cNvSpPr txBox="1">
            <a:spLocks noChangeArrowheads="1"/>
          </p:cNvSpPr>
          <p:nvPr/>
        </p:nvSpPr>
        <p:spPr bwMode="auto">
          <a:xfrm>
            <a:off x="6248400" y="2133600"/>
            <a:ext cx="2711450" cy="466725"/>
          </a:xfrm>
          <a:prstGeom prst="rect">
            <a:avLst/>
          </a:prstGeom>
          <a:noFill/>
          <a:ln w="9525">
            <a:solidFill>
              <a:schemeClr val="accent2"/>
            </a:solidFill>
            <a:miter lim="800000"/>
            <a:headEnd/>
            <a:tailEnd/>
          </a:ln>
          <a:effectLst/>
        </p:spPr>
        <p:txBody>
          <a:bodyPr wrap="none">
            <a:spAutoFit/>
          </a:bodyPr>
          <a:lstStyle/>
          <a:p>
            <a:r>
              <a:rPr lang="es-MX" b="1"/>
              <a:t>Valor óptimo = $80</a:t>
            </a:r>
          </a:p>
        </p:txBody>
      </p:sp>
      <p:sp>
        <p:nvSpPr>
          <p:cNvPr id="283654" name="Oval 6"/>
          <p:cNvSpPr>
            <a:spLocks noChangeArrowheads="1"/>
          </p:cNvSpPr>
          <p:nvPr/>
        </p:nvSpPr>
        <p:spPr bwMode="auto">
          <a:xfrm>
            <a:off x="2743200" y="28956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$115</a:t>
            </a:r>
            <a:endParaRPr lang="es-MX"/>
          </a:p>
        </p:txBody>
      </p:sp>
      <p:sp>
        <p:nvSpPr>
          <p:cNvPr id="283655" name="Line 7"/>
          <p:cNvSpPr>
            <a:spLocks noChangeShapeType="1"/>
          </p:cNvSpPr>
          <p:nvPr/>
        </p:nvSpPr>
        <p:spPr bwMode="auto">
          <a:xfrm flipV="1">
            <a:off x="3581400" y="2667000"/>
            <a:ext cx="533400" cy="228600"/>
          </a:xfrm>
          <a:prstGeom prst="line">
            <a:avLst/>
          </a:prstGeom>
          <a:noFill/>
          <a:ln w="9525">
            <a:solidFill>
              <a:schemeClr val="tx1"/>
            </a:solidFill>
            <a:round/>
            <a:headEnd/>
            <a:tailEnd/>
          </a:ln>
          <a:effectLst/>
        </p:spPr>
        <p:txBody>
          <a:bodyPr wrap="none" anchor="ctr"/>
          <a:lstStyle/>
          <a:p>
            <a:endParaRPr lang="en-US"/>
          </a:p>
        </p:txBody>
      </p:sp>
      <p:sp>
        <p:nvSpPr>
          <p:cNvPr id="283656" name="Text Box 8"/>
          <p:cNvSpPr txBox="1">
            <a:spLocks noChangeArrowheads="1"/>
          </p:cNvSpPr>
          <p:nvPr/>
        </p:nvSpPr>
        <p:spPr bwMode="auto">
          <a:xfrm>
            <a:off x="2914650" y="24066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obj1</a:t>
            </a:r>
          </a:p>
        </p:txBody>
      </p:sp>
      <p:sp>
        <p:nvSpPr>
          <p:cNvPr id="283657" name="Oval 9"/>
          <p:cNvSpPr>
            <a:spLocks noChangeArrowheads="1"/>
          </p:cNvSpPr>
          <p:nvPr/>
        </p:nvSpPr>
        <p:spPr bwMode="auto">
          <a:xfrm>
            <a:off x="1371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$115</a:t>
            </a:r>
            <a:endParaRPr lang="es-MX"/>
          </a:p>
        </p:txBody>
      </p:sp>
      <p:sp>
        <p:nvSpPr>
          <p:cNvPr id="283658" name="Line 10"/>
          <p:cNvSpPr>
            <a:spLocks noChangeShapeType="1"/>
          </p:cNvSpPr>
          <p:nvPr/>
        </p:nvSpPr>
        <p:spPr bwMode="auto">
          <a:xfrm flipV="1">
            <a:off x="2266950" y="3505200"/>
            <a:ext cx="533400" cy="228600"/>
          </a:xfrm>
          <a:prstGeom prst="line">
            <a:avLst/>
          </a:prstGeom>
          <a:noFill/>
          <a:ln w="9525">
            <a:solidFill>
              <a:schemeClr val="tx1"/>
            </a:solidFill>
            <a:round/>
            <a:headEnd/>
            <a:tailEnd/>
          </a:ln>
          <a:effectLst/>
        </p:spPr>
        <p:txBody>
          <a:bodyPr wrap="none" anchor="ctr"/>
          <a:lstStyle/>
          <a:p>
            <a:endParaRPr lang="en-US"/>
          </a:p>
        </p:txBody>
      </p:sp>
      <p:sp>
        <p:nvSpPr>
          <p:cNvPr id="283659" name="Text Box 11"/>
          <p:cNvSpPr txBox="1">
            <a:spLocks noChangeArrowheads="1"/>
          </p:cNvSpPr>
          <p:nvPr/>
        </p:nvSpPr>
        <p:spPr bwMode="auto">
          <a:xfrm>
            <a:off x="1600200" y="32448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obj2</a:t>
            </a:r>
          </a:p>
        </p:txBody>
      </p:sp>
      <p:sp>
        <p:nvSpPr>
          <p:cNvPr id="283660" name="Oval 12"/>
          <p:cNvSpPr>
            <a:spLocks noChangeArrowheads="1"/>
          </p:cNvSpPr>
          <p:nvPr/>
        </p:nvSpPr>
        <p:spPr bwMode="auto">
          <a:xfrm>
            <a:off x="762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$120</a:t>
            </a:r>
          </a:p>
          <a:p>
            <a:pPr algn="ctr"/>
            <a:r>
              <a:rPr lang="es-MX" sz="1400" i="1"/>
              <a:t>Pacum = 17</a:t>
            </a:r>
            <a:endParaRPr lang="es-MX"/>
          </a:p>
        </p:txBody>
      </p:sp>
      <p:sp>
        <p:nvSpPr>
          <p:cNvPr id="283661" name="Line 13"/>
          <p:cNvSpPr>
            <a:spLocks noChangeShapeType="1"/>
          </p:cNvSpPr>
          <p:nvPr/>
        </p:nvSpPr>
        <p:spPr bwMode="auto">
          <a:xfrm flipV="1">
            <a:off x="971550" y="4419600"/>
            <a:ext cx="533400" cy="228600"/>
          </a:xfrm>
          <a:prstGeom prst="line">
            <a:avLst/>
          </a:prstGeom>
          <a:noFill/>
          <a:ln w="9525">
            <a:solidFill>
              <a:schemeClr val="tx1"/>
            </a:solidFill>
            <a:round/>
            <a:headEnd/>
            <a:tailEnd/>
          </a:ln>
          <a:effectLst/>
        </p:spPr>
        <p:txBody>
          <a:bodyPr wrap="none" anchor="ctr"/>
          <a:lstStyle/>
          <a:p>
            <a:endParaRPr lang="en-US"/>
          </a:p>
        </p:txBody>
      </p:sp>
      <p:sp>
        <p:nvSpPr>
          <p:cNvPr id="283662" name="Text Box 14"/>
          <p:cNvSpPr txBox="1">
            <a:spLocks noChangeArrowheads="1"/>
          </p:cNvSpPr>
          <p:nvPr/>
        </p:nvSpPr>
        <p:spPr bwMode="auto">
          <a:xfrm>
            <a:off x="304800" y="41592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obj3</a:t>
            </a:r>
          </a:p>
        </p:txBody>
      </p:sp>
      <p:sp>
        <p:nvSpPr>
          <p:cNvPr id="283663" name="Oval 15"/>
          <p:cNvSpPr>
            <a:spLocks noChangeArrowheads="1"/>
          </p:cNvSpPr>
          <p:nvPr/>
        </p:nvSpPr>
        <p:spPr bwMode="auto">
          <a:xfrm>
            <a:off x="22098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$80</a:t>
            </a:r>
            <a:endParaRPr lang="es-MX"/>
          </a:p>
        </p:txBody>
      </p:sp>
      <p:sp>
        <p:nvSpPr>
          <p:cNvPr id="283664" name="Line 16"/>
          <p:cNvSpPr>
            <a:spLocks noChangeShapeType="1"/>
          </p:cNvSpPr>
          <p:nvPr/>
        </p:nvSpPr>
        <p:spPr bwMode="auto">
          <a:xfrm>
            <a:off x="2895600" y="4419600"/>
            <a:ext cx="457200" cy="228600"/>
          </a:xfrm>
          <a:prstGeom prst="line">
            <a:avLst/>
          </a:prstGeom>
          <a:noFill/>
          <a:ln w="9525">
            <a:solidFill>
              <a:schemeClr val="tx1"/>
            </a:solidFill>
            <a:round/>
            <a:headEnd/>
            <a:tailEnd/>
          </a:ln>
          <a:effectLst/>
        </p:spPr>
        <p:txBody>
          <a:bodyPr wrap="none" anchor="ctr"/>
          <a:lstStyle/>
          <a:p>
            <a:endParaRPr lang="en-US"/>
          </a:p>
        </p:txBody>
      </p:sp>
      <p:sp>
        <p:nvSpPr>
          <p:cNvPr id="283665" name="Text Box 17"/>
          <p:cNvSpPr txBox="1">
            <a:spLocks noChangeArrowheads="1"/>
          </p:cNvSpPr>
          <p:nvPr/>
        </p:nvSpPr>
        <p:spPr bwMode="auto">
          <a:xfrm>
            <a:off x="5181600" y="5241925"/>
            <a:ext cx="3771900" cy="1311275"/>
          </a:xfrm>
          <a:prstGeom prst="rect">
            <a:avLst/>
          </a:prstGeom>
          <a:solidFill>
            <a:schemeClr val="bg1"/>
          </a:solidFill>
          <a:ln w="9525">
            <a:noFill/>
            <a:miter lim="800000"/>
            <a:headEnd/>
            <a:tailEnd/>
          </a:ln>
          <a:effectLst/>
        </p:spPr>
        <p:txBody>
          <a:bodyPr>
            <a:spAutoFit/>
          </a:bodyPr>
          <a:lstStyle/>
          <a:p>
            <a:r>
              <a:rPr lang="es-MX" sz="2000" b="1">
                <a:latin typeface="Arial Narrow" pitchFamily="34" charset="0"/>
              </a:rPr>
              <a:t>Valor posible a acumular:</a:t>
            </a:r>
            <a:endParaRPr lang="es-MX" sz="2000">
              <a:latin typeface="Arial Narrow" pitchFamily="34" charset="0"/>
            </a:endParaRPr>
          </a:p>
          <a:p>
            <a:r>
              <a:rPr lang="es-MX" sz="2000">
                <a:latin typeface="Arial Narrow" pitchFamily="34" charset="0"/>
              </a:rPr>
              <a:t>No hay más objetos a incluir, por lo que coincide el valor posible con el valor acumulado.</a:t>
            </a:r>
          </a:p>
        </p:txBody>
      </p:sp>
      <p:sp>
        <p:nvSpPr>
          <p:cNvPr id="283666" name="Oval 18"/>
          <p:cNvSpPr>
            <a:spLocks noChangeArrowheads="1"/>
          </p:cNvSpPr>
          <p:nvPr/>
        </p:nvSpPr>
        <p:spPr bwMode="auto">
          <a:xfrm>
            <a:off x="1143000" y="567055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$80</a:t>
            </a:r>
          </a:p>
          <a:p>
            <a:pPr algn="ctr"/>
            <a:r>
              <a:rPr lang="es-MX" sz="1400" i="1"/>
              <a:t>Pacum = 12</a:t>
            </a:r>
          </a:p>
          <a:p>
            <a:pPr algn="ctr"/>
            <a:r>
              <a:rPr lang="es-MX" sz="1400" i="1"/>
              <a:t>Vposible = $80</a:t>
            </a:r>
            <a:endParaRPr lang="es-MX"/>
          </a:p>
        </p:txBody>
      </p:sp>
      <p:sp>
        <p:nvSpPr>
          <p:cNvPr id="283667" name="Line 19"/>
          <p:cNvSpPr>
            <a:spLocks noChangeShapeType="1"/>
          </p:cNvSpPr>
          <p:nvPr/>
        </p:nvSpPr>
        <p:spPr bwMode="auto">
          <a:xfrm flipV="1">
            <a:off x="2038350" y="5441950"/>
            <a:ext cx="533400" cy="228600"/>
          </a:xfrm>
          <a:prstGeom prst="line">
            <a:avLst/>
          </a:prstGeom>
          <a:noFill/>
          <a:ln w="9525">
            <a:solidFill>
              <a:schemeClr val="tx1"/>
            </a:solidFill>
            <a:round/>
            <a:headEnd/>
            <a:tailEnd/>
          </a:ln>
          <a:effectLst/>
        </p:spPr>
        <p:txBody>
          <a:bodyPr wrap="none" anchor="ctr"/>
          <a:lstStyle/>
          <a:p>
            <a:endParaRPr lang="en-US"/>
          </a:p>
        </p:txBody>
      </p:sp>
      <p:sp>
        <p:nvSpPr>
          <p:cNvPr id="283668" name="Text Box 20"/>
          <p:cNvSpPr txBox="1">
            <a:spLocks noChangeArrowheads="1"/>
          </p:cNvSpPr>
          <p:nvPr/>
        </p:nvSpPr>
        <p:spPr bwMode="auto">
          <a:xfrm>
            <a:off x="1066800" y="53784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obj4</a:t>
            </a:r>
          </a:p>
        </p:txBody>
      </p:sp>
      <p:sp>
        <p:nvSpPr>
          <p:cNvPr id="283669" name="Oval 21"/>
          <p:cNvSpPr>
            <a:spLocks noChangeArrowheads="1"/>
          </p:cNvSpPr>
          <p:nvPr/>
        </p:nvSpPr>
        <p:spPr bwMode="auto">
          <a:xfrm>
            <a:off x="2895600" y="5638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$70</a:t>
            </a:r>
            <a:endParaRPr lang="es-MX"/>
          </a:p>
        </p:txBody>
      </p:sp>
      <p:sp>
        <p:nvSpPr>
          <p:cNvPr id="283670" name="Line 22"/>
          <p:cNvSpPr>
            <a:spLocks noChangeShapeType="1"/>
          </p:cNvSpPr>
          <p:nvPr/>
        </p:nvSpPr>
        <p:spPr bwMode="auto">
          <a:xfrm>
            <a:off x="3581400" y="5410200"/>
            <a:ext cx="457200" cy="228600"/>
          </a:xfrm>
          <a:prstGeom prst="line">
            <a:avLst/>
          </a:prstGeom>
          <a:noFill/>
          <a:ln w="9525">
            <a:solidFill>
              <a:schemeClr val="tx1"/>
            </a:solidFill>
            <a:round/>
            <a:headEnd/>
            <a:tailEnd/>
          </a:ln>
          <a:effectLst/>
        </p:spPr>
        <p:txBody>
          <a:bodyPr wrap="none" anchor="ctr"/>
          <a:lstStyle/>
          <a:p>
            <a:endParaRPr lang="en-US"/>
          </a:p>
        </p:txBody>
      </p:sp>
      <p:sp>
        <p:nvSpPr>
          <p:cNvPr id="283671" name="Text Box 23"/>
          <p:cNvSpPr txBox="1">
            <a:spLocks noChangeArrowheads="1"/>
          </p:cNvSpPr>
          <p:nvPr/>
        </p:nvSpPr>
        <p:spPr bwMode="auto">
          <a:xfrm>
            <a:off x="6172200" y="4343400"/>
            <a:ext cx="2524125" cy="641350"/>
          </a:xfrm>
          <a:prstGeom prst="rect">
            <a:avLst/>
          </a:prstGeom>
          <a:noFill/>
          <a:ln w="9525">
            <a:noFill/>
            <a:miter lim="800000"/>
            <a:headEnd/>
            <a:tailEnd/>
          </a:ln>
          <a:effectLst/>
        </p:spPr>
        <p:txBody>
          <a:bodyPr wrap="none">
            <a:spAutoFit/>
          </a:bodyPr>
          <a:lstStyle/>
          <a:p>
            <a:pPr>
              <a:buFont typeface="Monotype Sorts" pitchFamily="2" charset="2"/>
              <a:buChar char="ü"/>
            </a:pPr>
            <a:r>
              <a:rPr lang="es-MX" sz="1800" b="1">
                <a:solidFill>
                  <a:srgbClr val="CC0000"/>
                </a:solidFill>
                <a:latin typeface="Arial Narrow" pitchFamily="34" charset="0"/>
              </a:rPr>
              <a:t> Pacum &lt; 16</a:t>
            </a:r>
          </a:p>
          <a:p>
            <a:pPr>
              <a:buFont typeface="Monotype Sorts" pitchFamily="2" charset="2"/>
              <a:buChar char="û"/>
            </a:pPr>
            <a:r>
              <a:rPr lang="es-MX" sz="1800" b="1">
                <a:solidFill>
                  <a:srgbClr val="CC0000"/>
                </a:solidFill>
                <a:latin typeface="Arial Narrow" pitchFamily="34" charset="0"/>
              </a:rPr>
              <a:t> Vposible &gt; Valor óptimo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3671">
                                            <p:txEl>
                                              <p:pRg st="0" end="0"/>
                                            </p:txEl>
                                          </p:spTgt>
                                        </p:tgtEl>
                                        <p:attrNameLst>
                                          <p:attrName>style.visibility</p:attrName>
                                        </p:attrNameLst>
                                      </p:cBhvr>
                                      <p:to>
                                        <p:strVal val="visible"/>
                                      </p:to>
                                    </p:set>
                                    <p:anim calcmode="lin" valueType="num">
                                      <p:cBhvr additive="base">
                                        <p:cTn id="7" dur="500" fill="hold"/>
                                        <p:tgtEl>
                                          <p:spTgt spid="2836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36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3671">
                                            <p:txEl>
                                              <p:pRg st="1" end="1"/>
                                            </p:txEl>
                                          </p:spTgt>
                                        </p:tgtEl>
                                        <p:attrNameLst>
                                          <p:attrName>style.visibility</p:attrName>
                                        </p:attrNameLst>
                                      </p:cBhvr>
                                      <p:to>
                                        <p:strVal val="visible"/>
                                      </p:to>
                                    </p:set>
                                    <p:anim calcmode="lin" valueType="num">
                                      <p:cBhvr additive="base">
                                        <p:cTn id="13" dur="500" fill="hold"/>
                                        <p:tgtEl>
                                          <p:spTgt spid="2836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367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71"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fld id="{5B69D890-63F0-49FB-A712-CD0991E125FE}" type="slidenum">
              <a:rPr lang="es-MX"/>
              <a:pPr/>
              <a:t>68</a:t>
            </a:fld>
            <a:endParaRPr lang="es-MX"/>
          </a:p>
        </p:txBody>
      </p:sp>
      <p:sp>
        <p:nvSpPr>
          <p:cNvPr id="284674" name="Rectangle 2"/>
          <p:cNvSpPr>
            <a:spLocks noGrp="1" noChangeArrowheads="1"/>
          </p:cNvSpPr>
          <p:nvPr>
            <p:ph type="title"/>
          </p:nvPr>
        </p:nvSpPr>
        <p:spPr/>
        <p:txBody>
          <a:bodyPr/>
          <a:lstStyle/>
          <a:p>
            <a:pPr algn="l"/>
            <a:r>
              <a:rPr lang="es-MX"/>
              <a:t>    Ejemplo</a:t>
            </a:r>
          </a:p>
        </p:txBody>
      </p:sp>
      <p:sp>
        <p:nvSpPr>
          <p:cNvPr id="284675" name="Text Box 3"/>
          <p:cNvSpPr txBox="1">
            <a:spLocks noChangeArrowheads="1"/>
          </p:cNvSpPr>
          <p:nvPr/>
        </p:nvSpPr>
        <p:spPr bwMode="auto">
          <a:xfrm>
            <a:off x="5715000" y="457200"/>
            <a:ext cx="3179763" cy="1014413"/>
          </a:xfrm>
          <a:prstGeom prst="rect">
            <a:avLst/>
          </a:prstGeom>
          <a:noFill/>
          <a:ln w="9525">
            <a:solidFill>
              <a:srgbClr val="CC0000"/>
            </a:solidFill>
            <a:miter lim="800000"/>
            <a:headEnd/>
            <a:tailEnd/>
          </a:ln>
          <a:effectLst/>
        </p:spPr>
        <p:txBody>
          <a:bodyPr wrap="none">
            <a:spAutoFit/>
          </a:bodyPr>
          <a:lstStyle/>
          <a:p>
            <a:r>
              <a:rPr lang="es-MX" sz="1200"/>
              <a:t>PESO MOCHILA = 16</a:t>
            </a:r>
          </a:p>
          <a:p>
            <a:r>
              <a:rPr lang="es-MX" sz="1200"/>
              <a:t>Objeto</a:t>
            </a:r>
            <a:r>
              <a:rPr lang="es-MX" sz="1200" baseline="-25000"/>
              <a:t>1</a:t>
            </a:r>
            <a:r>
              <a:rPr lang="es-MX" sz="1200"/>
              <a:t>, valor</a:t>
            </a:r>
            <a:r>
              <a:rPr lang="es-MX" sz="1200" baseline="-25000"/>
              <a:t>1</a:t>
            </a:r>
            <a:r>
              <a:rPr lang="es-MX" sz="1200"/>
              <a:t>: $40, peso</a:t>
            </a:r>
            <a:r>
              <a:rPr lang="es-MX" sz="1200" baseline="-25000"/>
              <a:t>1</a:t>
            </a:r>
            <a:r>
              <a:rPr lang="es-MX" sz="1200"/>
              <a:t>: 2, valor</a:t>
            </a:r>
            <a:r>
              <a:rPr lang="es-MX" sz="1200" baseline="-25000"/>
              <a:t>1</a:t>
            </a:r>
            <a:r>
              <a:rPr lang="es-MX" sz="1200"/>
              <a:t>/peso</a:t>
            </a:r>
            <a:r>
              <a:rPr lang="es-MX" sz="1200" baseline="-25000"/>
              <a:t>1</a:t>
            </a:r>
            <a:r>
              <a:rPr lang="es-MX" sz="1200"/>
              <a:t> = $20</a:t>
            </a:r>
          </a:p>
          <a:p>
            <a:r>
              <a:rPr lang="es-MX" sz="1200"/>
              <a:t>Objeto</a:t>
            </a:r>
            <a:r>
              <a:rPr lang="es-MX" sz="1200" baseline="-25000"/>
              <a:t>2</a:t>
            </a:r>
            <a:r>
              <a:rPr lang="es-MX" sz="1200"/>
              <a:t>, valor</a:t>
            </a:r>
            <a:r>
              <a:rPr lang="es-MX" sz="1200" baseline="-25000"/>
              <a:t>2</a:t>
            </a:r>
            <a:r>
              <a:rPr lang="es-MX" sz="1200"/>
              <a:t>: $30, peso</a:t>
            </a:r>
            <a:r>
              <a:rPr lang="es-MX" sz="1200" baseline="-25000"/>
              <a:t>2</a:t>
            </a:r>
            <a:r>
              <a:rPr lang="es-MX" sz="1200"/>
              <a:t>: 5, valor</a:t>
            </a:r>
            <a:r>
              <a:rPr lang="es-MX" sz="1200" baseline="-25000"/>
              <a:t>2</a:t>
            </a:r>
            <a:r>
              <a:rPr lang="es-MX" sz="1200"/>
              <a:t>/peso</a:t>
            </a:r>
            <a:r>
              <a:rPr lang="es-MX" sz="1200" baseline="-25000"/>
              <a:t>2</a:t>
            </a:r>
            <a:r>
              <a:rPr lang="es-MX" sz="1200"/>
              <a:t> = $6</a:t>
            </a:r>
          </a:p>
          <a:p>
            <a:r>
              <a:rPr lang="es-MX" sz="1200"/>
              <a:t>Objeto</a:t>
            </a:r>
            <a:r>
              <a:rPr lang="es-MX" sz="1200" baseline="-25000"/>
              <a:t>3</a:t>
            </a:r>
            <a:r>
              <a:rPr lang="es-MX" sz="1200"/>
              <a:t>, valor</a:t>
            </a:r>
            <a:r>
              <a:rPr lang="es-MX" sz="1200" baseline="-25000"/>
              <a:t>3</a:t>
            </a:r>
            <a:r>
              <a:rPr lang="es-MX" sz="1200"/>
              <a:t>: $50, peso</a:t>
            </a:r>
            <a:r>
              <a:rPr lang="es-MX" sz="1200" baseline="-25000"/>
              <a:t>3</a:t>
            </a:r>
            <a:r>
              <a:rPr lang="es-MX" sz="1200"/>
              <a:t>: 10, valor</a:t>
            </a:r>
            <a:r>
              <a:rPr lang="es-MX" sz="1200" baseline="-25000"/>
              <a:t>3</a:t>
            </a:r>
            <a:r>
              <a:rPr lang="es-MX" sz="1200"/>
              <a:t>/peso</a:t>
            </a:r>
            <a:r>
              <a:rPr lang="es-MX" sz="1200" baseline="-25000"/>
              <a:t>3</a:t>
            </a:r>
            <a:r>
              <a:rPr lang="es-MX" sz="1200"/>
              <a:t> = $5</a:t>
            </a:r>
          </a:p>
          <a:p>
            <a:r>
              <a:rPr lang="es-MX" sz="1200"/>
              <a:t>Objeto</a:t>
            </a:r>
            <a:r>
              <a:rPr lang="es-MX" sz="1200" baseline="-25000"/>
              <a:t>4</a:t>
            </a:r>
            <a:r>
              <a:rPr lang="es-MX" sz="1200"/>
              <a:t>, valor</a:t>
            </a:r>
            <a:r>
              <a:rPr lang="es-MX" sz="1200" baseline="-25000"/>
              <a:t>4</a:t>
            </a:r>
            <a:r>
              <a:rPr lang="es-MX" sz="1200"/>
              <a:t>: $10, peso</a:t>
            </a:r>
            <a:r>
              <a:rPr lang="es-MX" sz="1200" baseline="-25000"/>
              <a:t>4</a:t>
            </a:r>
            <a:r>
              <a:rPr lang="es-MX" sz="1200"/>
              <a:t>: 5, valor</a:t>
            </a:r>
            <a:r>
              <a:rPr lang="es-MX" sz="1200" baseline="-25000"/>
              <a:t>4</a:t>
            </a:r>
            <a:r>
              <a:rPr lang="es-MX" sz="1200"/>
              <a:t>/peso</a:t>
            </a:r>
            <a:r>
              <a:rPr lang="es-MX" sz="1200" baseline="-25000"/>
              <a:t>4</a:t>
            </a:r>
            <a:r>
              <a:rPr lang="es-MX" sz="1200"/>
              <a:t> = $2</a:t>
            </a:r>
            <a:endParaRPr lang="es-MX"/>
          </a:p>
        </p:txBody>
      </p:sp>
      <p:sp>
        <p:nvSpPr>
          <p:cNvPr id="284676" name="Oval 4"/>
          <p:cNvSpPr>
            <a:spLocks noChangeArrowheads="1"/>
          </p:cNvSpPr>
          <p:nvPr/>
        </p:nvSpPr>
        <p:spPr bwMode="auto">
          <a:xfrm>
            <a:off x="4038600" y="20574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$0</a:t>
            </a:r>
          </a:p>
          <a:p>
            <a:pPr algn="ctr"/>
            <a:r>
              <a:rPr lang="es-MX" sz="1400" i="1"/>
              <a:t>Pacum = 0</a:t>
            </a:r>
          </a:p>
          <a:p>
            <a:pPr algn="ctr"/>
            <a:r>
              <a:rPr lang="es-MX" sz="1400" i="1"/>
              <a:t>Vposible = $115</a:t>
            </a:r>
            <a:endParaRPr lang="es-MX"/>
          </a:p>
        </p:txBody>
      </p:sp>
      <p:sp>
        <p:nvSpPr>
          <p:cNvPr id="284677" name="Text Box 5"/>
          <p:cNvSpPr txBox="1">
            <a:spLocks noChangeArrowheads="1"/>
          </p:cNvSpPr>
          <p:nvPr/>
        </p:nvSpPr>
        <p:spPr bwMode="auto">
          <a:xfrm>
            <a:off x="6248400" y="2133600"/>
            <a:ext cx="2711450" cy="466725"/>
          </a:xfrm>
          <a:prstGeom prst="rect">
            <a:avLst/>
          </a:prstGeom>
          <a:noFill/>
          <a:ln w="9525">
            <a:solidFill>
              <a:schemeClr val="accent2"/>
            </a:solidFill>
            <a:miter lim="800000"/>
            <a:headEnd/>
            <a:tailEnd/>
          </a:ln>
          <a:effectLst/>
        </p:spPr>
        <p:txBody>
          <a:bodyPr wrap="none">
            <a:spAutoFit/>
          </a:bodyPr>
          <a:lstStyle/>
          <a:p>
            <a:r>
              <a:rPr lang="es-MX" b="1"/>
              <a:t>Valor óptimo = $80</a:t>
            </a:r>
          </a:p>
        </p:txBody>
      </p:sp>
      <p:sp>
        <p:nvSpPr>
          <p:cNvPr id="284678" name="Oval 6"/>
          <p:cNvSpPr>
            <a:spLocks noChangeArrowheads="1"/>
          </p:cNvSpPr>
          <p:nvPr/>
        </p:nvSpPr>
        <p:spPr bwMode="auto">
          <a:xfrm>
            <a:off x="2743200" y="28956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$115</a:t>
            </a:r>
            <a:endParaRPr lang="es-MX"/>
          </a:p>
        </p:txBody>
      </p:sp>
      <p:sp>
        <p:nvSpPr>
          <p:cNvPr id="284679" name="Line 7"/>
          <p:cNvSpPr>
            <a:spLocks noChangeShapeType="1"/>
          </p:cNvSpPr>
          <p:nvPr/>
        </p:nvSpPr>
        <p:spPr bwMode="auto">
          <a:xfrm flipV="1">
            <a:off x="3581400" y="2667000"/>
            <a:ext cx="533400" cy="228600"/>
          </a:xfrm>
          <a:prstGeom prst="line">
            <a:avLst/>
          </a:prstGeom>
          <a:noFill/>
          <a:ln w="9525">
            <a:solidFill>
              <a:schemeClr val="tx1"/>
            </a:solidFill>
            <a:round/>
            <a:headEnd/>
            <a:tailEnd/>
          </a:ln>
          <a:effectLst/>
        </p:spPr>
        <p:txBody>
          <a:bodyPr wrap="none" anchor="ctr"/>
          <a:lstStyle/>
          <a:p>
            <a:endParaRPr lang="en-US"/>
          </a:p>
        </p:txBody>
      </p:sp>
      <p:sp>
        <p:nvSpPr>
          <p:cNvPr id="284680" name="Text Box 8"/>
          <p:cNvSpPr txBox="1">
            <a:spLocks noChangeArrowheads="1"/>
          </p:cNvSpPr>
          <p:nvPr/>
        </p:nvSpPr>
        <p:spPr bwMode="auto">
          <a:xfrm>
            <a:off x="2914650" y="24066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obj1</a:t>
            </a:r>
          </a:p>
        </p:txBody>
      </p:sp>
      <p:sp>
        <p:nvSpPr>
          <p:cNvPr id="284681" name="Oval 9"/>
          <p:cNvSpPr>
            <a:spLocks noChangeArrowheads="1"/>
          </p:cNvSpPr>
          <p:nvPr/>
        </p:nvSpPr>
        <p:spPr bwMode="auto">
          <a:xfrm>
            <a:off x="1371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$115</a:t>
            </a:r>
            <a:endParaRPr lang="es-MX"/>
          </a:p>
        </p:txBody>
      </p:sp>
      <p:sp>
        <p:nvSpPr>
          <p:cNvPr id="284682" name="Line 10"/>
          <p:cNvSpPr>
            <a:spLocks noChangeShapeType="1"/>
          </p:cNvSpPr>
          <p:nvPr/>
        </p:nvSpPr>
        <p:spPr bwMode="auto">
          <a:xfrm flipV="1">
            <a:off x="2266950" y="3505200"/>
            <a:ext cx="533400" cy="228600"/>
          </a:xfrm>
          <a:prstGeom prst="line">
            <a:avLst/>
          </a:prstGeom>
          <a:noFill/>
          <a:ln w="9525">
            <a:solidFill>
              <a:schemeClr val="tx1"/>
            </a:solidFill>
            <a:round/>
            <a:headEnd/>
            <a:tailEnd/>
          </a:ln>
          <a:effectLst/>
        </p:spPr>
        <p:txBody>
          <a:bodyPr wrap="none" anchor="ctr"/>
          <a:lstStyle/>
          <a:p>
            <a:endParaRPr lang="en-US"/>
          </a:p>
        </p:txBody>
      </p:sp>
      <p:sp>
        <p:nvSpPr>
          <p:cNvPr id="284683" name="Text Box 11"/>
          <p:cNvSpPr txBox="1">
            <a:spLocks noChangeArrowheads="1"/>
          </p:cNvSpPr>
          <p:nvPr/>
        </p:nvSpPr>
        <p:spPr bwMode="auto">
          <a:xfrm>
            <a:off x="1600200" y="32448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obj2</a:t>
            </a:r>
          </a:p>
        </p:txBody>
      </p:sp>
      <p:sp>
        <p:nvSpPr>
          <p:cNvPr id="284684" name="Oval 12"/>
          <p:cNvSpPr>
            <a:spLocks noChangeArrowheads="1"/>
          </p:cNvSpPr>
          <p:nvPr/>
        </p:nvSpPr>
        <p:spPr bwMode="auto">
          <a:xfrm>
            <a:off x="762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$120</a:t>
            </a:r>
          </a:p>
          <a:p>
            <a:pPr algn="ctr"/>
            <a:r>
              <a:rPr lang="es-MX" sz="1400" i="1"/>
              <a:t>Pacum = 17</a:t>
            </a:r>
            <a:endParaRPr lang="es-MX"/>
          </a:p>
        </p:txBody>
      </p:sp>
      <p:sp>
        <p:nvSpPr>
          <p:cNvPr id="284685" name="Line 13"/>
          <p:cNvSpPr>
            <a:spLocks noChangeShapeType="1"/>
          </p:cNvSpPr>
          <p:nvPr/>
        </p:nvSpPr>
        <p:spPr bwMode="auto">
          <a:xfrm flipV="1">
            <a:off x="971550" y="4419600"/>
            <a:ext cx="533400" cy="228600"/>
          </a:xfrm>
          <a:prstGeom prst="line">
            <a:avLst/>
          </a:prstGeom>
          <a:noFill/>
          <a:ln w="9525">
            <a:solidFill>
              <a:schemeClr val="tx1"/>
            </a:solidFill>
            <a:round/>
            <a:headEnd/>
            <a:tailEnd/>
          </a:ln>
          <a:effectLst/>
        </p:spPr>
        <p:txBody>
          <a:bodyPr wrap="none" anchor="ctr"/>
          <a:lstStyle/>
          <a:p>
            <a:endParaRPr lang="en-US"/>
          </a:p>
        </p:txBody>
      </p:sp>
      <p:sp>
        <p:nvSpPr>
          <p:cNvPr id="284686" name="Text Box 14"/>
          <p:cNvSpPr txBox="1">
            <a:spLocks noChangeArrowheads="1"/>
          </p:cNvSpPr>
          <p:nvPr/>
        </p:nvSpPr>
        <p:spPr bwMode="auto">
          <a:xfrm>
            <a:off x="304800" y="41592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obj3</a:t>
            </a:r>
          </a:p>
        </p:txBody>
      </p:sp>
      <p:sp>
        <p:nvSpPr>
          <p:cNvPr id="284687" name="Oval 15"/>
          <p:cNvSpPr>
            <a:spLocks noChangeArrowheads="1"/>
          </p:cNvSpPr>
          <p:nvPr/>
        </p:nvSpPr>
        <p:spPr bwMode="auto">
          <a:xfrm>
            <a:off x="22098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$80</a:t>
            </a:r>
            <a:endParaRPr lang="es-MX"/>
          </a:p>
        </p:txBody>
      </p:sp>
      <p:sp>
        <p:nvSpPr>
          <p:cNvPr id="284688" name="Line 16"/>
          <p:cNvSpPr>
            <a:spLocks noChangeShapeType="1"/>
          </p:cNvSpPr>
          <p:nvPr/>
        </p:nvSpPr>
        <p:spPr bwMode="auto">
          <a:xfrm>
            <a:off x="2895600" y="4419600"/>
            <a:ext cx="457200" cy="228600"/>
          </a:xfrm>
          <a:prstGeom prst="line">
            <a:avLst/>
          </a:prstGeom>
          <a:noFill/>
          <a:ln w="9525">
            <a:solidFill>
              <a:schemeClr val="tx1"/>
            </a:solidFill>
            <a:round/>
            <a:headEnd/>
            <a:tailEnd/>
          </a:ln>
          <a:effectLst/>
        </p:spPr>
        <p:txBody>
          <a:bodyPr wrap="none" anchor="ctr"/>
          <a:lstStyle/>
          <a:p>
            <a:endParaRPr lang="en-US"/>
          </a:p>
        </p:txBody>
      </p:sp>
      <p:sp>
        <p:nvSpPr>
          <p:cNvPr id="284689" name="Text Box 17"/>
          <p:cNvSpPr txBox="1">
            <a:spLocks noChangeArrowheads="1"/>
          </p:cNvSpPr>
          <p:nvPr/>
        </p:nvSpPr>
        <p:spPr bwMode="auto">
          <a:xfrm>
            <a:off x="5181600" y="5241925"/>
            <a:ext cx="3771900" cy="1311275"/>
          </a:xfrm>
          <a:prstGeom prst="rect">
            <a:avLst/>
          </a:prstGeom>
          <a:solidFill>
            <a:schemeClr val="bg1"/>
          </a:solidFill>
          <a:ln w="9525">
            <a:noFill/>
            <a:miter lim="800000"/>
            <a:headEnd/>
            <a:tailEnd/>
          </a:ln>
          <a:effectLst/>
        </p:spPr>
        <p:txBody>
          <a:bodyPr>
            <a:spAutoFit/>
          </a:bodyPr>
          <a:lstStyle/>
          <a:p>
            <a:r>
              <a:rPr lang="es-MX" sz="2000" b="1">
                <a:latin typeface="Arial Narrow" pitchFamily="34" charset="0"/>
              </a:rPr>
              <a:t>Valor posible a acumular:</a:t>
            </a:r>
            <a:endParaRPr lang="es-MX" sz="2000">
              <a:latin typeface="Arial Narrow" pitchFamily="34" charset="0"/>
            </a:endParaRPr>
          </a:p>
          <a:p>
            <a:r>
              <a:rPr lang="es-MX" sz="2000">
                <a:latin typeface="Arial Narrow" pitchFamily="34" charset="0"/>
              </a:rPr>
              <a:t>Se puede incluir el objeto 3 sin exceder el peso</a:t>
            </a:r>
          </a:p>
          <a:p>
            <a:r>
              <a:rPr lang="es-MX" sz="2000">
                <a:latin typeface="Arial Narrow" pitchFamily="34" charset="0"/>
              </a:rPr>
              <a:t>$40+$50+(16-2-10)*$10/5 = $98</a:t>
            </a:r>
          </a:p>
        </p:txBody>
      </p:sp>
      <p:sp>
        <p:nvSpPr>
          <p:cNvPr id="284690" name="Text Box 18"/>
          <p:cNvSpPr txBox="1">
            <a:spLocks noChangeArrowheads="1"/>
          </p:cNvSpPr>
          <p:nvPr/>
        </p:nvSpPr>
        <p:spPr bwMode="auto">
          <a:xfrm>
            <a:off x="6172200" y="4343400"/>
            <a:ext cx="2559050" cy="641350"/>
          </a:xfrm>
          <a:prstGeom prst="rect">
            <a:avLst/>
          </a:prstGeom>
          <a:noFill/>
          <a:ln w="9525">
            <a:noFill/>
            <a:miter lim="800000"/>
            <a:headEnd/>
            <a:tailEnd/>
          </a:ln>
          <a:effectLst/>
        </p:spPr>
        <p:txBody>
          <a:bodyPr wrap="none">
            <a:spAutoFit/>
          </a:bodyPr>
          <a:lstStyle/>
          <a:p>
            <a:pPr>
              <a:buFont typeface="Monotype Sorts" pitchFamily="2" charset="2"/>
              <a:buChar char="ü"/>
            </a:pPr>
            <a:r>
              <a:rPr lang="es-MX" sz="1800" b="1">
                <a:solidFill>
                  <a:srgbClr val="CC0000"/>
                </a:solidFill>
                <a:latin typeface="Arial Narrow" pitchFamily="34" charset="0"/>
              </a:rPr>
              <a:t> Pacum &lt; 16</a:t>
            </a:r>
          </a:p>
          <a:p>
            <a:pPr>
              <a:buFont typeface="Monotype Sorts" pitchFamily="2" charset="2"/>
              <a:buChar char="ü"/>
            </a:pPr>
            <a:r>
              <a:rPr lang="es-MX" sz="1800" b="1">
                <a:solidFill>
                  <a:srgbClr val="CC0000"/>
                </a:solidFill>
                <a:latin typeface="Arial Narrow" pitchFamily="34" charset="0"/>
              </a:rPr>
              <a:t> Vposible &gt; Valor óptimo</a:t>
            </a:r>
          </a:p>
        </p:txBody>
      </p:sp>
      <p:sp>
        <p:nvSpPr>
          <p:cNvPr id="284691" name="Oval 19"/>
          <p:cNvSpPr>
            <a:spLocks noChangeArrowheads="1"/>
          </p:cNvSpPr>
          <p:nvPr/>
        </p:nvSpPr>
        <p:spPr bwMode="auto">
          <a:xfrm>
            <a:off x="1143000" y="567055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$80</a:t>
            </a:r>
          </a:p>
          <a:p>
            <a:pPr algn="ctr"/>
            <a:r>
              <a:rPr lang="es-MX" sz="1400" i="1"/>
              <a:t>Pacum = 12</a:t>
            </a:r>
          </a:p>
          <a:p>
            <a:pPr algn="ctr"/>
            <a:r>
              <a:rPr lang="es-MX" sz="1400" i="1"/>
              <a:t>Vposible = $80</a:t>
            </a:r>
            <a:endParaRPr lang="es-MX"/>
          </a:p>
        </p:txBody>
      </p:sp>
      <p:sp>
        <p:nvSpPr>
          <p:cNvPr id="284692" name="Line 20"/>
          <p:cNvSpPr>
            <a:spLocks noChangeShapeType="1"/>
          </p:cNvSpPr>
          <p:nvPr/>
        </p:nvSpPr>
        <p:spPr bwMode="auto">
          <a:xfrm flipV="1">
            <a:off x="2038350" y="5441950"/>
            <a:ext cx="533400" cy="228600"/>
          </a:xfrm>
          <a:prstGeom prst="line">
            <a:avLst/>
          </a:prstGeom>
          <a:noFill/>
          <a:ln w="9525">
            <a:solidFill>
              <a:schemeClr val="tx1"/>
            </a:solidFill>
            <a:round/>
            <a:headEnd/>
            <a:tailEnd/>
          </a:ln>
          <a:effectLst/>
        </p:spPr>
        <p:txBody>
          <a:bodyPr wrap="none" anchor="ctr"/>
          <a:lstStyle/>
          <a:p>
            <a:endParaRPr lang="en-US"/>
          </a:p>
        </p:txBody>
      </p:sp>
      <p:sp>
        <p:nvSpPr>
          <p:cNvPr id="284693" name="Text Box 21"/>
          <p:cNvSpPr txBox="1">
            <a:spLocks noChangeArrowheads="1"/>
          </p:cNvSpPr>
          <p:nvPr/>
        </p:nvSpPr>
        <p:spPr bwMode="auto">
          <a:xfrm>
            <a:off x="1066800" y="53784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obj4</a:t>
            </a:r>
          </a:p>
        </p:txBody>
      </p:sp>
      <p:sp>
        <p:nvSpPr>
          <p:cNvPr id="284694" name="Oval 22"/>
          <p:cNvSpPr>
            <a:spLocks noChangeArrowheads="1"/>
          </p:cNvSpPr>
          <p:nvPr/>
        </p:nvSpPr>
        <p:spPr bwMode="auto">
          <a:xfrm>
            <a:off x="2895600" y="5638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$70</a:t>
            </a:r>
            <a:endParaRPr lang="es-MX"/>
          </a:p>
        </p:txBody>
      </p:sp>
      <p:sp>
        <p:nvSpPr>
          <p:cNvPr id="284695" name="Line 23"/>
          <p:cNvSpPr>
            <a:spLocks noChangeShapeType="1"/>
          </p:cNvSpPr>
          <p:nvPr/>
        </p:nvSpPr>
        <p:spPr bwMode="auto">
          <a:xfrm>
            <a:off x="3581400" y="5410200"/>
            <a:ext cx="457200" cy="228600"/>
          </a:xfrm>
          <a:prstGeom prst="line">
            <a:avLst/>
          </a:prstGeom>
          <a:noFill/>
          <a:ln w="9525">
            <a:solidFill>
              <a:schemeClr val="tx1"/>
            </a:solidFill>
            <a:round/>
            <a:headEnd/>
            <a:tailEnd/>
          </a:ln>
          <a:effectLst/>
        </p:spPr>
        <p:txBody>
          <a:bodyPr wrap="none" anchor="ctr"/>
          <a:lstStyle/>
          <a:p>
            <a:endParaRPr lang="en-US"/>
          </a:p>
        </p:txBody>
      </p:sp>
      <p:sp>
        <p:nvSpPr>
          <p:cNvPr id="284696" name="Oval 24"/>
          <p:cNvSpPr>
            <a:spLocks noChangeArrowheads="1"/>
          </p:cNvSpPr>
          <p:nvPr/>
        </p:nvSpPr>
        <p:spPr bwMode="auto">
          <a:xfrm>
            <a:off x="4800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$98</a:t>
            </a:r>
            <a:endParaRPr lang="es-MX"/>
          </a:p>
        </p:txBody>
      </p:sp>
      <p:sp>
        <p:nvSpPr>
          <p:cNvPr id="284697" name="Line 25"/>
          <p:cNvSpPr>
            <a:spLocks noChangeShapeType="1"/>
          </p:cNvSpPr>
          <p:nvPr/>
        </p:nvSpPr>
        <p:spPr bwMode="auto">
          <a:xfrm>
            <a:off x="4343400" y="3505200"/>
            <a:ext cx="990600" cy="2286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4690">
                                            <p:txEl>
                                              <p:pRg st="0" end="0"/>
                                            </p:txEl>
                                          </p:spTgt>
                                        </p:tgtEl>
                                        <p:attrNameLst>
                                          <p:attrName>style.visibility</p:attrName>
                                        </p:attrNameLst>
                                      </p:cBhvr>
                                      <p:to>
                                        <p:strVal val="visible"/>
                                      </p:to>
                                    </p:set>
                                    <p:anim calcmode="lin" valueType="num">
                                      <p:cBhvr additive="base">
                                        <p:cTn id="7" dur="500" fill="hold"/>
                                        <p:tgtEl>
                                          <p:spTgt spid="2846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46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4690">
                                            <p:txEl>
                                              <p:pRg st="1" end="1"/>
                                            </p:txEl>
                                          </p:spTgt>
                                        </p:tgtEl>
                                        <p:attrNameLst>
                                          <p:attrName>style.visibility</p:attrName>
                                        </p:attrNameLst>
                                      </p:cBhvr>
                                      <p:to>
                                        <p:strVal val="visible"/>
                                      </p:to>
                                    </p:set>
                                    <p:anim calcmode="lin" valueType="num">
                                      <p:cBhvr additive="base">
                                        <p:cTn id="13" dur="500" fill="hold"/>
                                        <p:tgtEl>
                                          <p:spTgt spid="28469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469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90"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fld id="{1525EB10-D2E7-4691-979A-EE1D63B87DB2}" type="slidenum">
              <a:rPr lang="es-MX"/>
              <a:pPr/>
              <a:t>69</a:t>
            </a:fld>
            <a:endParaRPr lang="es-MX"/>
          </a:p>
        </p:txBody>
      </p:sp>
      <p:sp>
        <p:nvSpPr>
          <p:cNvPr id="285698" name="Rectangle 2"/>
          <p:cNvSpPr>
            <a:spLocks noGrp="1" noChangeArrowheads="1"/>
          </p:cNvSpPr>
          <p:nvPr>
            <p:ph type="title"/>
          </p:nvPr>
        </p:nvSpPr>
        <p:spPr/>
        <p:txBody>
          <a:bodyPr/>
          <a:lstStyle/>
          <a:p>
            <a:pPr algn="l"/>
            <a:r>
              <a:rPr lang="es-MX"/>
              <a:t>    Ejemplo</a:t>
            </a:r>
          </a:p>
        </p:txBody>
      </p:sp>
      <p:sp>
        <p:nvSpPr>
          <p:cNvPr id="285699" name="Text Box 3"/>
          <p:cNvSpPr txBox="1">
            <a:spLocks noChangeArrowheads="1"/>
          </p:cNvSpPr>
          <p:nvPr/>
        </p:nvSpPr>
        <p:spPr bwMode="auto">
          <a:xfrm>
            <a:off x="5715000" y="457200"/>
            <a:ext cx="3179763" cy="1014413"/>
          </a:xfrm>
          <a:prstGeom prst="rect">
            <a:avLst/>
          </a:prstGeom>
          <a:noFill/>
          <a:ln w="9525">
            <a:solidFill>
              <a:srgbClr val="CC0000"/>
            </a:solidFill>
            <a:miter lim="800000"/>
            <a:headEnd/>
            <a:tailEnd/>
          </a:ln>
          <a:effectLst/>
        </p:spPr>
        <p:txBody>
          <a:bodyPr wrap="none">
            <a:spAutoFit/>
          </a:bodyPr>
          <a:lstStyle/>
          <a:p>
            <a:r>
              <a:rPr lang="es-MX" sz="1200"/>
              <a:t>PESO MOCHILA = 16</a:t>
            </a:r>
          </a:p>
          <a:p>
            <a:r>
              <a:rPr lang="es-MX" sz="1200"/>
              <a:t>Objeto</a:t>
            </a:r>
            <a:r>
              <a:rPr lang="es-MX" sz="1200" baseline="-25000"/>
              <a:t>1</a:t>
            </a:r>
            <a:r>
              <a:rPr lang="es-MX" sz="1200"/>
              <a:t>, valor</a:t>
            </a:r>
            <a:r>
              <a:rPr lang="es-MX" sz="1200" baseline="-25000"/>
              <a:t>1</a:t>
            </a:r>
            <a:r>
              <a:rPr lang="es-MX" sz="1200"/>
              <a:t>: $40, peso</a:t>
            </a:r>
            <a:r>
              <a:rPr lang="es-MX" sz="1200" baseline="-25000"/>
              <a:t>1</a:t>
            </a:r>
            <a:r>
              <a:rPr lang="es-MX" sz="1200"/>
              <a:t>: 2, valor</a:t>
            </a:r>
            <a:r>
              <a:rPr lang="es-MX" sz="1200" baseline="-25000"/>
              <a:t>1</a:t>
            </a:r>
            <a:r>
              <a:rPr lang="es-MX" sz="1200"/>
              <a:t>/peso</a:t>
            </a:r>
            <a:r>
              <a:rPr lang="es-MX" sz="1200" baseline="-25000"/>
              <a:t>1</a:t>
            </a:r>
            <a:r>
              <a:rPr lang="es-MX" sz="1200"/>
              <a:t> = $20</a:t>
            </a:r>
          </a:p>
          <a:p>
            <a:r>
              <a:rPr lang="es-MX" sz="1200"/>
              <a:t>Objeto</a:t>
            </a:r>
            <a:r>
              <a:rPr lang="es-MX" sz="1200" baseline="-25000"/>
              <a:t>2</a:t>
            </a:r>
            <a:r>
              <a:rPr lang="es-MX" sz="1200"/>
              <a:t>, valor</a:t>
            </a:r>
            <a:r>
              <a:rPr lang="es-MX" sz="1200" baseline="-25000"/>
              <a:t>2</a:t>
            </a:r>
            <a:r>
              <a:rPr lang="es-MX" sz="1200"/>
              <a:t>: $30, peso</a:t>
            </a:r>
            <a:r>
              <a:rPr lang="es-MX" sz="1200" baseline="-25000"/>
              <a:t>2</a:t>
            </a:r>
            <a:r>
              <a:rPr lang="es-MX" sz="1200"/>
              <a:t>: 5, valor</a:t>
            </a:r>
            <a:r>
              <a:rPr lang="es-MX" sz="1200" baseline="-25000"/>
              <a:t>2</a:t>
            </a:r>
            <a:r>
              <a:rPr lang="es-MX" sz="1200"/>
              <a:t>/peso</a:t>
            </a:r>
            <a:r>
              <a:rPr lang="es-MX" sz="1200" baseline="-25000"/>
              <a:t>2</a:t>
            </a:r>
            <a:r>
              <a:rPr lang="es-MX" sz="1200"/>
              <a:t> = $6</a:t>
            </a:r>
          </a:p>
          <a:p>
            <a:r>
              <a:rPr lang="es-MX" sz="1200"/>
              <a:t>Objeto</a:t>
            </a:r>
            <a:r>
              <a:rPr lang="es-MX" sz="1200" baseline="-25000"/>
              <a:t>3</a:t>
            </a:r>
            <a:r>
              <a:rPr lang="es-MX" sz="1200"/>
              <a:t>, valor</a:t>
            </a:r>
            <a:r>
              <a:rPr lang="es-MX" sz="1200" baseline="-25000"/>
              <a:t>3</a:t>
            </a:r>
            <a:r>
              <a:rPr lang="es-MX" sz="1200"/>
              <a:t>: $50, peso</a:t>
            </a:r>
            <a:r>
              <a:rPr lang="es-MX" sz="1200" baseline="-25000"/>
              <a:t>3</a:t>
            </a:r>
            <a:r>
              <a:rPr lang="es-MX" sz="1200"/>
              <a:t>: 10, valor</a:t>
            </a:r>
            <a:r>
              <a:rPr lang="es-MX" sz="1200" baseline="-25000"/>
              <a:t>3</a:t>
            </a:r>
            <a:r>
              <a:rPr lang="es-MX" sz="1200"/>
              <a:t>/peso</a:t>
            </a:r>
            <a:r>
              <a:rPr lang="es-MX" sz="1200" baseline="-25000"/>
              <a:t>3</a:t>
            </a:r>
            <a:r>
              <a:rPr lang="es-MX" sz="1200"/>
              <a:t> = $5</a:t>
            </a:r>
          </a:p>
          <a:p>
            <a:r>
              <a:rPr lang="es-MX" sz="1200"/>
              <a:t>Objeto</a:t>
            </a:r>
            <a:r>
              <a:rPr lang="es-MX" sz="1200" baseline="-25000"/>
              <a:t>4</a:t>
            </a:r>
            <a:r>
              <a:rPr lang="es-MX" sz="1200"/>
              <a:t>, valor</a:t>
            </a:r>
            <a:r>
              <a:rPr lang="es-MX" sz="1200" baseline="-25000"/>
              <a:t>4</a:t>
            </a:r>
            <a:r>
              <a:rPr lang="es-MX" sz="1200"/>
              <a:t>: $10, peso</a:t>
            </a:r>
            <a:r>
              <a:rPr lang="es-MX" sz="1200" baseline="-25000"/>
              <a:t>4</a:t>
            </a:r>
            <a:r>
              <a:rPr lang="es-MX" sz="1200"/>
              <a:t>: 5, valor</a:t>
            </a:r>
            <a:r>
              <a:rPr lang="es-MX" sz="1200" baseline="-25000"/>
              <a:t>4</a:t>
            </a:r>
            <a:r>
              <a:rPr lang="es-MX" sz="1200"/>
              <a:t>/peso</a:t>
            </a:r>
            <a:r>
              <a:rPr lang="es-MX" sz="1200" baseline="-25000"/>
              <a:t>4</a:t>
            </a:r>
            <a:r>
              <a:rPr lang="es-MX" sz="1200"/>
              <a:t> = $2</a:t>
            </a:r>
            <a:endParaRPr lang="es-MX"/>
          </a:p>
        </p:txBody>
      </p:sp>
      <p:sp>
        <p:nvSpPr>
          <p:cNvPr id="285700" name="Oval 4"/>
          <p:cNvSpPr>
            <a:spLocks noChangeArrowheads="1"/>
          </p:cNvSpPr>
          <p:nvPr/>
        </p:nvSpPr>
        <p:spPr bwMode="auto">
          <a:xfrm>
            <a:off x="4038600" y="20574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$0</a:t>
            </a:r>
          </a:p>
          <a:p>
            <a:pPr algn="ctr"/>
            <a:r>
              <a:rPr lang="es-MX" sz="1400" i="1"/>
              <a:t>Pacum = 0</a:t>
            </a:r>
          </a:p>
          <a:p>
            <a:pPr algn="ctr"/>
            <a:r>
              <a:rPr lang="es-MX" sz="1400" i="1"/>
              <a:t>Vposible = $115</a:t>
            </a:r>
            <a:endParaRPr lang="es-MX"/>
          </a:p>
        </p:txBody>
      </p:sp>
      <p:sp>
        <p:nvSpPr>
          <p:cNvPr id="285701" name="Text Box 5"/>
          <p:cNvSpPr txBox="1">
            <a:spLocks noChangeArrowheads="1"/>
          </p:cNvSpPr>
          <p:nvPr/>
        </p:nvSpPr>
        <p:spPr bwMode="auto">
          <a:xfrm>
            <a:off x="6248400" y="2133600"/>
            <a:ext cx="2711450" cy="466725"/>
          </a:xfrm>
          <a:prstGeom prst="rect">
            <a:avLst/>
          </a:prstGeom>
          <a:noFill/>
          <a:ln w="9525">
            <a:solidFill>
              <a:schemeClr val="accent2"/>
            </a:solidFill>
            <a:miter lim="800000"/>
            <a:headEnd/>
            <a:tailEnd/>
          </a:ln>
          <a:effectLst/>
        </p:spPr>
        <p:txBody>
          <a:bodyPr wrap="none">
            <a:spAutoFit/>
          </a:bodyPr>
          <a:lstStyle/>
          <a:p>
            <a:r>
              <a:rPr lang="es-MX" b="1"/>
              <a:t>Valor óptimo = $90</a:t>
            </a:r>
          </a:p>
        </p:txBody>
      </p:sp>
      <p:sp>
        <p:nvSpPr>
          <p:cNvPr id="285702" name="Oval 6"/>
          <p:cNvSpPr>
            <a:spLocks noChangeArrowheads="1"/>
          </p:cNvSpPr>
          <p:nvPr/>
        </p:nvSpPr>
        <p:spPr bwMode="auto">
          <a:xfrm>
            <a:off x="2743200" y="28956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$115</a:t>
            </a:r>
            <a:endParaRPr lang="es-MX"/>
          </a:p>
        </p:txBody>
      </p:sp>
      <p:sp>
        <p:nvSpPr>
          <p:cNvPr id="285703" name="Line 7"/>
          <p:cNvSpPr>
            <a:spLocks noChangeShapeType="1"/>
          </p:cNvSpPr>
          <p:nvPr/>
        </p:nvSpPr>
        <p:spPr bwMode="auto">
          <a:xfrm flipV="1">
            <a:off x="3581400" y="2667000"/>
            <a:ext cx="533400" cy="228600"/>
          </a:xfrm>
          <a:prstGeom prst="line">
            <a:avLst/>
          </a:prstGeom>
          <a:noFill/>
          <a:ln w="9525">
            <a:solidFill>
              <a:schemeClr val="tx1"/>
            </a:solidFill>
            <a:round/>
            <a:headEnd/>
            <a:tailEnd/>
          </a:ln>
          <a:effectLst/>
        </p:spPr>
        <p:txBody>
          <a:bodyPr wrap="none" anchor="ctr"/>
          <a:lstStyle/>
          <a:p>
            <a:endParaRPr lang="en-US"/>
          </a:p>
        </p:txBody>
      </p:sp>
      <p:sp>
        <p:nvSpPr>
          <p:cNvPr id="285704" name="Text Box 8"/>
          <p:cNvSpPr txBox="1">
            <a:spLocks noChangeArrowheads="1"/>
          </p:cNvSpPr>
          <p:nvPr/>
        </p:nvSpPr>
        <p:spPr bwMode="auto">
          <a:xfrm>
            <a:off x="2914650" y="24066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obj1</a:t>
            </a:r>
          </a:p>
        </p:txBody>
      </p:sp>
      <p:sp>
        <p:nvSpPr>
          <p:cNvPr id="285705" name="Oval 9"/>
          <p:cNvSpPr>
            <a:spLocks noChangeArrowheads="1"/>
          </p:cNvSpPr>
          <p:nvPr/>
        </p:nvSpPr>
        <p:spPr bwMode="auto">
          <a:xfrm>
            <a:off x="1371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$115</a:t>
            </a:r>
            <a:endParaRPr lang="es-MX"/>
          </a:p>
        </p:txBody>
      </p:sp>
      <p:sp>
        <p:nvSpPr>
          <p:cNvPr id="285706" name="Line 10"/>
          <p:cNvSpPr>
            <a:spLocks noChangeShapeType="1"/>
          </p:cNvSpPr>
          <p:nvPr/>
        </p:nvSpPr>
        <p:spPr bwMode="auto">
          <a:xfrm flipV="1">
            <a:off x="2266950" y="3505200"/>
            <a:ext cx="533400" cy="228600"/>
          </a:xfrm>
          <a:prstGeom prst="line">
            <a:avLst/>
          </a:prstGeom>
          <a:noFill/>
          <a:ln w="9525">
            <a:solidFill>
              <a:schemeClr val="tx1"/>
            </a:solidFill>
            <a:round/>
            <a:headEnd/>
            <a:tailEnd/>
          </a:ln>
          <a:effectLst/>
        </p:spPr>
        <p:txBody>
          <a:bodyPr wrap="none" anchor="ctr"/>
          <a:lstStyle/>
          <a:p>
            <a:endParaRPr lang="en-US"/>
          </a:p>
        </p:txBody>
      </p:sp>
      <p:sp>
        <p:nvSpPr>
          <p:cNvPr id="285707" name="Text Box 11"/>
          <p:cNvSpPr txBox="1">
            <a:spLocks noChangeArrowheads="1"/>
          </p:cNvSpPr>
          <p:nvPr/>
        </p:nvSpPr>
        <p:spPr bwMode="auto">
          <a:xfrm>
            <a:off x="1600200" y="32448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obj2</a:t>
            </a:r>
          </a:p>
        </p:txBody>
      </p:sp>
      <p:sp>
        <p:nvSpPr>
          <p:cNvPr id="285708" name="Oval 12"/>
          <p:cNvSpPr>
            <a:spLocks noChangeArrowheads="1"/>
          </p:cNvSpPr>
          <p:nvPr/>
        </p:nvSpPr>
        <p:spPr bwMode="auto">
          <a:xfrm>
            <a:off x="762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$120</a:t>
            </a:r>
          </a:p>
          <a:p>
            <a:pPr algn="ctr"/>
            <a:r>
              <a:rPr lang="es-MX" sz="1400" i="1"/>
              <a:t>Pacum = 17</a:t>
            </a:r>
            <a:endParaRPr lang="es-MX"/>
          </a:p>
        </p:txBody>
      </p:sp>
      <p:sp>
        <p:nvSpPr>
          <p:cNvPr id="285709" name="Line 13"/>
          <p:cNvSpPr>
            <a:spLocks noChangeShapeType="1"/>
          </p:cNvSpPr>
          <p:nvPr/>
        </p:nvSpPr>
        <p:spPr bwMode="auto">
          <a:xfrm flipV="1">
            <a:off x="971550" y="4419600"/>
            <a:ext cx="533400" cy="228600"/>
          </a:xfrm>
          <a:prstGeom prst="line">
            <a:avLst/>
          </a:prstGeom>
          <a:noFill/>
          <a:ln w="9525">
            <a:solidFill>
              <a:schemeClr val="tx1"/>
            </a:solidFill>
            <a:round/>
            <a:headEnd/>
            <a:tailEnd/>
          </a:ln>
          <a:effectLst/>
        </p:spPr>
        <p:txBody>
          <a:bodyPr wrap="none" anchor="ctr"/>
          <a:lstStyle/>
          <a:p>
            <a:endParaRPr lang="en-US"/>
          </a:p>
        </p:txBody>
      </p:sp>
      <p:sp>
        <p:nvSpPr>
          <p:cNvPr id="285710" name="Text Box 14"/>
          <p:cNvSpPr txBox="1">
            <a:spLocks noChangeArrowheads="1"/>
          </p:cNvSpPr>
          <p:nvPr/>
        </p:nvSpPr>
        <p:spPr bwMode="auto">
          <a:xfrm>
            <a:off x="304800" y="41592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obj3</a:t>
            </a:r>
          </a:p>
        </p:txBody>
      </p:sp>
      <p:sp>
        <p:nvSpPr>
          <p:cNvPr id="285711" name="Oval 15"/>
          <p:cNvSpPr>
            <a:spLocks noChangeArrowheads="1"/>
          </p:cNvSpPr>
          <p:nvPr/>
        </p:nvSpPr>
        <p:spPr bwMode="auto">
          <a:xfrm>
            <a:off x="22098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$80</a:t>
            </a:r>
            <a:endParaRPr lang="es-MX"/>
          </a:p>
        </p:txBody>
      </p:sp>
      <p:sp>
        <p:nvSpPr>
          <p:cNvPr id="285712" name="Line 16"/>
          <p:cNvSpPr>
            <a:spLocks noChangeShapeType="1"/>
          </p:cNvSpPr>
          <p:nvPr/>
        </p:nvSpPr>
        <p:spPr bwMode="auto">
          <a:xfrm>
            <a:off x="2895600" y="4419600"/>
            <a:ext cx="457200" cy="228600"/>
          </a:xfrm>
          <a:prstGeom prst="line">
            <a:avLst/>
          </a:prstGeom>
          <a:noFill/>
          <a:ln w="9525">
            <a:solidFill>
              <a:schemeClr val="tx1"/>
            </a:solidFill>
            <a:round/>
            <a:headEnd/>
            <a:tailEnd/>
          </a:ln>
          <a:effectLst/>
        </p:spPr>
        <p:txBody>
          <a:bodyPr wrap="none" anchor="ctr"/>
          <a:lstStyle/>
          <a:p>
            <a:endParaRPr lang="en-US"/>
          </a:p>
        </p:txBody>
      </p:sp>
      <p:sp>
        <p:nvSpPr>
          <p:cNvPr id="285713" name="Text Box 17"/>
          <p:cNvSpPr txBox="1">
            <a:spLocks noChangeArrowheads="1"/>
          </p:cNvSpPr>
          <p:nvPr/>
        </p:nvSpPr>
        <p:spPr bwMode="auto">
          <a:xfrm>
            <a:off x="5791200" y="5486400"/>
            <a:ext cx="3276600" cy="1311275"/>
          </a:xfrm>
          <a:prstGeom prst="rect">
            <a:avLst/>
          </a:prstGeom>
          <a:solidFill>
            <a:schemeClr val="bg1"/>
          </a:solidFill>
          <a:ln w="9525">
            <a:noFill/>
            <a:miter lim="800000"/>
            <a:headEnd/>
            <a:tailEnd/>
          </a:ln>
          <a:effectLst/>
        </p:spPr>
        <p:txBody>
          <a:bodyPr>
            <a:spAutoFit/>
          </a:bodyPr>
          <a:lstStyle/>
          <a:p>
            <a:r>
              <a:rPr lang="es-MX" sz="2000" b="1">
                <a:latin typeface="Arial Narrow" pitchFamily="34" charset="0"/>
              </a:rPr>
              <a:t>Valor posible a acumular:</a:t>
            </a:r>
            <a:endParaRPr lang="es-MX" sz="2000">
              <a:latin typeface="Arial Narrow" pitchFamily="34" charset="0"/>
            </a:endParaRPr>
          </a:p>
          <a:p>
            <a:r>
              <a:rPr lang="es-MX" sz="2000">
                <a:latin typeface="Arial Narrow" pitchFamily="34" charset="0"/>
              </a:rPr>
              <a:t>No se pueden incluir más objetos sin exceder el peso.</a:t>
            </a:r>
          </a:p>
          <a:p>
            <a:r>
              <a:rPr lang="es-MX" sz="2000">
                <a:latin typeface="Arial Narrow" pitchFamily="34" charset="0"/>
              </a:rPr>
              <a:t>$90+(16-12)*$10/5 = $98</a:t>
            </a:r>
          </a:p>
        </p:txBody>
      </p:sp>
      <p:sp>
        <p:nvSpPr>
          <p:cNvPr id="285714" name="Text Box 18"/>
          <p:cNvSpPr txBox="1">
            <a:spLocks noChangeArrowheads="1"/>
          </p:cNvSpPr>
          <p:nvPr/>
        </p:nvSpPr>
        <p:spPr bwMode="auto">
          <a:xfrm>
            <a:off x="6556375" y="2819400"/>
            <a:ext cx="2559050" cy="641350"/>
          </a:xfrm>
          <a:prstGeom prst="rect">
            <a:avLst/>
          </a:prstGeom>
          <a:noFill/>
          <a:ln w="9525">
            <a:noFill/>
            <a:miter lim="800000"/>
            <a:headEnd/>
            <a:tailEnd/>
          </a:ln>
          <a:effectLst/>
        </p:spPr>
        <p:txBody>
          <a:bodyPr wrap="none">
            <a:spAutoFit/>
          </a:bodyPr>
          <a:lstStyle/>
          <a:p>
            <a:pPr>
              <a:buFont typeface="Monotype Sorts" pitchFamily="2" charset="2"/>
              <a:buChar char="ü"/>
            </a:pPr>
            <a:r>
              <a:rPr lang="es-MX" sz="1800" b="1">
                <a:solidFill>
                  <a:srgbClr val="CC0000"/>
                </a:solidFill>
                <a:latin typeface="Arial Narrow" pitchFamily="34" charset="0"/>
              </a:rPr>
              <a:t> Pacum &lt; 16</a:t>
            </a:r>
          </a:p>
          <a:p>
            <a:pPr>
              <a:buFont typeface="Monotype Sorts" pitchFamily="2" charset="2"/>
              <a:buChar char="ü"/>
            </a:pPr>
            <a:r>
              <a:rPr lang="es-MX" sz="1800" b="1">
                <a:solidFill>
                  <a:srgbClr val="CC0000"/>
                </a:solidFill>
                <a:latin typeface="Arial Narrow" pitchFamily="34" charset="0"/>
              </a:rPr>
              <a:t> Vposible &gt; Valor óptimo</a:t>
            </a:r>
          </a:p>
        </p:txBody>
      </p:sp>
      <p:sp>
        <p:nvSpPr>
          <p:cNvPr id="285715" name="Oval 19"/>
          <p:cNvSpPr>
            <a:spLocks noChangeArrowheads="1"/>
          </p:cNvSpPr>
          <p:nvPr/>
        </p:nvSpPr>
        <p:spPr bwMode="auto">
          <a:xfrm>
            <a:off x="1143000" y="567055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$80</a:t>
            </a:r>
          </a:p>
          <a:p>
            <a:pPr algn="ctr"/>
            <a:r>
              <a:rPr lang="es-MX" sz="1400" i="1"/>
              <a:t>Pacum = 12</a:t>
            </a:r>
          </a:p>
          <a:p>
            <a:pPr algn="ctr"/>
            <a:r>
              <a:rPr lang="es-MX" sz="1400" i="1"/>
              <a:t>Vposible = $80</a:t>
            </a:r>
            <a:endParaRPr lang="es-MX"/>
          </a:p>
        </p:txBody>
      </p:sp>
      <p:sp>
        <p:nvSpPr>
          <p:cNvPr id="285716" name="Line 20"/>
          <p:cNvSpPr>
            <a:spLocks noChangeShapeType="1"/>
          </p:cNvSpPr>
          <p:nvPr/>
        </p:nvSpPr>
        <p:spPr bwMode="auto">
          <a:xfrm flipV="1">
            <a:off x="2038350" y="5441950"/>
            <a:ext cx="533400" cy="228600"/>
          </a:xfrm>
          <a:prstGeom prst="line">
            <a:avLst/>
          </a:prstGeom>
          <a:noFill/>
          <a:ln w="9525">
            <a:solidFill>
              <a:schemeClr val="tx1"/>
            </a:solidFill>
            <a:round/>
            <a:headEnd/>
            <a:tailEnd/>
          </a:ln>
          <a:effectLst/>
        </p:spPr>
        <p:txBody>
          <a:bodyPr wrap="none" anchor="ctr"/>
          <a:lstStyle/>
          <a:p>
            <a:endParaRPr lang="en-US"/>
          </a:p>
        </p:txBody>
      </p:sp>
      <p:sp>
        <p:nvSpPr>
          <p:cNvPr id="285717" name="Text Box 21"/>
          <p:cNvSpPr txBox="1">
            <a:spLocks noChangeArrowheads="1"/>
          </p:cNvSpPr>
          <p:nvPr/>
        </p:nvSpPr>
        <p:spPr bwMode="auto">
          <a:xfrm>
            <a:off x="1066800" y="53784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obj4</a:t>
            </a:r>
          </a:p>
        </p:txBody>
      </p:sp>
      <p:sp>
        <p:nvSpPr>
          <p:cNvPr id="285718" name="Oval 22"/>
          <p:cNvSpPr>
            <a:spLocks noChangeArrowheads="1"/>
          </p:cNvSpPr>
          <p:nvPr/>
        </p:nvSpPr>
        <p:spPr bwMode="auto">
          <a:xfrm>
            <a:off x="2895600" y="5638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$70</a:t>
            </a:r>
            <a:endParaRPr lang="es-MX"/>
          </a:p>
        </p:txBody>
      </p:sp>
      <p:sp>
        <p:nvSpPr>
          <p:cNvPr id="285719" name="Line 23"/>
          <p:cNvSpPr>
            <a:spLocks noChangeShapeType="1"/>
          </p:cNvSpPr>
          <p:nvPr/>
        </p:nvSpPr>
        <p:spPr bwMode="auto">
          <a:xfrm>
            <a:off x="3581400" y="5410200"/>
            <a:ext cx="457200" cy="228600"/>
          </a:xfrm>
          <a:prstGeom prst="line">
            <a:avLst/>
          </a:prstGeom>
          <a:noFill/>
          <a:ln w="9525">
            <a:solidFill>
              <a:schemeClr val="tx1"/>
            </a:solidFill>
            <a:round/>
            <a:headEnd/>
            <a:tailEnd/>
          </a:ln>
          <a:effectLst/>
        </p:spPr>
        <p:txBody>
          <a:bodyPr wrap="none" anchor="ctr"/>
          <a:lstStyle/>
          <a:p>
            <a:endParaRPr lang="en-US"/>
          </a:p>
        </p:txBody>
      </p:sp>
      <p:sp>
        <p:nvSpPr>
          <p:cNvPr id="285720" name="Oval 24"/>
          <p:cNvSpPr>
            <a:spLocks noChangeArrowheads="1"/>
          </p:cNvSpPr>
          <p:nvPr/>
        </p:nvSpPr>
        <p:spPr bwMode="auto">
          <a:xfrm>
            <a:off x="4800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$98</a:t>
            </a:r>
            <a:endParaRPr lang="es-MX"/>
          </a:p>
        </p:txBody>
      </p:sp>
      <p:sp>
        <p:nvSpPr>
          <p:cNvPr id="285721" name="Line 25"/>
          <p:cNvSpPr>
            <a:spLocks noChangeShapeType="1"/>
          </p:cNvSpPr>
          <p:nvPr/>
        </p:nvSpPr>
        <p:spPr bwMode="auto">
          <a:xfrm>
            <a:off x="4343400" y="3505200"/>
            <a:ext cx="990600" cy="228600"/>
          </a:xfrm>
          <a:prstGeom prst="line">
            <a:avLst/>
          </a:prstGeom>
          <a:noFill/>
          <a:ln w="9525">
            <a:solidFill>
              <a:schemeClr val="tx1"/>
            </a:solidFill>
            <a:round/>
            <a:headEnd/>
            <a:tailEnd/>
          </a:ln>
          <a:effectLst/>
        </p:spPr>
        <p:txBody>
          <a:bodyPr wrap="none" anchor="ctr"/>
          <a:lstStyle/>
          <a:p>
            <a:endParaRPr lang="en-US"/>
          </a:p>
        </p:txBody>
      </p:sp>
      <p:sp>
        <p:nvSpPr>
          <p:cNvPr id="285722" name="Oval 26"/>
          <p:cNvSpPr>
            <a:spLocks noChangeArrowheads="1"/>
          </p:cNvSpPr>
          <p:nvPr/>
        </p:nvSpPr>
        <p:spPr bwMode="auto">
          <a:xfrm>
            <a:off x="41148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$90</a:t>
            </a:r>
          </a:p>
          <a:p>
            <a:pPr algn="ctr"/>
            <a:r>
              <a:rPr lang="es-MX" sz="1400" i="1"/>
              <a:t>Pacum = 12</a:t>
            </a:r>
          </a:p>
          <a:p>
            <a:pPr algn="ctr"/>
            <a:r>
              <a:rPr lang="es-MX" sz="1400" i="1"/>
              <a:t>Vposible = $98</a:t>
            </a:r>
            <a:endParaRPr lang="es-MX"/>
          </a:p>
        </p:txBody>
      </p:sp>
      <p:sp>
        <p:nvSpPr>
          <p:cNvPr id="285723" name="Line 27"/>
          <p:cNvSpPr>
            <a:spLocks noChangeShapeType="1"/>
          </p:cNvSpPr>
          <p:nvPr/>
        </p:nvSpPr>
        <p:spPr bwMode="auto">
          <a:xfrm flipV="1">
            <a:off x="4876800" y="4495800"/>
            <a:ext cx="228600" cy="152400"/>
          </a:xfrm>
          <a:prstGeom prst="line">
            <a:avLst/>
          </a:prstGeom>
          <a:noFill/>
          <a:ln w="9525">
            <a:solidFill>
              <a:schemeClr val="tx1"/>
            </a:solidFill>
            <a:round/>
            <a:headEnd/>
            <a:tailEnd/>
          </a:ln>
          <a:effectLst/>
        </p:spPr>
        <p:txBody>
          <a:bodyPr wrap="none" anchor="ctr"/>
          <a:lstStyle/>
          <a:p>
            <a:endParaRPr lang="en-US"/>
          </a:p>
        </p:txBody>
      </p:sp>
      <p:sp>
        <p:nvSpPr>
          <p:cNvPr id="285724" name="Text Box 28"/>
          <p:cNvSpPr txBox="1">
            <a:spLocks noChangeArrowheads="1"/>
          </p:cNvSpPr>
          <p:nvPr/>
        </p:nvSpPr>
        <p:spPr bwMode="auto">
          <a:xfrm>
            <a:off x="3657600" y="434340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obj3</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5714">
                                            <p:txEl>
                                              <p:pRg st="0" end="0"/>
                                            </p:txEl>
                                          </p:spTgt>
                                        </p:tgtEl>
                                        <p:attrNameLst>
                                          <p:attrName>style.visibility</p:attrName>
                                        </p:attrNameLst>
                                      </p:cBhvr>
                                      <p:to>
                                        <p:strVal val="visible"/>
                                      </p:to>
                                    </p:set>
                                    <p:anim calcmode="lin" valueType="num">
                                      <p:cBhvr additive="base">
                                        <p:cTn id="7" dur="500" fill="hold"/>
                                        <p:tgtEl>
                                          <p:spTgt spid="2857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57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5714">
                                            <p:txEl>
                                              <p:pRg st="1" end="1"/>
                                            </p:txEl>
                                          </p:spTgt>
                                        </p:tgtEl>
                                        <p:attrNameLst>
                                          <p:attrName>style.visibility</p:attrName>
                                        </p:attrNameLst>
                                      </p:cBhvr>
                                      <p:to>
                                        <p:strVal val="visible"/>
                                      </p:to>
                                    </p:set>
                                    <p:anim calcmode="lin" valueType="num">
                                      <p:cBhvr additive="base">
                                        <p:cTn id="13" dur="500" fill="hold"/>
                                        <p:tgtEl>
                                          <p:spTgt spid="2857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571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F2BD733-AAFF-442D-9118-0676E36E8436}" type="slidenum">
              <a:rPr lang="es-MX"/>
              <a:pPr/>
              <a:t>7</a:t>
            </a:fld>
            <a:endParaRPr lang="es-MX"/>
          </a:p>
        </p:txBody>
      </p:sp>
      <p:sp>
        <p:nvSpPr>
          <p:cNvPr id="220162" name="Rectangle 2"/>
          <p:cNvSpPr>
            <a:spLocks noGrp="1" noChangeArrowheads="1"/>
          </p:cNvSpPr>
          <p:nvPr>
            <p:ph type="title"/>
          </p:nvPr>
        </p:nvSpPr>
        <p:spPr/>
        <p:txBody>
          <a:bodyPr/>
          <a:lstStyle/>
          <a:p>
            <a:r>
              <a:rPr lang="es-MX" sz="3600"/>
              <a:t>El problema de las </a:t>
            </a:r>
            <a:r>
              <a:rPr lang="es-MX" sz="3600" b="1" i="1"/>
              <a:t>n</a:t>
            </a:r>
            <a:r>
              <a:rPr lang="es-MX" sz="3600"/>
              <a:t> reinas...</a:t>
            </a:r>
          </a:p>
        </p:txBody>
      </p:sp>
      <p:sp>
        <p:nvSpPr>
          <p:cNvPr id="220163" name="Rectangle 3"/>
          <p:cNvSpPr>
            <a:spLocks noGrp="1" noChangeArrowheads="1"/>
          </p:cNvSpPr>
          <p:nvPr>
            <p:ph type="body" idx="1"/>
          </p:nvPr>
        </p:nvSpPr>
        <p:spPr>
          <a:xfrm>
            <a:off x="228600" y="2133600"/>
            <a:ext cx="8915400" cy="4114800"/>
          </a:xfrm>
        </p:spPr>
        <p:txBody>
          <a:bodyPr/>
          <a:lstStyle/>
          <a:p>
            <a:r>
              <a:rPr lang="es-MX" sz="3000"/>
              <a:t>La técnica de backtracking, irá generando los posibles conjuntos candidatos a solución, pero evalúa su formación con respecto al criterio o restricción del problema…</a:t>
            </a:r>
          </a:p>
          <a:p>
            <a:r>
              <a:rPr lang="es-MX" sz="3000"/>
              <a:t>Cuando la selección de una posición, no cumple la restricción, el algoritmo elimina la posibilidad de ese conjunto “regresando” a conformar otra posible solución…</a:t>
            </a:r>
          </a:p>
          <a:p>
            <a:r>
              <a:rPr lang="es-MX" sz="3000"/>
              <a:t>De esta manera se eliminan conjuntos candidatos eficientemente, y se puede encontrar el conjunto solución sin necesidad de calcular todos los conjuntos candidatos...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 calcmode="lin" valueType="num">
                                      <p:cBhvr additive="base">
                                        <p:cTn id="7" dur="500" fill="hold"/>
                                        <p:tgtEl>
                                          <p:spTgt spid="220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0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0163">
                                            <p:txEl>
                                              <p:pRg st="1" end="1"/>
                                            </p:txEl>
                                          </p:spTgt>
                                        </p:tgtEl>
                                        <p:attrNameLst>
                                          <p:attrName>style.visibility</p:attrName>
                                        </p:attrNameLst>
                                      </p:cBhvr>
                                      <p:to>
                                        <p:strVal val="visible"/>
                                      </p:to>
                                    </p:set>
                                    <p:anim calcmode="lin" valueType="num">
                                      <p:cBhvr additive="base">
                                        <p:cTn id="13" dur="500" fill="hold"/>
                                        <p:tgtEl>
                                          <p:spTgt spid="220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0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0163">
                                            <p:txEl>
                                              <p:pRg st="2" end="2"/>
                                            </p:txEl>
                                          </p:spTgt>
                                        </p:tgtEl>
                                        <p:attrNameLst>
                                          <p:attrName>style.visibility</p:attrName>
                                        </p:attrNameLst>
                                      </p:cBhvr>
                                      <p:to>
                                        <p:strVal val="visible"/>
                                      </p:to>
                                    </p:set>
                                    <p:anim calcmode="lin" valueType="num">
                                      <p:cBhvr additive="base">
                                        <p:cTn id="19" dur="500" fill="hold"/>
                                        <p:tgtEl>
                                          <p:spTgt spid="220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01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833F8802-F53F-4737-BC82-FB621F2BAE18}" type="slidenum">
              <a:rPr lang="es-MX"/>
              <a:pPr/>
              <a:t>70</a:t>
            </a:fld>
            <a:endParaRPr lang="es-MX"/>
          </a:p>
        </p:txBody>
      </p:sp>
      <p:sp>
        <p:nvSpPr>
          <p:cNvPr id="286722" name="Rectangle 2"/>
          <p:cNvSpPr>
            <a:spLocks noGrp="1" noChangeArrowheads="1"/>
          </p:cNvSpPr>
          <p:nvPr>
            <p:ph type="title"/>
          </p:nvPr>
        </p:nvSpPr>
        <p:spPr/>
        <p:txBody>
          <a:bodyPr/>
          <a:lstStyle/>
          <a:p>
            <a:pPr algn="l"/>
            <a:r>
              <a:rPr lang="es-MX"/>
              <a:t>    Ejemplo</a:t>
            </a:r>
          </a:p>
        </p:txBody>
      </p:sp>
      <p:sp>
        <p:nvSpPr>
          <p:cNvPr id="286723" name="Text Box 3"/>
          <p:cNvSpPr txBox="1">
            <a:spLocks noChangeArrowheads="1"/>
          </p:cNvSpPr>
          <p:nvPr/>
        </p:nvSpPr>
        <p:spPr bwMode="auto">
          <a:xfrm>
            <a:off x="5715000" y="457200"/>
            <a:ext cx="3179763" cy="1014413"/>
          </a:xfrm>
          <a:prstGeom prst="rect">
            <a:avLst/>
          </a:prstGeom>
          <a:noFill/>
          <a:ln w="9525">
            <a:solidFill>
              <a:srgbClr val="CC0000"/>
            </a:solidFill>
            <a:miter lim="800000"/>
            <a:headEnd/>
            <a:tailEnd/>
          </a:ln>
          <a:effectLst/>
        </p:spPr>
        <p:txBody>
          <a:bodyPr wrap="none">
            <a:spAutoFit/>
          </a:bodyPr>
          <a:lstStyle/>
          <a:p>
            <a:r>
              <a:rPr lang="es-MX" sz="1200"/>
              <a:t>PESO MOCHILA = 16</a:t>
            </a:r>
          </a:p>
          <a:p>
            <a:r>
              <a:rPr lang="es-MX" sz="1200"/>
              <a:t>Objeto</a:t>
            </a:r>
            <a:r>
              <a:rPr lang="es-MX" sz="1200" baseline="-25000"/>
              <a:t>1</a:t>
            </a:r>
            <a:r>
              <a:rPr lang="es-MX" sz="1200"/>
              <a:t>, valor</a:t>
            </a:r>
            <a:r>
              <a:rPr lang="es-MX" sz="1200" baseline="-25000"/>
              <a:t>1</a:t>
            </a:r>
            <a:r>
              <a:rPr lang="es-MX" sz="1200"/>
              <a:t>: $40, peso</a:t>
            </a:r>
            <a:r>
              <a:rPr lang="es-MX" sz="1200" baseline="-25000"/>
              <a:t>1</a:t>
            </a:r>
            <a:r>
              <a:rPr lang="es-MX" sz="1200"/>
              <a:t>: 2, valor</a:t>
            </a:r>
            <a:r>
              <a:rPr lang="es-MX" sz="1200" baseline="-25000"/>
              <a:t>1</a:t>
            </a:r>
            <a:r>
              <a:rPr lang="es-MX" sz="1200"/>
              <a:t>/peso</a:t>
            </a:r>
            <a:r>
              <a:rPr lang="es-MX" sz="1200" baseline="-25000"/>
              <a:t>1</a:t>
            </a:r>
            <a:r>
              <a:rPr lang="es-MX" sz="1200"/>
              <a:t> = $20</a:t>
            </a:r>
          </a:p>
          <a:p>
            <a:r>
              <a:rPr lang="es-MX" sz="1200"/>
              <a:t>Objeto</a:t>
            </a:r>
            <a:r>
              <a:rPr lang="es-MX" sz="1200" baseline="-25000"/>
              <a:t>2</a:t>
            </a:r>
            <a:r>
              <a:rPr lang="es-MX" sz="1200"/>
              <a:t>, valor</a:t>
            </a:r>
            <a:r>
              <a:rPr lang="es-MX" sz="1200" baseline="-25000"/>
              <a:t>2</a:t>
            </a:r>
            <a:r>
              <a:rPr lang="es-MX" sz="1200"/>
              <a:t>: $30, peso</a:t>
            </a:r>
            <a:r>
              <a:rPr lang="es-MX" sz="1200" baseline="-25000"/>
              <a:t>2</a:t>
            </a:r>
            <a:r>
              <a:rPr lang="es-MX" sz="1200"/>
              <a:t>: 5, valor</a:t>
            </a:r>
            <a:r>
              <a:rPr lang="es-MX" sz="1200" baseline="-25000"/>
              <a:t>2</a:t>
            </a:r>
            <a:r>
              <a:rPr lang="es-MX" sz="1200"/>
              <a:t>/peso</a:t>
            </a:r>
            <a:r>
              <a:rPr lang="es-MX" sz="1200" baseline="-25000"/>
              <a:t>2</a:t>
            </a:r>
            <a:r>
              <a:rPr lang="es-MX" sz="1200"/>
              <a:t> = $6</a:t>
            </a:r>
          </a:p>
          <a:p>
            <a:r>
              <a:rPr lang="es-MX" sz="1200"/>
              <a:t>Objeto</a:t>
            </a:r>
            <a:r>
              <a:rPr lang="es-MX" sz="1200" baseline="-25000"/>
              <a:t>3</a:t>
            </a:r>
            <a:r>
              <a:rPr lang="es-MX" sz="1200"/>
              <a:t>, valor</a:t>
            </a:r>
            <a:r>
              <a:rPr lang="es-MX" sz="1200" baseline="-25000"/>
              <a:t>3</a:t>
            </a:r>
            <a:r>
              <a:rPr lang="es-MX" sz="1200"/>
              <a:t>: $50, peso</a:t>
            </a:r>
            <a:r>
              <a:rPr lang="es-MX" sz="1200" baseline="-25000"/>
              <a:t>3</a:t>
            </a:r>
            <a:r>
              <a:rPr lang="es-MX" sz="1200"/>
              <a:t>: 10, valor</a:t>
            </a:r>
            <a:r>
              <a:rPr lang="es-MX" sz="1200" baseline="-25000"/>
              <a:t>3</a:t>
            </a:r>
            <a:r>
              <a:rPr lang="es-MX" sz="1200"/>
              <a:t>/peso</a:t>
            </a:r>
            <a:r>
              <a:rPr lang="es-MX" sz="1200" baseline="-25000"/>
              <a:t>3</a:t>
            </a:r>
            <a:r>
              <a:rPr lang="es-MX" sz="1200"/>
              <a:t> = $5</a:t>
            </a:r>
          </a:p>
          <a:p>
            <a:r>
              <a:rPr lang="es-MX" sz="1200"/>
              <a:t>Objeto</a:t>
            </a:r>
            <a:r>
              <a:rPr lang="es-MX" sz="1200" baseline="-25000"/>
              <a:t>4</a:t>
            </a:r>
            <a:r>
              <a:rPr lang="es-MX" sz="1200"/>
              <a:t>, valor</a:t>
            </a:r>
            <a:r>
              <a:rPr lang="es-MX" sz="1200" baseline="-25000"/>
              <a:t>4</a:t>
            </a:r>
            <a:r>
              <a:rPr lang="es-MX" sz="1200"/>
              <a:t>: $10, peso</a:t>
            </a:r>
            <a:r>
              <a:rPr lang="es-MX" sz="1200" baseline="-25000"/>
              <a:t>4</a:t>
            </a:r>
            <a:r>
              <a:rPr lang="es-MX" sz="1200"/>
              <a:t>: 5, valor</a:t>
            </a:r>
            <a:r>
              <a:rPr lang="es-MX" sz="1200" baseline="-25000"/>
              <a:t>4</a:t>
            </a:r>
            <a:r>
              <a:rPr lang="es-MX" sz="1200"/>
              <a:t>/peso</a:t>
            </a:r>
            <a:r>
              <a:rPr lang="es-MX" sz="1200" baseline="-25000"/>
              <a:t>4</a:t>
            </a:r>
            <a:r>
              <a:rPr lang="es-MX" sz="1200"/>
              <a:t> = $2</a:t>
            </a:r>
            <a:endParaRPr lang="es-MX"/>
          </a:p>
        </p:txBody>
      </p:sp>
      <p:sp>
        <p:nvSpPr>
          <p:cNvPr id="286724" name="Oval 4"/>
          <p:cNvSpPr>
            <a:spLocks noChangeArrowheads="1"/>
          </p:cNvSpPr>
          <p:nvPr/>
        </p:nvSpPr>
        <p:spPr bwMode="auto">
          <a:xfrm>
            <a:off x="4038600" y="20574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$0</a:t>
            </a:r>
          </a:p>
          <a:p>
            <a:pPr algn="ctr"/>
            <a:r>
              <a:rPr lang="es-MX" sz="1400" i="1"/>
              <a:t>Pacum = 0</a:t>
            </a:r>
          </a:p>
          <a:p>
            <a:pPr algn="ctr"/>
            <a:r>
              <a:rPr lang="es-MX" sz="1400" i="1"/>
              <a:t>Vposible = $115</a:t>
            </a:r>
            <a:endParaRPr lang="es-MX"/>
          </a:p>
        </p:txBody>
      </p:sp>
      <p:sp>
        <p:nvSpPr>
          <p:cNvPr id="286725" name="Text Box 5"/>
          <p:cNvSpPr txBox="1">
            <a:spLocks noChangeArrowheads="1"/>
          </p:cNvSpPr>
          <p:nvPr/>
        </p:nvSpPr>
        <p:spPr bwMode="auto">
          <a:xfrm>
            <a:off x="6248400" y="2133600"/>
            <a:ext cx="2711450" cy="466725"/>
          </a:xfrm>
          <a:prstGeom prst="rect">
            <a:avLst/>
          </a:prstGeom>
          <a:noFill/>
          <a:ln w="9525">
            <a:solidFill>
              <a:schemeClr val="accent2"/>
            </a:solidFill>
            <a:miter lim="800000"/>
            <a:headEnd/>
            <a:tailEnd/>
          </a:ln>
          <a:effectLst/>
        </p:spPr>
        <p:txBody>
          <a:bodyPr wrap="none">
            <a:spAutoFit/>
          </a:bodyPr>
          <a:lstStyle/>
          <a:p>
            <a:r>
              <a:rPr lang="es-MX" b="1"/>
              <a:t>Valor óptimo = $90</a:t>
            </a:r>
          </a:p>
        </p:txBody>
      </p:sp>
      <p:sp>
        <p:nvSpPr>
          <p:cNvPr id="286726" name="Oval 6"/>
          <p:cNvSpPr>
            <a:spLocks noChangeArrowheads="1"/>
          </p:cNvSpPr>
          <p:nvPr/>
        </p:nvSpPr>
        <p:spPr bwMode="auto">
          <a:xfrm>
            <a:off x="2743200" y="28956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$115</a:t>
            </a:r>
            <a:endParaRPr lang="es-MX"/>
          </a:p>
        </p:txBody>
      </p:sp>
      <p:sp>
        <p:nvSpPr>
          <p:cNvPr id="286727" name="Line 7"/>
          <p:cNvSpPr>
            <a:spLocks noChangeShapeType="1"/>
          </p:cNvSpPr>
          <p:nvPr/>
        </p:nvSpPr>
        <p:spPr bwMode="auto">
          <a:xfrm flipV="1">
            <a:off x="3581400" y="2667000"/>
            <a:ext cx="533400" cy="228600"/>
          </a:xfrm>
          <a:prstGeom prst="line">
            <a:avLst/>
          </a:prstGeom>
          <a:noFill/>
          <a:ln w="9525">
            <a:solidFill>
              <a:schemeClr val="tx1"/>
            </a:solidFill>
            <a:round/>
            <a:headEnd/>
            <a:tailEnd/>
          </a:ln>
          <a:effectLst/>
        </p:spPr>
        <p:txBody>
          <a:bodyPr wrap="none" anchor="ctr"/>
          <a:lstStyle/>
          <a:p>
            <a:endParaRPr lang="en-US"/>
          </a:p>
        </p:txBody>
      </p:sp>
      <p:sp>
        <p:nvSpPr>
          <p:cNvPr id="286728" name="Text Box 8"/>
          <p:cNvSpPr txBox="1">
            <a:spLocks noChangeArrowheads="1"/>
          </p:cNvSpPr>
          <p:nvPr/>
        </p:nvSpPr>
        <p:spPr bwMode="auto">
          <a:xfrm>
            <a:off x="2914650" y="24066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obj1</a:t>
            </a:r>
          </a:p>
        </p:txBody>
      </p:sp>
      <p:sp>
        <p:nvSpPr>
          <p:cNvPr id="286729" name="Oval 9"/>
          <p:cNvSpPr>
            <a:spLocks noChangeArrowheads="1"/>
          </p:cNvSpPr>
          <p:nvPr/>
        </p:nvSpPr>
        <p:spPr bwMode="auto">
          <a:xfrm>
            <a:off x="1371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$115</a:t>
            </a:r>
            <a:endParaRPr lang="es-MX"/>
          </a:p>
        </p:txBody>
      </p:sp>
      <p:sp>
        <p:nvSpPr>
          <p:cNvPr id="286730" name="Line 10"/>
          <p:cNvSpPr>
            <a:spLocks noChangeShapeType="1"/>
          </p:cNvSpPr>
          <p:nvPr/>
        </p:nvSpPr>
        <p:spPr bwMode="auto">
          <a:xfrm flipV="1">
            <a:off x="2266950" y="3505200"/>
            <a:ext cx="533400" cy="228600"/>
          </a:xfrm>
          <a:prstGeom prst="line">
            <a:avLst/>
          </a:prstGeom>
          <a:noFill/>
          <a:ln w="9525">
            <a:solidFill>
              <a:schemeClr val="tx1"/>
            </a:solidFill>
            <a:round/>
            <a:headEnd/>
            <a:tailEnd/>
          </a:ln>
          <a:effectLst/>
        </p:spPr>
        <p:txBody>
          <a:bodyPr wrap="none" anchor="ctr"/>
          <a:lstStyle/>
          <a:p>
            <a:endParaRPr lang="en-US"/>
          </a:p>
        </p:txBody>
      </p:sp>
      <p:sp>
        <p:nvSpPr>
          <p:cNvPr id="286731" name="Text Box 11"/>
          <p:cNvSpPr txBox="1">
            <a:spLocks noChangeArrowheads="1"/>
          </p:cNvSpPr>
          <p:nvPr/>
        </p:nvSpPr>
        <p:spPr bwMode="auto">
          <a:xfrm>
            <a:off x="1600200" y="32448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obj2</a:t>
            </a:r>
          </a:p>
        </p:txBody>
      </p:sp>
      <p:sp>
        <p:nvSpPr>
          <p:cNvPr id="286732" name="Oval 12"/>
          <p:cNvSpPr>
            <a:spLocks noChangeArrowheads="1"/>
          </p:cNvSpPr>
          <p:nvPr/>
        </p:nvSpPr>
        <p:spPr bwMode="auto">
          <a:xfrm>
            <a:off x="762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$120</a:t>
            </a:r>
          </a:p>
          <a:p>
            <a:pPr algn="ctr"/>
            <a:r>
              <a:rPr lang="es-MX" sz="1400" i="1"/>
              <a:t>Pacum = 17</a:t>
            </a:r>
            <a:endParaRPr lang="es-MX"/>
          </a:p>
        </p:txBody>
      </p:sp>
      <p:sp>
        <p:nvSpPr>
          <p:cNvPr id="286733" name="Line 13"/>
          <p:cNvSpPr>
            <a:spLocks noChangeShapeType="1"/>
          </p:cNvSpPr>
          <p:nvPr/>
        </p:nvSpPr>
        <p:spPr bwMode="auto">
          <a:xfrm flipV="1">
            <a:off x="971550" y="4419600"/>
            <a:ext cx="533400" cy="228600"/>
          </a:xfrm>
          <a:prstGeom prst="line">
            <a:avLst/>
          </a:prstGeom>
          <a:noFill/>
          <a:ln w="9525">
            <a:solidFill>
              <a:schemeClr val="tx1"/>
            </a:solidFill>
            <a:round/>
            <a:headEnd/>
            <a:tailEnd/>
          </a:ln>
          <a:effectLst/>
        </p:spPr>
        <p:txBody>
          <a:bodyPr wrap="none" anchor="ctr"/>
          <a:lstStyle/>
          <a:p>
            <a:endParaRPr lang="en-US"/>
          </a:p>
        </p:txBody>
      </p:sp>
      <p:sp>
        <p:nvSpPr>
          <p:cNvPr id="286734" name="Text Box 14"/>
          <p:cNvSpPr txBox="1">
            <a:spLocks noChangeArrowheads="1"/>
          </p:cNvSpPr>
          <p:nvPr/>
        </p:nvSpPr>
        <p:spPr bwMode="auto">
          <a:xfrm>
            <a:off x="304800" y="41592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obj3</a:t>
            </a:r>
          </a:p>
        </p:txBody>
      </p:sp>
      <p:sp>
        <p:nvSpPr>
          <p:cNvPr id="286735" name="Oval 15"/>
          <p:cNvSpPr>
            <a:spLocks noChangeArrowheads="1"/>
          </p:cNvSpPr>
          <p:nvPr/>
        </p:nvSpPr>
        <p:spPr bwMode="auto">
          <a:xfrm>
            <a:off x="22098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$80</a:t>
            </a:r>
            <a:endParaRPr lang="es-MX"/>
          </a:p>
        </p:txBody>
      </p:sp>
      <p:sp>
        <p:nvSpPr>
          <p:cNvPr id="286736" name="Line 16"/>
          <p:cNvSpPr>
            <a:spLocks noChangeShapeType="1"/>
          </p:cNvSpPr>
          <p:nvPr/>
        </p:nvSpPr>
        <p:spPr bwMode="auto">
          <a:xfrm>
            <a:off x="2895600" y="4419600"/>
            <a:ext cx="457200" cy="228600"/>
          </a:xfrm>
          <a:prstGeom prst="line">
            <a:avLst/>
          </a:prstGeom>
          <a:noFill/>
          <a:ln w="9525">
            <a:solidFill>
              <a:schemeClr val="tx1"/>
            </a:solidFill>
            <a:round/>
            <a:headEnd/>
            <a:tailEnd/>
          </a:ln>
          <a:effectLst/>
        </p:spPr>
        <p:txBody>
          <a:bodyPr wrap="none" anchor="ctr"/>
          <a:lstStyle/>
          <a:p>
            <a:endParaRPr lang="en-US"/>
          </a:p>
        </p:txBody>
      </p:sp>
      <p:sp>
        <p:nvSpPr>
          <p:cNvPr id="286737" name="Oval 17"/>
          <p:cNvSpPr>
            <a:spLocks noChangeArrowheads="1"/>
          </p:cNvSpPr>
          <p:nvPr/>
        </p:nvSpPr>
        <p:spPr bwMode="auto">
          <a:xfrm>
            <a:off x="1143000" y="567055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$80</a:t>
            </a:r>
          </a:p>
          <a:p>
            <a:pPr algn="ctr"/>
            <a:r>
              <a:rPr lang="es-MX" sz="1400" i="1"/>
              <a:t>Pacum = 12</a:t>
            </a:r>
          </a:p>
          <a:p>
            <a:pPr algn="ctr"/>
            <a:r>
              <a:rPr lang="es-MX" sz="1400" i="1"/>
              <a:t>Vposible = $80</a:t>
            </a:r>
            <a:endParaRPr lang="es-MX"/>
          </a:p>
        </p:txBody>
      </p:sp>
      <p:sp>
        <p:nvSpPr>
          <p:cNvPr id="286738" name="Line 18"/>
          <p:cNvSpPr>
            <a:spLocks noChangeShapeType="1"/>
          </p:cNvSpPr>
          <p:nvPr/>
        </p:nvSpPr>
        <p:spPr bwMode="auto">
          <a:xfrm flipV="1">
            <a:off x="2038350" y="5441950"/>
            <a:ext cx="533400" cy="228600"/>
          </a:xfrm>
          <a:prstGeom prst="line">
            <a:avLst/>
          </a:prstGeom>
          <a:noFill/>
          <a:ln w="9525">
            <a:solidFill>
              <a:schemeClr val="tx1"/>
            </a:solidFill>
            <a:round/>
            <a:headEnd/>
            <a:tailEnd/>
          </a:ln>
          <a:effectLst/>
        </p:spPr>
        <p:txBody>
          <a:bodyPr wrap="none" anchor="ctr"/>
          <a:lstStyle/>
          <a:p>
            <a:endParaRPr lang="en-US"/>
          </a:p>
        </p:txBody>
      </p:sp>
      <p:sp>
        <p:nvSpPr>
          <p:cNvPr id="286739" name="Text Box 19"/>
          <p:cNvSpPr txBox="1">
            <a:spLocks noChangeArrowheads="1"/>
          </p:cNvSpPr>
          <p:nvPr/>
        </p:nvSpPr>
        <p:spPr bwMode="auto">
          <a:xfrm>
            <a:off x="1066800" y="53784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obj4</a:t>
            </a:r>
          </a:p>
        </p:txBody>
      </p:sp>
      <p:sp>
        <p:nvSpPr>
          <p:cNvPr id="286740" name="Oval 20"/>
          <p:cNvSpPr>
            <a:spLocks noChangeArrowheads="1"/>
          </p:cNvSpPr>
          <p:nvPr/>
        </p:nvSpPr>
        <p:spPr bwMode="auto">
          <a:xfrm>
            <a:off x="2895600" y="5638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$70</a:t>
            </a:r>
            <a:endParaRPr lang="es-MX"/>
          </a:p>
        </p:txBody>
      </p:sp>
      <p:sp>
        <p:nvSpPr>
          <p:cNvPr id="286741" name="Line 21"/>
          <p:cNvSpPr>
            <a:spLocks noChangeShapeType="1"/>
          </p:cNvSpPr>
          <p:nvPr/>
        </p:nvSpPr>
        <p:spPr bwMode="auto">
          <a:xfrm>
            <a:off x="3581400" y="5410200"/>
            <a:ext cx="457200" cy="228600"/>
          </a:xfrm>
          <a:prstGeom prst="line">
            <a:avLst/>
          </a:prstGeom>
          <a:noFill/>
          <a:ln w="9525">
            <a:solidFill>
              <a:schemeClr val="tx1"/>
            </a:solidFill>
            <a:round/>
            <a:headEnd/>
            <a:tailEnd/>
          </a:ln>
          <a:effectLst/>
        </p:spPr>
        <p:txBody>
          <a:bodyPr wrap="none" anchor="ctr"/>
          <a:lstStyle/>
          <a:p>
            <a:endParaRPr lang="en-US"/>
          </a:p>
        </p:txBody>
      </p:sp>
      <p:sp>
        <p:nvSpPr>
          <p:cNvPr id="286742" name="Oval 22"/>
          <p:cNvSpPr>
            <a:spLocks noChangeArrowheads="1"/>
          </p:cNvSpPr>
          <p:nvPr/>
        </p:nvSpPr>
        <p:spPr bwMode="auto">
          <a:xfrm>
            <a:off x="4800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$98</a:t>
            </a:r>
            <a:endParaRPr lang="es-MX"/>
          </a:p>
        </p:txBody>
      </p:sp>
      <p:sp>
        <p:nvSpPr>
          <p:cNvPr id="286743" name="Line 23"/>
          <p:cNvSpPr>
            <a:spLocks noChangeShapeType="1"/>
          </p:cNvSpPr>
          <p:nvPr/>
        </p:nvSpPr>
        <p:spPr bwMode="auto">
          <a:xfrm>
            <a:off x="4343400" y="3505200"/>
            <a:ext cx="990600" cy="228600"/>
          </a:xfrm>
          <a:prstGeom prst="line">
            <a:avLst/>
          </a:prstGeom>
          <a:noFill/>
          <a:ln w="9525">
            <a:solidFill>
              <a:schemeClr val="tx1"/>
            </a:solidFill>
            <a:round/>
            <a:headEnd/>
            <a:tailEnd/>
          </a:ln>
          <a:effectLst/>
        </p:spPr>
        <p:txBody>
          <a:bodyPr wrap="none" anchor="ctr"/>
          <a:lstStyle/>
          <a:p>
            <a:endParaRPr lang="en-US"/>
          </a:p>
        </p:txBody>
      </p:sp>
      <p:sp>
        <p:nvSpPr>
          <p:cNvPr id="286744" name="Oval 24"/>
          <p:cNvSpPr>
            <a:spLocks noChangeArrowheads="1"/>
          </p:cNvSpPr>
          <p:nvPr/>
        </p:nvSpPr>
        <p:spPr bwMode="auto">
          <a:xfrm>
            <a:off x="41148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$90</a:t>
            </a:r>
          </a:p>
          <a:p>
            <a:pPr algn="ctr"/>
            <a:r>
              <a:rPr lang="es-MX" sz="1400" i="1"/>
              <a:t>Pacum = 12</a:t>
            </a:r>
          </a:p>
          <a:p>
            <a:pPr algn="ctr"/>
            <a:r>
              <a:rPr lang="es-MX" sz="1400" i="1"/>
              <a:t>Vposible = $98</a:t>
            </a:r>
            <a:endParaRPr lang="es-MX"/>
          </a:p>
        </p:txBody>
      </p:sp>
      <p:sp>
        <p:nvSpPr>
          <p:cNvPr id="286745" name="Line 25"/>
          <p:cNvSpPr>
            <a:spLocks noChangeShapeType="1"/>
          </p:cNvSpPr>
          <p:nvPr/>
        </p:nvSpPr>
        <p:spPr bwMode="auto">
          <a:xfrm flipV="1">
            <a:off x="4876800" y="4495800"/>
            <a:ext cx="228600" cy="152400"/>
          </a:xfrm>
          <a:prstGeom prst="line">
            <a:avLst/>
          </a:prstGeom>
          <a:noFill/>
          <a:ln w="9525">
            <a:solidFill>
              <a:schemeClr val="tx1"/>
            </a:solidFill>
            <a:round/>
            <a:headEnd/>
            <a:tailEnd/>
          </a:ln>
          <a:effectLst/>
        </p:spPr>
        <p:txBody>
          <a:bodyPr wrap="none" anchor="ctr"/>
          <a:lstStyle/>
          <a:p>
            <a:endParaRPr lang="en-US"/>
          </a:p>
        </p:txBody>
      </p:sp>
      <p:sp>
        <p:nvSpPr>
          <p:cNvPr id="286746" name="Text Box 26"/>
          <p:cNvSpPr txBox="1">
            <a:spLocks noChangeArrowheads="1"/>
          </p:cNvSpPr>
          <p:nvPr/>
        </p:nvSpPr>
        <p:spPr bwMode="auto">
          <a:xfrm>
            <a:off x="3657600" y="434340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obj3</a:t>
            </a:r>
          </a:p>
        </p:txBody>
      </p:sp>
      <p:sp>
        <p:nvSpPr>
          <p:cNvPr id="286747" name="Oval 27"/>
          <p:cNvSpPr>
            <a:spLocks noChangeArrowheads="1"/>
          </p:cNvSpPr>
          <p:nvPr/>
        </p:nvSpPr>
        <p:spPr bwMode="auto">
          <a:xfrm>
            <a:off x="4724400" y="5638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$100</a:t>
            </a:r>
          </a:p>
          <a:p>
            <a:pPr algn="ctr"/>
            <a:r>
              <a:rPr lang="es-MX" sz="1400" i="1"/>
              <a:t>Pacum = </a:t>
            </a:r>
            <a:r>
              <a:rPr lang="es-MX" sz="1400" b="1" i="1"/>
              <a:t>17</a:t>
            </a:r>
            <a:endParaRPr lang="es-MX"/>
          </a:p>
        </p:txBody>
      </p:sp>
      <p:sp>
        <p:nvSpPr>
          <p:cNvPr id="286748" name="Oval 28"/>
          <p:cNvSpPr>
            <a:spLocks noChangeArrowheads="1"/>
          </p:cNvSpPr>
          <p:nvPr/>
        </p:nvSpPr>
        <p:spPr bwMode="auto">
          <a:xfrm>
            <a:off x="6553200" y="5638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$90</a:t>
            </a:r>
          </a:p>
          <a:p>
            <a:pPr algn="ctr"/>
            <a:r>
              <a:rPr lang="es-MX" sz="1400" i="1"/>
              <a:t>Pacum = 12</a:t>
            </a:r>
          </a:p>
          <a:p>
            <a:pPr algn="ctr"/>
            <a:r>
              <a:rPr lang="es-MX" sz="1400" i="1"/>
              <a:t>Vposible = $90</a:t>
            </a:r>
            <a:endParaRPr lang="es-MX"/>
          </a:p>
        </p:txBody>
      </p:sp>
      <p:sp>
        <p:nvSpPr>
          <p:cNvPr id="286749" name="Line 29"/>
          <p:cNvSpPr>
            <a:spLocks noChangeShapeType="1"/>
          </p:cNvSpPr>
          <p:nvPr/>
        </p:nvSpPr>
        <p:spPr bwMode="auto">
          <a:xfrm flipH="1" flipV="1">
            <a:off x="5562600" y="5334000"/>
            <a:ext cx="1752600" cy="304800"/>
          </a:xfrm>
          <a:prstGeom prst="line">
            <a:avLst/>
          </a:prstGeom>
          <a:noFill/>
          <a:ln w="9525">
            <a:solidFill>
              <a:schemeClr val="tx1"/>
            </a:solidFill>
            <a:round/>
            <a:headEnd/>
            <a:tailEnd/>
          </a:ln>
          <a:effectLst/>
        </p:spPr>
        <p:txBody>
          <a:bodyPr wrap="none" anchor="ctr"/>
          <a:lstStyle/>
          <a:p>
            <a:endParaRPr lang="en-US"/>
          </a:p>
        </p:txBody>
      </p:sp>
      <p:sp>
        <p:nvSpPr>
          <p:cNvPr id="286750" name="Line 30"/>
          <p:cNvSpPr>
            <a:spLocks noChangeShapeType="1"/>
          </p:cNvSpPr>
          <p:nvPr/>
        </p:nvSpPr>
        <p:spPr bwMode="auto">
          <a:xfrm flipH="1" flipV="1">
            <a:off x="5181600" y="5486400"/>
            <a:ext cx="304800" cy="1524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fld id="{4AF6F101-BA93-40A6-B552-C9B25D081F6C}" type="slidenum">
              <a:rPr lang="es-MX"/>
              <a:pPr/>
              <a:t>71</a:t>
            </a:fld>
            <a:endParaRPr lang="es-MX"/>
          </a:p>
        </p:txBody>
      </p:sp>
      <p:sp>
        <p:nvSpPr>
          <p:cNvPr id="287746" name="Rectangle 2"/>
          <p:cNvSpPr>
            <a:spLocks noGrp="1" noChangeArrowheads="1"/>
          </p:cNvSpPr>
          <p:nvPr>
            <p:ph type="title"/>
          </p:nvPr>
        </p:nvSpPr>
        <p:spPr/>
        <p:txBody>
          <a:bodyPr/>
          <a:lstStyle/>
          <a:p>
            <a:pPr algn="l"/>
            <a:r>
              <a:rPr lang="es-MX"/>
              <a:t>    Ejemplo</a:t>
            </a:r>
          </a:p>
        </p:txBody>
      </p:sp>
      <p:sp>
        <p:nvSpPr>
          <p:cNvPr id="287747" name="Text Box 3"/>
          <p:cNvSpPr txBox="1">
            <a:spLocks noChangeArrowheads="1"/>
          </p:cNvSpPr>
          <p:nvPr/>
        </p:nvSpPr>
        <p:spPr bwMode="auto">
          <a:xfrm>
            <a:off x="5715000" y="457200"/>
            <a:ext cx="3179763" cy="1014413"/>
          </a:xfrm>
          <a:prstGeom prst="rect">
            <a:avLst/>
          </a:prstGeom>
          <a:noFill/>
          <a:ln w="9525">
            <a:solidFill>
              <a:srgbClr val="CC0000"/>
            </a:solidFill>
            <a:miter lim="800000"/>
            <a:headEnd/>
            <a:tailEnd/>
          </a:ln>
          <a:effectLst/>
        </p:spPr>
        <p:txBody>
          <a:bodyPr wrap="none">
            <a:spAutoFit/>
          </a:bodyPr>
          <a:lstStyle/>
          <a:p>
            <a:r>
              <a:rPr lang="es-MX" sz="1200"/>
              <a:t>PESO MOCHILA = 16</a:t>
            </a:r>
          </a:p>
          <a:p>
            <a:r>
              <a:rPr lang="es-MX" sz="1200"/>
              <a:t>Objeto</a:t>
            </a:r>
            <a:r>
              <a:rPr lang="es-MX" sz="1200" baseline="-25000"/>
              <a:t>1</a:t>
            </a:r>
            <a:r>
              <a:rPr lang="es-MX" sz="1200"/>
              <a:t>, valor</a:t>
            </a:r>
            <a:r>
              <a:rPr lang="es-MX" sz="1200" baseline="-25000"/>
              <a:t>1</a:t>
            </a:r>
            <a:r>
              <a:rPr lang="es-MX" sz="1200"/>
              <a:t>: $40, peso</a:t>
            </a:r>
            <a:r>
              <a:rPr lang="es-MX" sz="1200" baseline="-25000"/>
              <a:t>1</a:t>
            </a:r>
            <a:r>
              <a:rPr lang="es-MX" sz="1200"/>
              <a:t>: 2, valor</a:t>
            </a:r>
            <a:r>
              <a:rPr lang="es-MX" sz="1200" baseline="-25000"/>
              <a:t>1</a:t>
            </a:r>
            <a:r>
              <a:rPr lang="es-MX" sz="1200"/>
              <a:t>/peso</a:t>
            </a:r>
            <a:r>
              <a:rPr lang="es-MX" sz="1200" baseline="-25000"/>
              <a:t>1</a:t>
            </a:r>
            <a:r>
              <a:rPr lang="es-MX" sz="1200"/>
              <a:t> = $20</a:t>
            </a:r>
          </a:p>
          <a:p>
            <a:r>
              <a:rPr lang="es-MX" sz="1200"/>
              <a:t>Objeto</a:t>
            </a:r>
            <a:r>
              <a:rPr lang="es-MX" sz="1200" baseline="-25000"/>
              <a:t>2</a:t>
            </a:r>
            <a:r>
              <a:rPr lang="es-MX" sz="1200"/>
              <a:t>, valor</a:t>
            </a:r>
            <a:r>
              <a:rPr lang="es-MX" sz="1200" baseline="-25000"/>
              <a:t>2</a:t>
            </a:r>
            <a:r>
              <a:rPr lang="es-MX" sz="1200"/>
              <a:t>: $30, peso</a:t>
            </a:r>
            <a:r>
              <a:rPr lang="es-MX" sz="1200" baseline="-25000"/>
              <a:t>2</a:t>
            </a:r>
            <a:r>
              <a:rPr lang="es-MX" sz="1200"/>
              <a:t>: 5, valor</a:t>
            </a:r>
            <a:r>
              <a:rPr lang="es-MX" sz="1200" baseline="-25000"/>
              <a:t>2</a:t>
            </a:r>
            <a:r>
              <a:rPr lang="es-MX" sz="1200"/>
              <a:t>/peso</a:t>
            </a:r>
            <a:r>
              <a:rPr lang="es-MX" sz="1200" baseline="-25000"/>
              <a:t>2</a:t>
            </a:r>
            <a:r>
              <a:rPr lang="es-MX" sz="1200"/>
              <a:t> = $6</a:t>
            </a:r>
          </a:p>
          <a:p>
            <a:r>
              <a:rPr lang="es-MX" sz="1200"/>
              <a:t>Objeto</a:t>
            </a:r>
            <a:r>
              <a:rPr lang="es-MX" sz="1200" baseline="-25000"/>
              <a:t>3</a:t>
            </a:r>
            <a:r>
              <a:rPr lang="es-MX" sz="1200"/>
              <a:t>, valor</a:t>
            </a:r>
            <a:r>
              <a:rPr lang="es-MX" sz="1200" baseline="-25000"/>
              <a:t>3</a:t>
            </a:r>
            <a:r>
              <a:rPr lang="es-MX" sz="1200"/>
              <a:t>: $50, peso</a:t>
            </a:r>
            <a:r>
              <a:rPr lang="es-MX" sz="1200" baseline="-25000"/>
              <a:t>3</a:t>
            </a:r>
            <a:r>
              <a:rPr lang="es-MX" sz="1200"/>
              <a:t>: 10, valor</a:t>
            </a:r>
            <a:r>
              <a:rPr lang="es-MX" sz="1200" baseline="-25000"/>
              <a:t>3</a:t>
            </a:r>
            <a:r>
              <a:rPr lang="es-MX" sz="1200"/>
              <a:t>/peso</a:t>
            </a:r>
            <a:r>
              <a:rPr lang="es-MX" sz="1200" baseline="-25000"/>
              <a:t>3</a:t>
            </a:r>
            <a:r>
              <a:rPr lang="es-MX" sz="1200"/>
              <a:t> = $5</a:t>
            </a:r>
          </a:p>
          <a:p>
            <a:r>
              <a:rPr lang="es-MX" sz="1200"/>
              <a:t>Objeto</a:t>
            </a:r>
            <a:r>
              <a:rPr lang="es-MX" sz="1200" baseline="-25000"/>
              <a:t>4</a:t>
            </a:r>
            <a:r>
              <a:rPr lang="es-MX" sz="1200"/>
              <a:t>, valor</a:t>
            </a:r>
            <a:r>
              <a:rPr lang="es-MX" sz="1200" baseline="-25000"/>
              <a:t>4</a:t>
            </a:r>
            <a:r>
              <a:rPr lang="es-MX" sz="1200"/>
              <a:t>: $10, peso</a:t>
            </a:r>
            <a:r>
              <a:rPr lang="es-MX" sz="1200" baseline="-25000"/>
              <a:t>4</a:t>
            </a:r>
            <a:r>
              <a:rPr lang="es-MX" sz="1200"/>
              <a:t>: 5, valor</a:t>
            </a:r>
            <a:r>
              <a:rPr lang="es-MX" sz="1200" baseline="-25000"/>
              <a:t>4</a:t>
            </a:r>
            <a:r>
              <a:rPr lang="es-MX" sz="1200"/>
              <a:t>/peso</a:t>
            </a:r>
            <a:r>
              <a:rPr lang="es-MX" sz="1200" baseline="-25000"/>
              <a:t>4</a:t>
            </a:r>
            <a:r>
              <a:rPr lang="es-MX" sz="1200"/>
              <a:t> = $2</a:t>
            </a:r>
            <a:endParaRPr lang="es-MX"/>
          </a:p>
        </p:txBody>
      </p:sp>
      <p:sp>
        <p:nvSpPr>
          <p:cNvPr id="287748" name="Oval 4"/>
          <p:cNvSpPr>
            <a:spLocks noChangeArrowheads="1"/>
          </p:cNvSpPr>
          <p:nvPr/>
        </p:nvSpPr>
        <p:spPr bwMode="auto">
          <a:xfrm>
            <a:off x="4038600" y="20574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$0</a:t>
            </a:r>
          </a:p>
          <a:p>
            <a:pPr algn="ctr"/>
            <a:r>
              <a:rPr lang="es-MX" sz="1400" i="1"/>
              <a:t>Pacum = 0</a:t>
            </a:r>
          </a:p>
          <a:p>
            <a:pPr algn="ctr"/>
            <a:r>
              <a:rPr lang="es-MX" sz="1400" i="1"/>
              <a:t>Vposible = $115</a:t>
            </a:r>
            <a:endParaRPr lang="es-MX"/>
          </a:p>
        </p:txBody>
      </p:sp>
      <p:sp>
        <p:nvSpPr>
          <p:cNvPr id="287749" name="Text Box 5"/>
          <p:cNvSpPr txBox="1">
            <a:spLocks noChangeArrowheads="1"/>
          </p:cNvSpPr>
          <p:nvPr/>
        </p:nvSpPr>
        <p:spPr bwMode="auto">
          <a:xfrm>
            <a:off x="6248400" y="2133600"/>
            <a:ext cx="2711450" cy="466725"/>
          </a:xfrm>
          <a:prstGeom prst="rect">
            <a:avLst/>
          </a:prstGeom>
          <a:noFill/>
          <a:ln w="9525">
            <a:solidFill>
              <a:schemeClr val="accent2"/>
            </a:solidFill>
            <a:miter lim="800000"/>
            <a:headEnd/>
            <a:tailEnd/>
          </a:ln>
          <a:effectLst/>
        </p:spPr>
        <p:txBody>
          <a:bodyPr wrap="none">
            <a:spAutoFit/>
          </a:bodyPr>
          <a:lstStyle/>
          <a:p>
            <a:r>
              <a:rPr lang="es-MX" b="1"/>
              <a:t>Valor óptimo = $90</a:t>
            </a:r>
          </a:p>
        </p:txBody>
      </p:sp>
      <p:sp>
        <p:nvSpPr>
          <p:cNvPr id="287750" name="Oval 6"/>
          <p:cNvSpPr>
            <a:spLocks noChangeArrowheads="1"/>
          </p:cNvSpPr>
          <p:nvPr/>
        </p:nvSpPr>
        <p:spPr bwMode="auto">
          <a:xfrm>
            <a:off x="2743200" y="28956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$115</a:t>
            </a:r>
            <a:endParaRPr lang="es-MX"/>
          </a:p>
        </p:txBody>
      </p:sp>
      <p:sp>
        <p:nvSpPr>
          <p:cNvPr id="287751" name="Line 7"/>
          <p:cNvSpPr>
            <a:spLocks noChangeShapeType="1"/>
          </p:cNvSpPr>
          <p:nvPr/>
        </p:nvSpPr>
        <p:spPr bwMode="auto">
          <a:xfrm flipV="1">
            <a:off x="3581400" y="2667000"/>
            <a:ext cx="533400" cy="228600"/>
          </a:xfrm>
          <a:prstGeom prst="line">
            <a:avLst/>
          </a:prstGeom>
          <a:noFill/>
          <a:ln w="9525">
            <a:solidFill>
              <a:schemeClr val="tx1"/>
            </a:solidFill>
            <a:round/>
            <a:headEnd/>
            <a:tailEnd/>
          </a:ln>
          <a:effectLst/>
        </p:spPr>
        <p:txBody>
          <a:bodyPr wrap="none" anchor="ctr"/>
          <a:lstStyle/>
          <a:p>
            <a:endParaRPr lang="en-US"/>
          </a:p>
        </p:txBody>
      </p:sp>
      <p:sp>
        <p:nvSpPr>
          <p:cNvPr id="287752" name="Text Box 8"/>
          <p:cNvSpPr txBox="1">
            <a:spLocks noChangeArrowheads="1"/>
          </p:cNvSpPr>
          <p:nvPr/>
        </p:nvSpPr>
        <p:spPr bwMode="auto">
          <a:xfrm>
            <a:off x="2914650" y="24066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obj1</a:t>
            </a:r>
          </a:p>
        </p:txBody>
      </p:sp>
      <p:sp>
        <p:nvSpPr>
          <p:cNvPr id="287753" name="Oval 9"/>
          <p:cNvSpPr>
            <a:spLocks noChangeArrowheads="1"/>
          </p:cNvSpPr>
          <p:nvPr/>
        </p:nvSpPr>
        <p:spPr bwMode="auto">
          <a:xfrm>
            <a:off x="1371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$115</a:t>
            </a:r>
            <a:endParaRPr lang="es-MX"/>
          </a:p>
        </p:txBody>
      </p:sp>
      <p:sp>
        <p:nvSpPr>
          <p:cNvPr id="287754" name="Line 10"/>
          <p:cNvSpPr>
            <a:spLocks noChangeShapeType="1"/>
          </p:cNvSpPr>
          <p:nvPr/>
        </p:nvSpPr>
        <p:spPr bwMode="auto">
          <a:xfrm flipV="1">
            <a:off x="2266950" y="3505200"/>
            <a:ext cx="533400" cy="228600"/>
          </a:xfrm>
          <a:prstGeom prst="line">
            <a:avLst/>
          </a:prstGeom>
          <a:noFill/>
          <a:ln w="9525">
            <a:solidFill>
              <a:schemeClr val="tx1"/>
            </a:solidFill>
            <a:round/>
            <a:headEnd/>
            <a:tailEnd/>
          </a:ln>
          <a:effectLst/>
        </p:spPr>
        <p:txBody>
          <a:bodyPr wrap="none" anchor="ctr"/>
          <a:lstStyle/>
          <a:p>
            <a:endParaRPr lang="en-US"/>
          </a:p>
        </p:txBody>
      </p:sp>
      <p:sp>
        <p:nvSpPr>
          <p:cNvPr id="287755" name="Text Box 11"/>
          <p:cNvSpPr txBox="1">
            <a:spLocks noChangeArrowheads="1"/>
          </p:cNvSpPr>
          <p:nvPr/>
        </p:nvSpPr>
        <p:spPr bwMode="auto">
          <a:xfrm>
            <a:off x="1600200" y="32448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obj2</a:t>
            </a:r>
          </a:p>
        </p:txBody>
      </p:sp>
      <p:sp>
        <p:nvSpPr>
          <p:cNvPr id="287756" name="Oval 12"/>
          <p:cNvSpPr>
            <a:spLocks noChangeArrowheads="1"/>
          </p:cNvSpPr>
          <p:nvPr/>
        </p:nvSpPr>
        <p:spPr bwMode="auto">
          <a:xfrm>
            <a:off x="762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$120</a:t>
            </a:r>
          </a:p>
          <a:p>
            <a:pPr algn="ctr"/>
            <a:r>
              <a:rPr lang="es-MX" sz="1400" i="1"/>
              <a:t>Pacum = 17</a:t>
            </a:r>
            <a:endParaRPr lang="es-MX"/>
          </a:p>
        </p:txBody>
      </p:sp>
      <p:sp>
        <p:nvSpPr>
          <p:cNvPr id="287757" name="Line 13"/>
          <p:cNvSpPr>
            <a:spLocks noChangeShapeType="1"/>
          </p:cNvSpPr>
          <p:nvPr/>
        </p:nvSpPr>
        <p:spPr bwMode="auto">
          <a:xfrm flipV="1">
            <a:off x="971550" y="4419600"/>
            <a:ext cx="533400" cy="228600"/>
          </a:xfrm>
          <a:prstGeom prst="line">
            <a:avLst/>
          </a:prstGeom>
          <a:noFill/>
          <a:ln w="9525">
            <a:solidFill>
              <a:schemeClr val="tx1"/>
            </a:solidFill>
            <a:round/>
            <a:headEnd/>
            <a:tailEnd/>
          </a:ln>
          <a:effectLst/>
        </p:spPr>
        <p:txBody>
          <a:bodyPr wrap="none" anchor="ctr"/>
          <a:lstStyle/>
          <a:p>
            <a:endParaRPr lang="en-US"/>
          </a:p>
        </p:txBody>
      </p:sp>
      <p:sp>
        <p:nvSpPr>
          <p:cNvPr id="287758" name="Text Box 14"/>
          <p:cNvSpPr txBox="1">
            <a:spLocks noChangeArrowheads="1"/>
          </p:cNvSpPr>
          <p:nvPr/>
        </p:nvSpPr>
        <p:spPr bwMode="auto">
          <a:xfrm>
            <a:off x="304800" y="41592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obj3</a:t>
            </a:r>
          </a:p>
        </p:txBody>
      </p:sp>
      <p:sp>
        <p:nvSpPr>
          <p:cNvPr id="287759" name="Oval 15"/>
          <p:cNvSpPr>
            <a:spLocks noChangeArrowheads="1"/>
          </p:cNvSpPr>
          <p:nvPr/>
        </p:nvSpPr>
        <p:spPr bwMode="auto">
          <a:xfrm>
            <a:off x="22098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$80</a:t>
            </a:r>
            <a:endParaRPr lang="es-MX"/>
          </a:p>
        </p:txBody>
      </p:sp>
      <p:sp>
        <p:nvSpPr>
          <p:cNvPr id="287760" name="Line 16"/>
          <p:cNvSpPr>
            <a:spLocks noChangeShapeType="1"/>
          </p:cNvSpPr>
          <p:nvPr/>
        </p:nvSpPr>
        <p:spPr bwMode="auto">
          <a:xfrm>
            <a:off x="2895600" y="4419600"/>
            <a:ext cx="457200" cy="228600"/>
          </a:xfrm>
          <a:prstGeom prst="line">
            <a:avLst/>
          </a:prstGeom>
          <a:noFill/>
          <a:ln w="9525">
            <a:solidFill>
              <a:schemeClr val="tx1"/>
            </a:solidFill>
            <a:round/>
            <a:headEnd/>
            <a:tailEnd/>
          </a:ln>
          <a:effectLst/>
        </p:spPr>
        <p:txBody>
          <a:bodyPr wrap="none" anchor="ctr"/>
          <a:lstStyle/>
          <a:p>
            <a:endParaRPr lang="en-US"/>
          </a:p>
        </p:txBody>
      </p:sp>
      <p:sp>
        <p:nvSpPr>
          <p:cNvPr id="287761" name="Oval 17"/>
          <p:cNvSpPr>
            <a:spLocks noChangeArrowheads="1"/>
          </p:cNvSpPr>
          <p:nvPr/>
        </p:nvSpPr>
        <p:spPr bwMode="auto">
          <a:xfrm>
            <a:off x="1143000" y="567055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$80</a:t>
            </a:r>
          </a:p>
          <a:p>
            <a:pPr algn="ctr"/>
            <a:r>
              <a:rPr lang="es-MX" sz="1400" i="1"/>
              <a:t>Pacum = 12</a:t>
            </a:r>
          </a:p>
          <a:p>
            <a:pPr algn="ctr"/>
            <a:r>
              <a:rPr lang="es-MX" sz="1400" i="1"/>
              <a:t>Vposible = $80</a:t>
            </a:r>
            <a:endParaRPr lang="es-MX"/>
          </a:p>
        </p:txBody>
      </p:sp>
      <p:sp>
        <p:nvSpPr>
          <p:cNvPr id="287762" name="Line 18"/>
          <p:cNvSpPr>
            <a:spLocks noChangeShapeType="1"/>
          </p:cNvSpPr>
          <p:nvPr/>
        </p:nvSpPr>
        <p:spPr bwMode="auto">
          <a:xfrm flipV="1">
            <a:off x="2038350" y="5441950"/>
            <a:ext cx="533400" cy="228600"/>
          </a:xfrm>
          <a:prstGeom prst="line">
            <a:avLst/>
          </a:prstGeom>
          <a:noFill/>
          <a:ln w="9525">
            <a:solidFill>
              <a:schemeClr val="tx1"/>
            </a:solidFill>
            <a:round/>
            <a:headEnd/>
            <a:tailEnd/>
          </a:ln>
          <a:effectLst/>
        </p:spPr>
        <p:txBody>
          <a:bodyPr wrap="none" anchor="ctr"/>
          <a:lstStyle/>
          <a:p>
            <a:endParaRPr lang="en-US"/>
          </a:p>
        </p:txBody>
      </p:sp>
      <p:sp>
        <p:nvSpPr>
          <p:cNvPr id="287763" name="Text Box 19"/>
          <p:cNvSpPr txBox="1">
            <a:spLocks noChangeArrowheads="1"/>
          </p:cNvSpPr>
          <p:nvPr/>
        </p:nvSpPr>
        <p:spPr bwMode="auto">
          <a:xfrm>
            <a:off x="1066800" y="53784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obj4</a:t>
            </a:r>
          </a:p>
        </p:txBody>
      </p:sp>
      <p:sp>
        <p:nvSpPr>
          <p:cNvPr id="287764" name="Oval 20"/>
          <p:cNvSpPr>
            <a:spLocks noChangeArrowheads="1"/>
          </p:cNvSpPr>
          <p:nvPr/>
        </p:nvSpPr>
        <p:spPr bwMode="auto">
          <a:xfrm>
            <a:off x="2895600" y="5638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$70</a:t>
            </a:r>
            <a:endParaRPr lang="es-MX"/>
          </a:p>
        </p:txBody>
      </p:sp>
      <p:sp>
        <p:nvSpPr>
          <p:cNvPr id="287765" name="Line 21"/>
          <p:cNvSpPr>
            <a:spLocks noChangeShapeType="1"/>
          </p:cNvSpPr>
          <p:nvPr/>
        </p:nvSpPr>
        <p:spPr bwMode="auto">
          <a:xfrm>
            <a:off x="3581400" y="5410200"/>
            <a:ext cx="457200" cy="228600"/>
          </a:xfrm>
          <a:prstGeom prst="line">
            <a:avLst/>
          </a:prstGeom>
          <a:noFill/>
          <a:ln w="9525">
            <a:solidFill>
              <a:schemeClr val="tx1"/>
            </a:solidFill>
            <a:round/>
            <a:headEnd/>
            <a:tailEnd/>
          </a:ln>
          <a:effectLst/>
        </p:spPr>
        <p:txBody>
          <a:bodyPr wrap="none" anchor="ctr"/>
          <a:lstStyle/>
          <a:p>
            <a:endParaRPr lang="en-US"/>
          </a:p>
        </p:txBody>
      </p:sp>
      <p:sp>
        <p:nvSpPr>
          <p:cNvPr id="287766" name="Oval 22"/>
          <p:cNvSpPr>
            <a:spLocks noChangeArrowheads="1"/>
          </p:cNvSpPr>
          <p:nvPr/>
        </p:nvSpPr>
        <p:spPr bwMode="auto">
          <a:xfrm>
            <a:off x="4800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$98</a:t>
            </a:r>
            <a:endParaRPr lang="es-MX"/>
          </a:p>
        </p:txBody>
      </p:sp>
      <p:sp>
        <p:nvSpPr>
          <p:cNvPr id="287767" name="Line 23"/>
          <p:cNvSpPr>
            <a:spLocks noChangeShapeType="1"/>
          </p:cNvSpPr>
          <p:nvPr/>
        </p:nvSpPr>
        <p:spPr bwMode="auto">
          <a:xfrm>
            <a:off x="4343400" y="3505200"/>
            <a:ext cx="990600" cy="228600"/>
          </a:xfrm>
          <a:prstGeom prst="line">
            <a:avLst/>
          </a:prstGeom>
          <a:noFill/>
          <a:ln w="9525">
            <a:solidFill>
              <a:schemeClr val="tx1"/>
            </a:solidFill>
            <a:round/>
            <a:headEnd/>
            <a:tailEnd/>
          </a:ln>
          <a:effectLst/>
        </p:spPr>
        <p:txBody>
          <a:bodyPr wrap="none" anchor="ctr"/>
          <a:lstStyle/>
          <a:p>
            <a:endParaRPr lang="en-US"/>
          </a:p>
        </p:txBody>
      </p:sp>
      <p:sp>
        <p:nvSpPr>
          <p:cNvPr id="287768" name="Oval 24"/>
          <p:cNvSpPr>
            <a:spLocks noChangeArrowheads="1"/>
          </p:cNvSpPr>
          <p:nvPr/>
        </p:nvSpPr>
        <p:spPr bwMode="auto">
          <a:xfrm>
            <a:off x="41148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$90</a:t>
            </a:r>
          </a:p>
          <a:p>
            <a:pPr algn="ctr"/>
            <a:r>
              <a:rPr lang="es-MX" sz="1400" i="1"/>
              <a:t>Pacum = 12</a:t>
            </a:r>
          </a:p>
          <a:p>
            <a:pPr algn="ctr"/>
            <a:r>
              <a:rPr lang="es-MX" sz="1400" i="1"/>
              <a:t>Vposible = $98</a:t>
            </a:r>
            <a:endParaRPr lang="es-MX"/>
          </a:p>
        </p:txBody>
      </p:sp>
      <p:sp>
        <p:nvSpPr>
          <p:cNvPr id="287769" name="Line 25"/>
          <p:cNvSpPr>
            <a:spLocks noChangeShapeType="1"/>
          </p:cNvSpPr>
          <p:nvPr/>
        </p:nvSpPr>
        <p:spPr bwMode="auto">
          <a:xfrm flipV="1">
            <a:off x="4876800" y="4495800"/>
            <a:ext cx="228600" cy="152400"/>
          </a:xfrm>
          <a:prstGeom prst="line">
            <a:avLst/>
          </a:prstGeom>
          <a:noFill/>
          <a:ln w="9525">
            <a:solidFill>
              <a:schemeClr val="tx1"/>
            </a:solidFill>
            <a:round/>
            <a:headEnd/>
            <a:tailEnd/>
          </a:ln>
          <a:effectLst/>
        </p:spPr>
        <p:txBody>
          <a:bodyPr wrap="none" anchor="ctr"/>
          <a:lstStyle/>
          <a:p>
            <a:endParaRPr lang="en-US"/>
          </a:p>
        </p:txBody>
      </p:sp>
      <p:sp>
        <p:nvSpPr>
          <p:cNvPr id="287770" name="Text Box 26"/>
          <p:cNvSpPr txBox="1">
            <a:spLocks noChangeArrowheads="1"/>
          </p:cNvSpPr>
          <p:nvPr/>
        </p:nvSpPr>
        <p:spPr bwMode="auto">
          <a:xfrm>
            <a:off x="3657600" y="434340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obj3</a:t>
            </a:r>
          </a:p>
        </p:txBody>
      </p:sp>
      <p:sp>
        <p:nvSpPr>
          <p:cNvPr id="287771" name="Oval 27"/>
          <p:cNvSpPr>
            <a:spLocks noChangeArrowheads="1"/>
          </p:cNvSpPr>
          <p:nvPr/>
        </p:nvSpPr>
        <p:spPr bwMode="auto">
          <a:xfrm>
            <a:off x="4724400" y="5638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$100</a:t>
            </a:r>
          </a:p>
          <a:p>
            <a:pPr algn="ctr"/>
            <a:r>
              <a:rPr lang="es-MX" sz="1400" i="1"/>
              <a:t>Pacum = </a:t>
            </a:r>
            <a:r>
              <a:rPr lang="es-MX" sz="1400" b="1" i="1"/>
              <a:t>17</a:t>
            </a:r>
            <a:endParaRPr lang="es-MX"/>
          </a:p>
        </p:txBody>
      </p:sp>
      <p:sp>
        <p:nvSpPr>
          <p:cNvPr id="287772" name="Oval 28"/>
          <p:cNvSpPr>
            <a:spLocks noChangeArrowheads="1"/>
          </p:cNvSpPr>
          <p:nvPr/>
        </p:nvSpPr>
        <p:spPr bwMode="auto">
          <a:xfrm>
            <a:off x="6553200" y="5638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$90</a:t>
            </a:r>
          </a:p>
          <a:p>
            <a:pPr algn="ctr"/>
            <a:r>
              <a:rPr lang="es-MX" sz="1400" i="1"/>
              <a:t>Pacum = 12</a:t>
            </a:r>
          </a:p>
          <a:p>
            <a:pPr algn="ctr"/>
            <a:r>
              <a:rPr lang="es-MX" sz="1400" i="1"/>
              <a:t>Vposible = $90</a:t>
            </a:r>
            <a:endParaRPr lang="es-MX"/>
          </a:p>
        </p:txBody>
      </p:sp>
      <p:sp>
        <p:nvSpPr>
          <p:cNvPr id="287773" name="Line 29"/>
          <p:cNvSpPr>
            <a:spLocks noChangeShapeType="1"/>
          </p:cNvSpPr>
          <p:nvPr/>
        </p:nvSpPr>
        <p:spPr bwMode="auto">
          <a:xfrm flipH="1" flipV="1">
            <a:off x="5562600" y="5334000"/>
            <a:ext cx="1752600" cy="304800"/>
          </a:xfrm>
          <a:prstGeom prst="line">
            <a:avLst/>
          </a:prstGeom>
          <a:noFill/>
          <a:ln w="9525">
            <a:solidFill>
              <a:schemeClr val="tx1"/>
            </a:solidFill>
            <a:round/>
            <a:headEnd/>
            <a:tailEnd/>
          </a:ln>
          <a:effectLst/>
        </p:spPr>
        <p:txBody>
          <a:bodyPr wrap="none" anchor="ctr"/>
          <a:lstStyle/>
          <a:p>
            <a:endParaRPr lang="en-US"/>
          </a:p>
        </p:txBody>
      </p:sp>
      <p:sp>
        <p:nvSpPr>
          <p:cNvPr id="287774" name="Line 30"/>
          <p:cNvSpPr>
            <a:spLocks noChangeShapeType="1"/>
          </p:cNvSpPr>
          <p:nvPr/>
        </p:nvSpPr>
        <p:spPr bwMode="auto">
          <a:xfrm flipH="1" flipV="1">
            <a:off x="5181600" y="5486400"/>
            <a:ext cx="304800" cy="152400"/>
          </a:xfrm>
          <a:prstGeom prst="line">
            <a:avLst/>
          </a:prstGeom>
          <a:noFill/>
          <a:ln w="9525">
            <a:solidFill>
              <a:schemeClr val="tx1"/>
            </a:solidFill>
            <a:round/>
            <a:headEnd/>
            <a:tailEnd/>
          </a:ln>
          <a:effectLst/>
        </p:spPr>
        <p:txBody>
          <a:bodyPr wrap="none" anchor="ctr"/>
          <a:lstStyle/>
          <a:p>
            <a:endParaRPr lang="en-US"/>
          </a:p>
        </p:txBody>
      </p:sp>
      <p:sp>
        <p:nvSpPr>
          <p:cNvPr id="287775" name="Oval 31"/>
          <p:cNvSpPr>
            <a:spLocks noChangeArrowheads="1"/>
          </p:cNvSpPr>
          <p:nvPr/>
        </p:nvSpPr>
        <p:spPr bwMode="auto">
          <a:xfrm>
            <a:off x="66294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$50</a:t>
            </a:r>
            <a:endParaRPr lang="es-MX"/>
          </a:p>
        </p:txBody>
      </p:sp>
      <p:sp>
        <p:nvSpPr>
          <p:cNvPr id="287776" name="Line 32"/>
          <p:cNvSpPr>
            <a:spLocks noChangeShapeType="1"/>
          </p:cNvSpPr>
          <p:nvPr/>
        </p:nvSpPr>
        <p:spPr bwMode="auto">
          <a:xfrm flipH="1" flipV="1">
            <a:off x="6324600" y="4343400"/>
            <a:ext cx="990600" cy="3048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fld id="{DC0A385A-5D5E-4CC3-B95F-980AF3FC83C0}" type="slidenum">
              <a:rPr lang="es-MX"/>
              <a:pPr/>
              <a:t>72</a:t>
            </a:fld>
            <a:endParaRPr lang="es-MX"/>
          </a:p>
        </p:txBody>
      </p:sp>
      <p:sp>
        <p:nvSpPr>
          <p:cNvPr id="288770" name="Rectangle 2"/>
          <p:cNvSpPr>
            <a:spLocks noGrp="1" noChangeArrowheads="1"/>
          </p:cNvSpPr>
          <p:nvPr>
            <p:ph type="title"/>
          </p:nvPr>
        </p:nvSpPr>
        <p:spPr/>
        <p:txBody>
          <a:bodyPr/>
          <a:lstStyle/>
          <a:p>
            <a:pPr algn="l"/>
            <a:r>
              <a:rPr lang="es-MX"/>
              <a:t>    Ejemplo</a:t>
            </a:r>
          </a:p>
        </p:txBody>
      </p:sp>
      <p:sp>
        <p:nvSpPr>
          <p:cNvPr id="288771" name="Text Box 3"/>
          <p:cNvSpPr txBox="1">
            <a:spLocks noChangeArrowheads="1"/>
          </p:cNvSpPr>
          <p:nvPr/>
        </p:nvSpPr>
        <p:spPr bwMode="auto">
          <a:xfrm>
            <a:off x="5715000" y="457200"/>
            <a:ext cx="3179763" cy="1014413"/>
          </a:xfrm>
          <a:prstGeom prst="rect">
            <a:avLst/>
          </a:prstGeom>
          <a:noFill/>
          <a:ln w="9525">
            <a:solidFill>
              <a:srgbClr val="CC0000"/>
            </a:solidFill>
            <a:miter lim="800000"/>
            <a:headEnd/>
            <a:tailEnd/>
          </a:ln>
          <a:effectLst/>
        </p:spPr>
        <p:txBody>
          <a:bodyPr wrap="none">
            <a:spAutoFit/>
          </a:bodyPr>
          <a:lstStyle/>
          <a:p>
            <a:r>
              <a:rPr lang="es-MX" sz="1200"/>
              <a:t>PESO MOCHILA = 16</a:t>
            </a:r>
          </a:p>
          <a:p>
            <a:r>
              <a:rPr lang="es-MX" sz="1200"/>
              <a:t>Objeto</a:t>
            </a:r>
            <a:r>
              <a:rPr lang="es-MX" sz="1200" baseline="-25000"/>
              <a:t>1</a:t>
            </a:r>
            <a:r>
              <a:rPr lang="es-MX" sz="1200"/>
              <a:t>, valor</a:t>
            </a:r>
            <a:r>
              <a:rPr lang="es-MX" sz="1200" baseline="-25000"/>
              <a:t>1</a:t>
            </a:r>
            <a:r>
              <a:rPr lang="es-MX" sz="1200"/>
              <a:t>: $40, peso</a:t>
            </a:r>
            <a:r>
              <a:rPr lang="es-MX" sz="1200" baseline="-25000"/>
              <a:t>1</a:t>
            </a:r>
            <a:r>
              <a:rPr lang="es-MX" sz="1200"/>
              <a:t>: 2, valor</a:t>
            </a:r>
            <a:r>
              <a:rPr lang="es-MX" sz="1200" baseline="-25000"/>
              <a:t>1</a:t>
            </a:r>
            <a:r>
              <a:rPr lang="es-MX" sz="1200"/>
              <a:t>/peso</a:t>
            </a:r>
            <a:r>
              <a:rPr lang="es-MX" sz="1200" baseline="-25000"/>
              <a:t>1</a:t>
            </a:r>
            <a:r>
              <a:rPr lang="es-MX" sz="1200"/>
              <a:t> = $20</a:t>
            </a:r>
          </a:p>
          <a:p>
            <a:r>
              <a:rPr lang="es-MX" sz="1200"/>
              <a:t>Objeto</a:t>
            </a:r>
            <a:r>
              <a:rPr lang="es-MX" sz="1200" baseline="-25000"/>
              <a:t>2</a:t>
            </a:r>
            <a:r>
              <a:rPr lang="es-MX" sz="1200"/>
              <a:t>, valor</a:t>
            </a:r>
            <a:r>
              <a:rPr lang="es-MX" sz="1200" baseline="-25000"/>
              <a:t>2</a:t>
            </a:r>
            <a:r>
              <a:rPr lang="es-MX" sz="1200"/>
              <a:t>: $30, peso</a:t>
            </a:r>
            <a:r>
              <a:rPr lang="es-MX" sz="1200" baseline="-25000"/>
              <a:t>2</a:t>
            </a:r>
            <a:r>
              <a:rPr lang="es-MX" sz="1200"/>
              <a:t>: 5, valor</a:t>
            </a:r>
            <a:r>
              <a:rPr lang="es-MX" sz="1200" baseline="-25000"/>
              <a:t>2</a:t>
            </a:r>
            <a:r>
              <a:rPr lang="es-MX" sz="1200"/>
              <a:t>/peso</a:t>
            </a:r>
            <a:r>
              <a:rPr lang="es-MX" sz="1200" baseline="-25000"/>
              <a:t>2</a:t>
            </a:r>
            <a:r>
              <a:rPr lang="es-MX" sz="1200"/>
              <a:t> = $6</a:t>
            </a:r>
          </a:p>
          <a:p>
            <a:r>
              <a:rPr lang="es-MX" sz="1200"/>
              <a:t>Objeto</a:t>
            </a:r>
            <a:r>
              <a:rPr lang="es-MX" sz="1200" baseline="-25000"/>
              <a:t>3</a:t>
            </a:r>
            <a:r>
              <a:rPr lang="es-MX" sz="1200"/>
              <a:t>, valor</a:t>
            </a:r>
            <a:r>
              <a:rPr lang="es-MX" sz="1200" baseline="-25000"/>
              <a:t>3</a:t>
            </a:r>
            <a:r>
              <a:rPr lang="es-MX" sz="1200"/>
              <a:t>: $50, peso</a:t>
            </a:r>
            <a:r>
              <a:rPr lang="es-MX" sz="1200" baseline="-25000"/>
              <a:t>3</a:t>
            </a:r>
            <a:r>
              <a:rPr lang="es-MX" sz="1200"/>
              <a:t>: 10, valor</a:t>
            </a:r>
            <a:r>
              <a:rPr lang="es-MX" sz="1200" baseline="-25000"/>
              <a:t>3</a:t>
            </a:r>
            <a:r>
              <a:rPr lang="es-MX" sz="1200"/>
              <a:t>/peso</a:t>
            </a:r>
            <a:r>
              <a:rPr lang="es-MX" sz="1200" baseline="-25000"/>
              <a:t>3</a:t>
            </a:r>
            <a:r>
              <a:rPr lang="es-MX" sz="1200"/>
              <a:t> = $5</a:t>
            </a:r>
          </a:p>
          <a:p>
            <a:r>
              <a:rPr lang="es-MX" sz="1200"/>
              <a:t>Objeto</a:t>
            </a:r>
            <a:r>
              <a:rPr lang="es-MX" sz="1200" baseline="-25000"/>
              <a:t>4</a:t>
            </a:r>
            <a:r>
              <a:rPr lang="es-MX" sz="1200"/>
              <a:t>, valor</a:t>
            </a:r>
            <a:r>
              <a:rPr lang="es-MX" sz="1200" baseline="-25000"/>
              <a:t>4</a:t>
            </a:r>
            <a:r>
              <a:rPr lang="es-MX" sz="1200"/>
              <a:t>: $10, peso</a:t>
            </a:r>
            <a:r>
              <a:rPr lang="es-MX" sz="1200" baseline="-25000"/>
              <a:t>4</a:t>
            </a:r>
            <a:r>
              <a:rPr lang="es-MX" sz="1200"/>
              <a:t>: 5, valor</a:t>
            </a:r>
            <a:r>
              <a:rPr lang="es-MX" sz="1200" baseline="-25000"/>
              <a:t>4</a:t>
            </a:r>
            <a:r>
              <a:rPr lang="es-MX" sz="1200"/>
              <a:t>/peso</a:t>
            </a:r>
            <a:r>
              <a:rPr lang="es-MX" sz="1200" baseline="-25000"/>
              <a:t>4</a:t>
            </a:r>
            <a:r>
              <a:rPr lang="es-MX" sz="1200"/>
              <a:t> = $2</a:t>
            </a:r>
            <a:endParaRPr lang="es-MX"/>
          </a:p>
        </p:txBody>
      </p:sp>
      <p:sp>
        <p:nvSpPr>
          <p:cNvPr id="288772" name="Oval 4"/>
          <p:cNvSpPr>
            <a:spLocks noChangeArrowheads="1"/>
          </p:cNvSpPr>
          <p:nvPr/>
        </p:nvSpPr>
        <p:spPr bwMode="auto">
          <a:xfrm>
            <a:off x="4038600" y="20574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$0</a:t>
            </a:r>
          </a:p>
          <a:p>
            <a:pPr algn="ctr"/>
            <a:r>
              <a:rPr lang="es-MX" sz="1400" i="1"/>
              <a:t>Pacum = 0</a:t>
            </a:r>
          </a:p>
          <a:p>
            <a:pPr algn="ctr"/>
            <a:r>
              <a:rPr lang="es-MX" sz="1400" i="1"/>
              <a:t>Vposible = $115</a:t>
            </a:r>
            <a:endParaRPr lang="es-MX"/>
          </a:p>
        </p:txBody>
      </p:sp>
      <p:sp>
        <p:nvSpPr>
          <p:cNvPr id="288773" name="Text Box 5"/>
          <p:cNvSpPr txBox="1">
            <a:spLocks noChangeArrowheads="1"/>
          </p:cNvSpPr>
          <p:nvPr/>
        </p:nvSpPr>
        <p:spPr bwMode="auto">
          <a:xfrm>
            <a:off x="6248400" y="2133600"/>
            <a:ext cx="2711450" cy="466725"/>
          </a:xfrm>
          <a:prstGeom prst="rect">
            <a:avLst/>
          </a:prstGeom>
          <a:noFill/>
          <a:ln w="9525">
            <a:solidFill>
              <a:schemeClr val="accent2"/>
            </a:solidFill>
            <a:miter lim="800000"/>
            <a:headEnd/>
            <a:tailEnd/>
          </a:ln>
          <a:effectLst/>
        </p:spPr>
        <p:txBody>
          <a:bodyPr wrap="none">
            <a:spAutoFit/>
          </a:bodyPr>
          <a:lstStyle/>
          <a:p>
            <a:r>
              <a:rPr lang="es-MX" b="1"/>
              <a:t>Valor óptimo = $90</a:t>
            </a:r>
          </a:p>
        </p:txBody>
      </p:sp>
      <p:sp>
        <p:nvSpPr>
          <p:cNvPr id="288774" name="Oval 6"/>
          <p:cNvSpPr>
            <a:spLocks noChangeArrowheads="1"/>
          </p:cNvSpPr>
          <p:nvPr/>
        </p:nvSpPr>
        <p:spPr bwMode="auto">
          <a:xfrm>
            <a:off x="2743200" y="28956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$115</a:t>
            </a:r>
            <a:endParaRPr lang="es-MX"/>
          </a:p>
        </p:txBody>
      </p:sp>
      <p:sp>
        <p:nvSpPr>
          <p:cNvPr id="288775" name="Line 7"/>
          <p:cNvSpPr>
            <a:spLocks noChangeShapeType="1"/>
          </p:cNvSpPr>
          <p:nvPr/>
        </p:nvSpPr>
        <p:spPr bwMode="auto">
          <a:xfrm flipV="1">
            <a:off x="3581400" y="2667000"/>
            <a:ext cx="533400" cy="228600"/>
          </a:xfrm>
          <a:prstGeom prst="line">
            <a:avLst/>
          </a:prstGeom>
          <a:noFill/>
          <a:ln w="9525">
            <a:solidFill>
              <a:schemeClr val="tx1"/>
            </a:solidFill>
            <a:round/>
            <a:headEnd/>
            <a:tailEnd/>
          </a:ln>
          <a:effectLst/>
        </p:spPr>
        <p:txBody>
          <a:bodyPr wrap="none" anchor="ctr"/>
          <a:lstStyle/>
          <a:p>
            <a:endParaRPr lang="en-US"/>
          </a:p>
        </p:txBody>
      </p:sp>
      <p:sp>
        <p:nvSpPr>
          <p:cNvPr id="288776" name="Text Box 8"/>
          <p:cNvSpPr txBox="1">
            <a:spLocks noChangeArrowheads="1"/>
          </p:cNvSpPr>
          <p:nvPr/>
        </p:nvSpPr>
        <p:spPr bwMode="auto">
          <a:xfrm>
            <a:off x="2914650" y="24066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obj1</a:t>
            </a:r>
          </a:p>
        </p:txBody>
      </p:sp>
      <p:sp>
        <p:nvSpPr>
          <p:cNvPr id="288777" name="Oval 9"/>
          <p:cNvSpPr>
            <a:spLocks noChangeArrowheads="1"/>
          </p:cNvSpPr>
          <p:nvPr/>
        </p:nvSpPr>
        <p:spPr bwMode="auto">
          <a:xfrm>
            <a:off x="1371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$115</a:t>
            </a:r>
            <a:endParaRPr lang="es-MX"/>
          </a:p>
        </p:txBody>
      </p:sp>
      <p:sp>
        <p:nvSpPr>
          <p:cNvPr id="288778" name="Line 10"/>
          <p:cNvSpPr>
            <a:spLocks noChangeShapeType="1"/>
          </p:cNvSpPr>
          <p:nvPr/>
        </p:nvSpPr>
        <p:spPr bwMode="auto">
          <a:xfrm flipV="1">
            <a:off x="2266950" y="3505200"/>
            <a:ext cx="533400" cy="228600"/>
          </a:xfrm>
          <a:prstGeom prst="line">
            <a:avLst/>
          </a:prstGeom>
          <a:noFill/>
          <a:ln w="9525">
            <a:solidFill>
              <a:schemeClr val="tx1"/>
            </a:solidFill>
            <a:round/>
            <a:headEnd/>
            <a:tailEnd/>
          </a:ln>
          <a:effectLst/>
        </p:spPr>
        <p:txBody>
          <a:bodyPr wrap="none" anchor="ctr"/>
          <a:lstStyle/>
          <a:p>
            <a:endParaRPr lang="en-US"/>
          </a:p>
        </p:txBody>
      </p:sp>
      <p:sp>
        <p:nvSpPr>
          <p:cNvPr id="288779" name="Text Box 11"/>
          <p:cNvSpPr txBox="1">
            <a:spLocks noChangeArrowheads="1"/>
          </p:cNvSpPr>
          <p:nvPr/>
        </p:nvSpPr>
        <p:spPr bwMode="auto">
          <a:xfrm>
            <a:off x="1600200" y="32448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obj2</a:t>
            </a:r>
          </a:p>
        </p:txBody>
      </p:sp>
      <p:sp>
        <p:nvSpPr>
          <p:cNvPr id="288780" name="Oval 12"/>
          <p:cNvSpPr>
            <a:spLocks noChangeArrowheads="1"/>
          </p:cNvSpPr>
          <p:nvPr/>
        </p:nvSpPr>
        <p:spPr bwMode="auto">
          <a:xfrm>
            <a:off x="762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$120</a:t>
            </a:r>
          </a:p>
          <a:p>
            <a:pPr algn="ctr"/>
            <a:r>
              <a:rPr lang="es-MX" sz="1400" i="1"/>
              <a:t>Pacum = 17</a:t>
            </a:r>
            <a:endParaRPr lang="es-MX"/>
          </a:p>
        </p:txBody>
      </p:sp>
      <p:sp>
        <p:nvSpPr>
          <p:cNvPr id="288781" name="Line 13"/>
          <p:cNvSpPr>
            <a:spLocks noChangeShapeType="1"/>
          </p:cNvSpPr>
          <p:nvPr/>
        </p:nvSpPr>
        <p:spPr bwMode="auto">
          <a:xfrm flipV="1">
            <a:off x="971550" y="4419600"/>
            <a:ext cx="533400" cy="228600"/>
          </a:xfrm>
          <a:prstGeom prst="line">
            <a:avLst/>
          </a:prstGeom>
          <a:noFill/>
          <a:ln w="9525">
            <a:solidFill>
              <a:schemeClr val="tx1"/>
            </a:solidFill>
            <a:round/>
            <a:headEnd/>
            <a:tailEnd/>
          </a:ln>
          <a:effectLst/>
        </p:spPr>
        <p:txBody>
          <a:bodyPr wrap="none" anchor="ctr"/>
          <a:lstStyle/>
          <a:p>
            <a:endParaRPr lang="en-US"/>
          </a:p>
        </p:txBody>
      </p:sp>
      <p:sp>
        <p:nvSpPr>
          <p:cNvPr id="288782" name="Text Box 14"/>
          <p:cNvSpPr txBox="1">
            <a:spLocks noChangeArrowheads="1"/>
          </p:cNvSpPr>
          <p:nvPr/>
        </p:nvSpPr>
        <p:spPr bwMode="auto">
          <a:xfrm>
            <a:off x="304800" y="41592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obj3</a:t>
            </a:r>
          </a:p>
        </p:txBody>
      </p:sp>
      <p:sp>
        <p:nvSpPr>
          <p:cNvPr id="288783" name="Oval 15"/>
          <p:cNvSpPr>
            <a:spLocks noChangeArrowheads="1"/>
          </p:cNvSpPr>
          <p:nvPr/>
        </p:nvSpPr>
        <p:spPr bwMode="auto">
          <a:xfrm>
            <a:off x="22098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$80</a:t>
            </a:r>
            <a:endParaRPr lang="es-MX"/>
          </a:p>
        </p:txBody>
      </p:sp>
      <p:sp>
        <p:nvSpPr>
          <p:cNvPr id="288784" name="Line 16"/>
          <p:cNvSpPr>
            <a:spLocks noChangeShapeType="1"/>
          </p:cNvSpPr>
          <p:nvPr/>
        </p:nvSpPr>
        <p:spPr bwMode="auto">
          <a:xfrm>
            <a:off x="2895600" y="4419600"/>
            <a:ext cx="457200" cy="228600"/>
          </a:xfrm>
          <a:prstGeom prst="line">
            <a:avLst/>
          </a:prstGeom>
          <a:noFill/>
          <a:ln w="9525">
            <a:solidFill>
              <a:schemeClr val="tx1"/>
            </a:solidFill>
            <a:round/>
            <a:headEnd/>
            <a:tailEnd/>
          </a:ln>
          <a:effectLst/>
        </p:spPr>
        <p:txBody>
          <a:bodyPr wrap="none" anchor="ctr"/>
          <a:lstStyle/>
          <a:p>
            <a:endParaRPr lang="en-US"/>
          </a:p>
        </p:txBody>
      </p:sp>
      <p:sp>
        <p:nvSpPr>
          <p:cNvPr id="288785" name="Oval 17"/>
          <p:cNvSpPr>
            <a:spLocks noChangeArrowheads="1"/>
          </p:cNvSpPr>
          <p:nvPr/>
        </p:nvSpPr>
        <p:spPr bwMode="auto">
          <a:xfrm>
            <a:off x="1143000" y="567055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$80</a:t>
            </a:r>
          </a:p>
          <a:p>
            <a:pPr algn="ctr"/>
            <a:r>
              <a:rPr lang="es-MX" sz="1400" i="1"/>
              <a:t>Pacum = 12</a:t>
            </a:r>
          </a:p>
          <a:p>
            <a:pPr algn="ctr"/>
            <a:r>
              <a:rPr lang="es-MX" sz="1400" i="1"/>
              <a:t>Vposible = $80</a:t>
            </a:r>
            <a:endParaRPr lang="es-MX"/>
          </a:p>
        </p:txBody>
      </p:sp>
      <p:sp>
        <p:nvSpPr>
          <p:cNvPr id="288786" name="Line 18"/>
          <p:cNvSpPr>
            <a:spLocks noChangeShapeType="1"/>
          </p:cNvSpPr>
          <p:nvPr/>
        </p:nvSpPr>
        <p:spPr bwMode="auto">
          <a:xfrm flipV="1">
            <a:off x="2038350" y="5441950"/>
            <a:ext cx="533400" cy="228600"/>
          </a:xfrm>
          <a:prstGeom prst="line">
            <a:avLst/>
          </a:prstGeom>
          <a:noFill/>
          <a:ln w="9525">
            <a:solidFill>
              <a:schemeClr val="tx1"/>
            </a:solidFill>
            <a:round/>
            <a:headEnd/>
            <a:tailEnd/>
          </a:ln>
          <a:effectLst/>
        </p:spPr>
        <p:txBody>
          <a:bodyPr wrap="none" anchor="ctr"/>
          <a:lstStyle/>
          <a:p>
            <a:endParaRPr lang="en-US"/>
          </a:p>
        </p:txBody>
      </p:sp>
      <p:sp>
        <p:nvSpPr>
          <p:cNvPr id="288787" name="Text Box 19"/>
          <p:cNvSpPr txBox="1">
            <a:spLocks noChangeArrowheads="1"/>
          </p:cNvSpPr>
          <p:nvPr/>
        </p:nvSpPr>
        <p:spPr bwMode="auto">
          <a:xfrm>
            <a:off x="1066800" y="53784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obj4</a:t>
            </a:r>
          </a:p>
        </p:txBody>
      </p:sp>
      <p:sp>
        <p:nvSpPr>
          <p:cNvPr id="288788" name="Oval 20"/>
          <p:cNvSpPr>
            <a:spLocks noChangeArrowheads="1"/>
          </p:cNvSpPr>
          <p:nvPr/>
        </p:nvSpPr>
        <p:spPr bwMode="auto">
          <a:xfrm>
            <a:off x="2895600" y="5638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$70</a:t>
            </a:r>
            <a:endParaRPr lang="es-MX"/>
          </a:p>
        </p:txBody>
      </p:sp>
      <p:sp>
        <p:nvSpPr>
          <p:cNvPr id="288789" name="Line 21"/>
          <p:cNvSpPr>
            <a:spLocks noChangeShapeType="1"/>
          </p:cNvSpPr>
          <p:nvPr/>
        </p:nvSpPr>
        <p:spPr bwMode="auto">
          <a:xfrm>
            <a:off x="3581400" y="5410200"/>
            <a:ext cx="457200" cy="228600"/>
          </a:xfrm>
          <a:prstGeom prst="line">
            <a:avLst/>
          </a:prstGeom>
          <a:noFill/>
          <a:ln w="9525">
            <a:solidFill>
              <a:schemeClr val="tx1"/>
            </a:solidFill>
            <a:round/>
            <a:headEnd/>
            <a:tailEnd/>
          </a:ln>
          <a:effectLst/>
        </p:spPr>
        <p:txBody>
          <a:bodyPr wrap="none" anchor="ctr"/>
          <a:lstStyle/>
          <a:p>
            <a:endParaRPr lang="en-US"/>
          </a:p>
        </p:txBody>
      </p:sp>
      <p:sp>
        <p:nvSpPr>
          <p:cNvPr id="288790" name="Oval 22"/>
          <p:cNvSpPr>
            <a:spLocks noChangeArrowheads="1"/>
          </p:cNvSpPr>
          <p:nvPr/>
        </p:nvSpPr>
        <p:spPr bwMode="auto">
          <a:xfrm>
            <a:off x="4800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$98</a:t>
            </a:r>
            <a:endParaRPr lang="es-MX"/>
          </a:p>
        </p:txBody>
      </p:sp>
      <p:sp>
        <p:nvSpPr>
          <p:cNvPr id="288791" name="Line 23"/>
          <p:cNvSpPr>
            <a:spLocks noChangeShapeType="1"/>
          </p:cNvSpPr>
          <p:nvPr/>
        </p:nvSpPr>
        <p:spPr bwMode="auto">
          <a:xfrm>
            <a:off x="4343400" y="3505200"/>
            <a:ext cx="990600" cy="228600"/>
          </a:xfrm>
          <a:prstGeom prst="line">
            <a:avLst/>
          </a:prstGeom>
          <a:noFill/>
          <a:ln w="9525">
            <a:solidFill>
              <a:schemeClr val="tx1"/>
            </a:solidFill>
            <a:round/>
            <a:headEnd/>
            <a:tailEnd/>
          </a:ln>
          <a:effectLst/>
        </p:spPr>
        <p:txBody>
          <a:bodyPr wrap="none" anchor="ctr"/>
          <a:lstStyle/>
          <a:p>
            <a:endParaRPr lang="en-US"/>
          </a:p>
        </p:txBody>
      </p:sp>
      <p:sp>
        <p:nvSpPr>
          <p:cNvPr id="288792" name="Oval 24"/>
          <p:cNvSpPr>
            <a:spLocks noChangeArrowheads="1"/>
          </p:cNvSpPr>
          <p:nvPr/>
        </p:nvSpPr>
        <p:spPr bwMode="auto">
          <a:xfrm>
            <a:off x="41148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$90</a:t>
            </a:r>
          </a:p>
          <a:p>
            <a:pPr algn="ctr"/>
            <a:r>
              <a:rPr lang="es-MX" sz="1400" i="1"/>
              <a:t>Pacum = 12</a:t>
            </a:r>
          </a:p>
          <a:p>
            <a:pPr algn="ctr"/>
            <a:r>
              <a:rPr lang="es-MX" sz="1400" i="1"/>
              <a:t>Vposible = $98</a:t>
            </a:r>
            <a:endParaRPr lang="es-MX"/>
          </a:p>
        </p:txBody>
      </p:sp>
      <p:sp>
        <p:nvSpPr>
          <p:cNvPr id="288793" name="Line 25"/>
          <p:cNvSpPr>
            <a:spLocks noChangeShapeType="1"/>
          </p:cNvSpPr>
          <p:nvPr/>
        </p:nvSpPr>
        <p:spPr bwMode="auto">
          <a:xfrm flipV="1">
            <a:off x="4876800" y="4495800"/>
            <a:ext cx="228600" cy="152400"/>
          </a:xfrm>
          <a:prstGeom prst="line">
            <a:avLst/>
          </a:prstGeom>
          <a:noFill/>
          <a:ln w="9525">
            <a:solidFill>
              <a:schemeClr val="tx1"/>
            </a:solidFill>
            <a:round/>
            <a:headEnd/>
            <a:tailEnd/>
          </a:ln>
          <a:effectLst/>
        </p:spPr>
        <p:txBody>
          <a:bodyPr wrap="none" anchor="ctr"/>
          <a:lstStyle/>
          <a:p>
            <a:endParaRPr lang="en-US"/>
          </a:p>
        </p:txBody>
      </p:sp>
      <p:sp>
        <p:nvSpPr>
          <p:cNvPr id="288794" name="Text Box 26"/>
          <p:cNvSpPr txBox="1">
            <a:spLocks noChangeArrowheads="1"/>
          </p:cNvSpPr>
          <p:nvPr/>
        </p:nvSpPr>
        <p:spPr bwMode="auto">
          <a:xfrm>
            <a:off x="3657600" y="434340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obj3</a:t>
            </a:r>
          </a:p>
        </p:txBody>
      </p:sp>
      <p:sp>
        <p:nvSpPr>
          <p:cNvPr id="288795" name="Oval 27"/>
          <p:cNvSpPr>
            <a:spLocks noChangeArrowheads="1"/>
          </p:cNvSpPr>
          <p:nvPr/>
        </p:nvSpPr>
        <p:spPr bwMode="auto">
          <a:xfrm>
            <a:off x="4724400" y="5638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$100</a:t>
            </a:r>
          </a:p>
          <a:p>
            <a:pPr algn="ctr"/>
            <a:r>
              <a:rPr lang="es-MX" sz="1400" i="1"/>
              <a:t>Pacum = </a:t>
            </a:r>
            <a:r>
              <a:rPr lang="es-MX" sz="1400" b="1" i="1"/>
              <a:t>17</a:t>
            </a:r>
            <a:endParaRPr lang="es-MX"/>
          </a:p>
        </p:txBody>
      </p:sp>
      <p:sp>
        <p:nvSpPr>
          <p:cNvPr id="288796" name="Oval 28"/>
          <p:cNvSpPr>
            <a:spLocks noChangeArrowheads="1"/>
          </p:cNvSpPr>
          <p:nvPr/>
        </p:nvSpPr>
        <p:spPr bwMode="auto">
          <a:xfrm>
            <a:off x="6553200" y="5638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$90</a:t>
            </a:r>
          </a:p>
          <a:p>
            <a:pPr algn="ctr"/>
            <a:r>
              <a:rPr lang="es-MX" sz="1400" i="1"/>
              <a:t>Pacum = 12</a:t>
            </a:r>
          </a:p>
          <a:p>
            <a:pPr algn="ctr"/>
            <a:r>
              <a:rPr lang="es-MX" sz="1400" i="1"/>
              <a:t>Vposible = $90</a:t>
            </a:r>
            <a:endParaRPr lang="es-MX"/>
          </a:p>
        </p:txBody>
      </p:sp>
      <p:sp>
        <p:nvSpPr>
          <p:cNvPr id="288797" name="Line 29"/>
          <p:cNvSpPr>
            <a:spLocks noChangeShapeType="1"/>
          </p:cNvSpPr>
          <p:nvPr/>
        </p:nvSpPr>
        <p:spPr bwMode="auto">
          <a:xfrm flipH="1" flipV="1">
            <a:off x="5562600" y="5334000"/>
            <a:ext cx="1752600" cy="304800"/>
          </a:xfrm>
          <a:prstGeom prst="line">
            <a:avLst/>
          </a:prstGeom>
          <a:noFill/>
          <a:ln w="9525">
            <a:solidFill>
              <a:schemeClr val="tx1"/>
            </a:solidFill>
            <a:round/>
            <a:headEnd/>
            <a:tailEnd/>
          </a:ln>
          <a:effectLst/>
        </p:spPr>
        <p:txBody>
          <a:bodyPr wrap="none" anchor="ctr"/>
          <a:lstStyle/>
          <a:p>
            <a:endParaRPr lang="en-US"/>
          </a:p>
        </p:txBody>
      </p:sp>
      <p:sp>
        <p:nvSpPr>
          <p:cNvPr id="288798" name="Line 30"/>
          <p:cNvSpPr>
            <a:spLocks noChangeShapeType="1"/>
          </p:cNvSpPr>
          <p:nvPr/>
        </p:nvSpPr>
        <p:spPr bwMode="auto">
          <a:xfrm flipH="1" flipV="1">
            <a:off x="5181600" y="5486400"/>
            <a:ext cx="304800" cy="152400"/>
          </a:xfrm>
          <a:prstGeom prst="line">
            <a:avLst/>
          </a:prstGeom>
          <a:noFill/>
          <a:ln w="9525">
            <a:solidFill>
              <a:schemeClr val="tx1"/>
            </a:solidFill>
            <a:round/>
            <a:headEnd/>
            <a:tailEnd/>
          </a:ln>
          <a:effectLst/>
        </p:spPr>
        <p:txBody>
          <a:bodyPr wrap="none" anchor="ctr"/>
          <a:lstStyle/>
          <a:p>
            <a:endParaRPr lang="en-US"/>
          </a:p>
        </p:txBody>
      </p:sp>
      <p:sp>
        <p:nvSpPr>
          <p:cNvPr id="288799" name="Oval 31"/>
          <p:cNvSpPr>
            <a:spLocks noChangeArrowheads="1"/>
          </p:cNvSpPr>
          <p:nvPr/>
        </p:nvSpPr>
        <p:spPr bwMode="auto">
          <a:xfrm>
            <a:off x="66294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$50</a:t>
            </a:r>
            <a:endParaRPr lang="es-MX"/>
          </a:p>
        </p:txBody>
      </p:sp>
      <p:sp>
        <p:nvSpPr>
          <p:cNvPr id="288800" name="Line 32"/>
          <p:cNvSpPr>
            <a:spLocks noChangeShapeType="1"/>
          </p:cNvSpPr>
          <p:nvPr/>
        </p:nvSpPr>
        <p:spPr bwMode="auto">
          <a:xfrm flipH="1" flipV="1">
            <a:off x="6324600" y="4343400"/>
            <a:ext cx="990600" cy="304800"/>
          </a:xfrm>
          <a:prstGeom prst="line">
            <a:avLst/>
          </a:prstGeom>
          <a:noFill/>
          <a:ln w="9525">
            <a:solidFill>
              <a:schemeClr val="tx1"/>
            </a:solidFill>
            <a:round/>
            <a:headEnd/>
            <a:tailEnd/>
          </a:ln>
          <a:effectLst/>
        </p:spPr>
        <p:txBody>
          <a:bodyPr wrap="none" anchor="ctr"/>
          <a:lstStyle/>
          <a:p>
            <a:endParaRPr lang="en-US"/>
          </a:p>
        </p:txBody>
      </p:sp>
      <p:sp>
        <p:nvSpPr>
          <p:cNvPr id="288801" name="Oval 33"/>
          <p:cNvSpPr>
            <a:spLocks noChangeArrowheads="1"/>
          </p:cNvSpPr>
          <p:nvPr/>
        </p:nvSpPr>
        <p:spPr bwMode="auto">
          <a:xfrm>
            <a:off x="6477000" y="28956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$0</a:t>
            </a:r>
          </a:p>
          <a:p>
            <a:pPr algn="ctr"/>
            <a:r>
              <a:rPr lang="es-MX" sz="1400" i="1"/>
              <a:t>Pacum = 0</a:t>
            </a:r>
          </a:p>
          <a:p>
            <a:pPr algn="ctr"/>
            <a:r>
              <a:rPr lang="es-MX" sz="1400" i="1"/>
              <a:t>Vposible = $82</a:t>
            </a:r>
            <a:endParaRPr lang="es-MX"/>
          </a:p>
        </p:txBody>
      </p:sp>
      <p:sp>
        <p:nvSpPr>
          <p:cNvPr id="288802" name="Line 34"/>
          <p:cNvSpPr>
            <a:spLocks noChangeShapeType="1"/>
          </p:cNvSpPr>
          <p:nvPr/>
        </p:nvSpPr>
        <p:spPr bwMode="auto">
          <a:xfrm>
            <a:off x="5715000" y="2590800"/>
            <a:ext cx="1524000" cy="3048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fld id="{4D487E55-9A03-44D1-BAA1-2B75BB630CAF}" type="slidenum">
              <a:rPr lang="es-MX"/>
              <a:pPr/>
              <a:t>73</a:t>
            </a:fld>
            <a:endParaRPr lang="es-MX"/>
          </a:p>
        </p:txBody>
      </p:sp>
      <p:sp>
        <p:nvSpPr>
          <p:cNvPr id="289794" name="Rectangle 2"/>
          <p:cNvSpPr>
            <a:spLocks noGrp="1" noChangeArrowheads="1"/>
          </p:cNvSpPr>
          <p:nvPr>
            <p:ph type="title"/>
          </p:nvPr>
        </p:nvSpPr>
        <p:spPr/>
        <p:txBody>
          <a:bodyPr/>
          <a:lstStyle/>
          <a:p>
            <a:pPr algn="l"/>
            <a:r>
              <a:rPr lang="es-MX"/>
              <a:t>    Ejemplo</a:t>
            </a:r>
          </a:p>
        </p:txBody>
      </p:sp>
      <p:sp>
        <p:nvSpPr>
          <p:cNvPr id="289795" name="Text Box 3"/>
          <p:cNvSpPr txBox="1">
            <a:spLocks noChangeArrowheads="1"/>
          </p:cNvSpPr>
          <p:nvPr/>
        </p:nvSpPr>
        <p:spPr bwMode="auto">
          <a:xfrm>
            <a:off x="5715000" y="457200"/>
            <a:ext cx="3179763" cy="1014413"/>
          </a:xfrm>
          <a:prstGeom prst="rect">
            <a:avLst/>
          </a:prstGeom>
          <a:noFill/>
          <a:ln w="9525">
            <a:solidFill>
              <a:srgbClr val="CC0000"/>
            </a:solidFill>
            <a:miter lim="800000"/>
            <a:headEnd/>
            <a:tailEnd/>
          </a:ln>
          <a:effectLst/>
        </p:spPr>
        <p:txBody>
          <a:bodyPr wrap="none">
            <a:spAutoFit/>
          </a:bodyPr>
          <a:lstStyle/>
          <a:p>
            <a:r>
              <a:rPr lang="es-MX" sz="1200"/>
              <a:t>PESO MOCHILA = 16</a:t>
            </a:r>
          </a:p>
          <a:p>
            <a:r>
              <a:rPr lang="es-MX" sz="1200"/>
              <a:t>Objeto</a:t>
            </a:r>
            <a:r>
              <a:rPr lang="es-MX" sz="1200" baseline="-25000"/>
              <a:t>1</a:t>
            </a:r>
            <a:r>
              <a:rPr lang="es-MX" sz="1200"/>
              <a:t>, valor</a:t>
            </a:r>
            <a:r>
              <a:rPr lang="es-MX" sz="1200" baseline="-25000"/>
              <a:t>1</a:t>
            </a:r>
            <a:r>
              <a:rPr lang="es-MX" sz="1200"/>
              <a:t>: $40, peso</a:t>
            </a:r>
            <a:r>
              <a:rPr lang="es-MX" sz="1200" baseline="-25000"/>
              <a:t>1</a:t>
            </a:r>
            <a:r>
              <a:rPr lang="es-MX" sz="1200"/>
              <a:t>: 2, valor</a:t>
            </a:r>
            <a:r>
              <a:rPr lang="es-MX" sz="1200" baseline="-25000"/>
              <a:t>1</a:t>
            </a:r>
            <a:r>
              <a:rPr lang="es-MX" sz="1200"/>
              <a:t>/peso</a:t>
            </a:r>
            <a:r>
              <a:rPr lang="es-MX" sz="1200" baseline="-25000"/>
              <a:t>1</a:t>
            </a:r>
            <a:r>
              <a:rPr lang="es-MX" sz="1200"/>
              <a:t> = $20</a:t>
            </a:r>
          </a:p>
          <a:p>
            <a:r>
              <a:rPr lang="es-MX" sz="1200"/>
              <a:t>Objeto</a:t>
            </a:r>
            <a:r>
              <a:rPr lang="es-MX" sz="1200" baseline="-25000"/>
              <a:t>2</a:t>
            </a:r>
            <a:r>
              <a:rPr lang="es-MX" sz="1200"/>
              <a:t>, valor</a:t>
            </a:r>
            <a:r>
              <a:rPr lang="es-MX" sz="1200" baseline="-25000"/>
              <a:t>2</a:t>
            </a:r>
            <a:r>
              <a:rPr lang="es-MX" sz="1200"/>
              <a:t>: $30, peso</a:t>
            </a:r>
            <a:r>
              <a:rPr lang="es-MX" sz="1200" baseline="-25000"/>
              <a:t>2</a:t>
            </a:r>
            <a:r>
              <a:rPr lang="es-MX" sz="1200"/>
              <a:t>: 5, valor</a:t>
            </a:r>
            <a:r>
              <a:rPr lang="es-MX" sz="1200" baseline="-25000"/>
              <a:t>2</a:t>
            </a:r>
            <a:r>
              <a:rPr lang="es-MX" sz="1200"/>
              <a:t>/peso</a:t>
            </a:r>
            <a:r>
              <a:rPr lang="es-MX" sz="1200" baseline="-25000"/>
              <a:t>2</a:t>
            </a:r>
            <a:r>
              <a:rPr lang="es-MX" sz="1200"/>
              <a:t> = $6</a:t>
            </a:r>
          </a:p>
          <a:p>
            <a:r>
              <a:rPr lang="es-MX" sz="1200"/>
              <a:t>Objeto</a:t>
            </a:r>
            <a:r>
              <a:rPr lang="es-MX" sz="1200" baseline="-25000"/>
              <a:t>3</a:t>
            </a:r>
            <a:r>
              <a:rPr lang="es-MX" sz="1200"/>
              <a:t>, valor</a:t>
            </a:r>
            <a:r>
              <a:rPr lang="es-MX" sz="1200" baseline="-25000"/>
              <a:t>3</a:t>
            </a:r>
            <a:r>
              <a:rPr lang="es-MX" sz="1200"/>
              <a:t>: $50, peso</a:t>
            </a:r>
            <a:r>
              <a:rPr lang="es-MX" sz="1200" baseline="-25000"/>
              <a:t>3</a:t>
            </a:r>
            <a:r>
              <a:rPr lang="es-MX" sz="1200"/>
              <a:t>: 10, valor</a:t>
            </a:r>
            <a:r>
              <a:rPr lang="es-MX" sz="1200" baseline="-25000"/>
              <a:t>3</a:t>
            </a:r>
            <a:r>
              <a:rPr lang="es-MX" sz="1200"/>
              <a:t>/peso</a:t>
            </a:r>
            <a:r>
              <a:rPr lang="es-MX" sz="1200" baseline="-25000"/>
              <a:t>3</a:t>
            </a:r>
            <a:r>
              <a:rPr lang="es-MX" sz="1200"/>
              <a:t> = $5</a:t>
            </a:r>
          </a:p>
          <a:p>
            <a:r>
              <a:rPr lang="es-MX" sz="1200"/>
              <a:t>Objeto</a:t>
            </a:r>
            <a:r>
              <a:rPr lang="es-MX" sz="1200" baseline="-25000"/>
              <a:t>4</a:t>
            </a:r>
            <a:r>
              <a:rPr lang="es-MX" sz="1200"/>
              <a:t>, valor</a:t>
            </a:r>
            <a:r>
              <a:rPr lang="es-MX" sz="1200" baseline="-25000"/>
              <a:t>4</a:t>
            </a:r>
            <a:r>
              <a:rPr lang="es-MX" sz="1200"/>
              <a:t>: $10, peso</a:t>
            </a:r>
            <a:r>
              <a:rPr lang="es-MX" sz="1200" baseline="-25000"/>
              <a:t>4</a:t>
            </a:r>
            <a:r>
              <a:rPr lang="es-MX" sz="1200"/>
              <a:t>: 5, valor</a:t>
            </a:r>
            <a:r>
              <a:rPr lang="es-MX" sz="1200" baseline="-25000"/>
              <a:t>4</a:t>
            </a:r>
            <a:r>
              <a:rPr lang="es-MX" sz="1200"/>
              <a:t>/peso</a:t>
            </a:r>
            <a:r>
              <a:rPr lang="es-MX" sz="1200" baseline="-25000"/>
              <a:t>4</a:t>
            </a:r>
            <a:r>
              <a:rPr lang="es-MX" sz="1200"/>
              <a:t> = $2</a:t>
            </a:r>
            <a:endParaRPr lang="es-MX"/>
          </a:p>
        </p:txBody>
      </p:sp>
      <p:sp>
        <p:nvSpPr>
          <p:cNvPr id="289796" name="Oval 4"/>
          <p:cNvSpPr>
            <a:spLocks noChangeArrowheads="1"/>
          </p:cNvSpPr>
          <p:nvPr/>
        </p:nvSpPr>
        <p:spPr bwMode="auto">
          <a:xfrm>
            <a:off x="4038600" y="20574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$0</a:t>
            </a:r>
          </a:p>
          <a:p>
            <a:pPr algn="ctr"/>
            <a:r>
              <a:rPr lang="es-MX" sz="1400" i="1"/>
              <a:t>Pacum = 0</a:t>
            </a:r>
          </a:p>
          <a:p>
            <a:pPr algn="ctr"/>
            <a:r>
              <a:rPr lang="es-MX" sz="1400" i="1"/>
              <a:t>Vposible = $115</a:t>
            </a:r>
            <a:endParaRPr lang="es-MX"/>
          </a:p>
        </p:txBody>
      </p:sp>
      <p:sp>
        <p:nvSpPr>
          <p:cNvPr id="289797" name="Text Box 5"/>
          <p:cNvSpPr txBox="1">
            <a:spLocks noChangeArrowheads="1"/>
          </p:cNvSpPr>
          <p:nvPr/>
        </p:nvSpPr>
        <p:spPr bwMode="auto">
          <a:xfrm>
            <a:off x="6248400" y="2133600"/>
            <a:ext cx="2711450" cy="466725"/>
          </a:xfrm>
          <a:prstGeom prst="rect">
            <a:avLst/>
          </a:prstGeom>
          <a:noFill/>
          <a:ln w="9525">
            <a:solidFill>
              <a:schemeClr val="accent2"/>
            </a:solidFill>
            <a:miter lim="800000"/>
            <a:headEnd/>
            <a:tailEnd/>
          </a:ln>
          <a:effectLst/>
        </p:spPr>
        <p:txBody>
          <a:bodyPr wrap="none">
            <a:spAutoFit/>
          </a:bodyPr>
          <a:lstStyle/>
          <a:p>
            <a:r>
              <a:rPr lang="es-MX" b="1"/>
              <a:t>Valor óptimo = $90</a:t>
            </a:r>
          </a:p>
        </p:txBody>
      </p:sp>
      <p:sp>
        <p:nvSpPr>
          <p:cNvPr id="289798" name="Oval 6"/>
          <p:cNvSpPr>
            <a:spLocks noChangeArrowheads="1"/>
          </p:cNvSpPr>
          <p:nvPr/>
        </p:nvSpPr>
        <p:spPr bwMode="auto">
          <a:xfrm>
            <a:off x="2743200" y="28956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$115</a:t>
            </a:r>
            <a:endParaRPr lang="es-MX"/>
          </a:p>
        </p:txBody>
      </p:sp>
      <p:sp>
        <p:nvSpPr>
          <p:cNvPr id="289799" name="Line 7"/>
          <p:cNvSpPr>
            <a:spLocks noChangeShapeType="1"/>
          </p:cNvSpPr>
          <p:nvPr/>
        </p:nvSpPr>
        <p:spPr bwMode="auto">
          <a:xfrm flipV="1">
            <a:off x="3581400" y="2667000"/>
            <a:ext cx="533400" cy="228600"/>
          </a:xfrm>
          <a:prstGeom prst="line">
            <a:avLst/>
          </a:prstGeom>
          <a:noFill/>
          <a:ln w="9525">
            <a:solidFill>
              <a:schemeClr val="tx1"/>
            </a:solidFill>
            <a:round/>
            <a:headEnd/>
            <a:tailEnd/>
          </a:ln>
          <a:effectLst/>
        </p:spPr>
        <p:txBody>
          <a:bodyPr wrap="none" anchor="ctr"/>
          <a:lstStyle/>
          <a:p>
            <a:endParaRPr lang="en-US"/>
          </a:p>
        </p:txBody>
      </p:sp>
      <p:sp>
        <p:nvSpPr>
          <p:cNvPr id="289800" name="Text Box 8"/>
          <p:cNvSpPr txBox="1">
            <a:spLocks noChangeArrowheads="1"/>
          </p:cNvSpPr>
          <p:nvPr/>
        </p:nvSpPr>
        <p:spPr bwMode="auto">
          <a:xfrm>
            <a:off x="2914650" y="24066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obj1</a:t>
            </a:r>
          </a:p>
        </p:txBody>
      </p:sp>
      <p:sp>
        <p:nvSpPr>
          <p:cNvPr id="289801" name="Oval 9"/>
          <p:cNvSpPr>
            <a:spLocks noChangeArrowheads="1"/>
          </p:cNvSpPr>
          <p:nvPr/>
        </p:nvSpPr>
        <p:spPr bwMode="auto">
          <a:xfrm>
            <a:off x="1371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$115</a:t>
            </a:r>
            <a:endParaRPr lang="es-MX"/>
          </a:p>
        </p:txBody>
      </p:sp>
      <p:sp>
        <p:nvSpPr>
          <p:cNvPr id="289802" name="Line 10"/>
          <p:cNvSpPr>
            <a:spLocks noChangeShapeType="1"/>
          </p:cNvSpPr>
          <p:nvPr/>
        </p:nvSpPr>
        <p:spPr bwMode="auto">
          <a:xfrm flipV="1">
            <a:off x="2266950" y="3505200"/>
            <a:ext cx="533400" cy="228600"/>
          </a:xfrm>
          <a:prstGeom prst="line">
            <a:avLst/>
          </a:prstGeom>
          <a:noFill/>
          <a:ln w="9525">
            <a:solidFill>
              <a:schemeClr val="tx1"/>
            </a:solidFill>
            <a:round/>
            <a:headEnd/>
            <a:tailEnd/>
          </a:ln>
          <a:effectLst/>
        </p:spPr>
        <p:txBody>
          <a:bodyPr wrap="none" anchor="ctr"/>
          <a:lstStyle/>
          <a:p>
            <a:endParaRPr lang="en-US"/>
          </a:p>
        </p:txBody>
      </p:sp>
      <p:sp>
        <p:nvSpPr>
          <p:cNvPr id="289803" name="Text Box 11"/>
          <p:cNvSpPr txBox="1">
            <a:spLocks noChangeArrowheads="1"/>
          </p:cNvSpPr>
          <p:nvPr/>
        </p:nvSpPr>
        <p:spPr bwMode="auto">
          <a:xfrm>
            <a:off x="1600200" y="32448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obj2</a:t>
            </a:r>
          </a:p>
        </p:txBody>
      </p:sp>
      <p:sp>
        <p:nvSpPr>
          <p:cNvPr id="289804" name="Oval 12"/>
          <p:cNvSpPr>
            <a:spLocks noChangeArrowheads="1"/>
          </p:cNvSpPr>
          <p:nvPr/>
        </p:nvSpPr>
        <p:spPr bwMode="auto">
          <a:xfrm>
            <a:off x="762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$120</a:t>
            </a:r>
          </a:p>
          <a:p>
            <a:pPr algn="ctr"/>
            <a:r>
              <a:rPr lang="es-MX" sz="1400" i="1"/>
              <a:t>Pacum = 17</a:t>
            </a:r>
            <a:endParaRPr lang="es-MX"/>
          </a:p>
        </p:txBody>
      </p:sp>
      <p:sp>
        <p:nvSpPr>
          <p:cNvPr id="289805" name="Line 13"/>
          <p:cNvSpPr>
            <a:spLocks noChangeShapeType="1"/>
          </p:cNvSpPr>
          <p:nvPr/>
        </p:nvSpPr>
        <p:spPr bwMode="auto">
          <a:xfrm flipV="1">
            <a:off x="971550" y="4419600"/>
            <a:ext cx="533400" cy="228600"/>
          </a:xfrm>
          <a:prstGeom prst="line">
            <a:avLst/>
          </a:prstGeom>
          <a:noFill/>
          <a:ln w="9525">
            <a:solidFill>
              <a:schemeClr val="tx1"/>
            </a:solidFill>
            <a:round/>
            <a:headEnd/>
            <a:tailEnd/>
          </a:ln>
          <a:effectLst/>
        </p:spPr>
        <p:txBody>
          <a:bodyPr wrap="none" anchor="ctr"/>
          <a:lstStyle/>
          <a:p>
            <a:endParaRPr lang="en-US"/>
          </a:p>
        </p:txBody>
      </p:sp>
      <p:sp>
        <p:nvSpPr>
          <p:cNvPr id="289806" name="Text Box 14"/>
          <p:cNvSpPr txBox="1">
            <a:spLocks noChangeArrowheads="1"/>
          </p:cNvSpPr>
          <p:nvPr/>
        </p:nvSpPr>
        <p:spPr bwMode="auto">
          <a:xfrm>
            <a:off x="304800" y="41592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obj3</a:t>
            </a:r>
          </a:p>
        </p:txBody>
      </p:sp>
      <p:sp>
        <p:nvSpPr>
          <p:cNvPr id="289807" name="Oval 15"/>
          <p:cNvSpPr>
            <a:spLocks noChangeArrowheads="1"/>
          </p:cNvSpPr>
          <p:nvPr/>
        </p:nvSpPr>
        <p:spPr bwMode="auto">
          <a:xfrm>
            <a:off x="22098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$80</a:t>
            </a:r>
            <a:endParaRPr lang="es-MX"/>
          </a:p>
        </p:txBody>
      </p:sp>
      <p:sp>
        <p:nvSpPr>
          <p:cNvPr id="289808" name="Line 16"/>
          <p:cNvSpPr>
            <a:spLocks noChangeShapeType="1"/>
          </p:cNvSpPr>
          <p:nvPr/>
        </p:nvSpPr>
        <p:spPr bwMode="auto">
          <a:xfrm>
            <a:off x="2895600" y="4419600"/>
            <a:ext cx="457200" cy="228600"/>
          </a:xfrm>
          <a:prstGeom prst="line">
            <a:avLst/>
          </a:prstGeom>
          <a:noFill/>
          <a:ln w="9525">
            <a:solidFill>
              <a:schemeClr val="tx1"/>
            </a:solidFill>
            <a:round/>
            <a:headEnd/>
            <a:tailEnd/>
          </a:ln>
          <a:effectLst/>
        </p:spPr>
        <p:txBody>
          <a:bodyPr wrap="none" anchor="ctr"/>
          <a:lstStyle/>
          <a:p>
            <a:endParaRPr lang="en-US"/>
          </a:p>
        </p:txBody>
      </p:sp>
      <p:sp>
        <p:nvSpPr>
          <p:cNvPr id="289809" name="Oval 17"/>
          <p:cNvSpPr>
            <a:spLocks noChangeArrowheads="1"/>
          </p:cNvSpPr>
          <p:nvPr/>
        </p:nvSpPr>
        <p:spPr bwMode="auto">
          <a:xfrm>
            <a:off x="1143000" y="567055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$80</a:t>
            </a:r>
          </a:p>
          <a:p>
            <a:pPr algn="ctr"/>
            <a:r>
              <a:rPr lang="es-MX" sz="1400" i="1"/>
              <a:t>Pacum = 12</a:t>
            </a:r>
          </a:p>
          <a:p>
            <a:pPr algn="ctr"/>
            <a:r>
              <a:rPr lang="es-MX" sz="1400" i="1"/>
              <a:t>Vposible = $80</a:t>
            </a:r>
            <a:endParaRPr lang="es-MX"/>
          </a:p>
        </p:txBody>
      </p:sp>
      <p:sp>
        <p:nvSpPr>
          <p:cNvPr id="289810" name="Line 18"/>
          <p:cNvSpPr>
            <a:spLocks noChangeShapeType="1"/>
          </p:cNvSpPr>
          <p:nvPr/>
        </p:nvSpPr>
        <p:spPr bwMode="auto">
          <a:xfrm flipV="1">
            <a:off x="2038350" y="5441950"/>
            <a:ext cx="533400" cy="228600"/>
          </a:xfrm>
          <a:prstGeom prst="line">
            <a:avLst/>
          </a:prstGeom>
          <a:noFill/>
          <a:ln w="9525">
            <a:solidFill>
              <a:schemeClr val="tx1"/>
            </a:solidFill>
            <a:round/>
            <a:headEnd/>
            <a:tailEnd/>
          </a:ln>
          <a:effectLst/>
        </p:spPr>
        <p:txBody>
          <a:bodyPr wrap="none" anchor="ctr"/>
          <a:lstStyle/>
          <a:p>
            <a:endParaRPr lang="en-US"/>
          </a:p>
        </p:txBody>
      </p:sp>
      <p:sp>
        <p:nvSpPr>
          <p:cNvPr id="289811" name="Text Box 19"/>
          <p:cNvSpPr txBox="1">
            <a:spLocks noChangeArrowheads="1"/>
          </p:cNvSpPr>
          <p:nvPr/>
        </p:nvSpPr>
        <p:spPr bwMode="auto">
          <a:xfrm>
            <a:off x="1066800" y="537845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obj4</a:t>
            </a:r>
          </a:p>
        </p:txBody>
      </p:sp>
      <p:sp>
        <p:nvSpPr>
          <p:cNvPr id="289812" name="Oval 20"/>
          <p:cNvSpPr>
            <a:spLocks noChangeArrowheads="1"/>
          </p:cNvSpPr>
          <p:nvPr/>
        </p:nvSpPr>
        <p:spPr bwMode="auto">
          <a:xfrm>
            <a:off x="2895600" y="5638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$70</a:t>
            </a:r>
          </a:p>
          <a:p>
            <a:pPr algn="ctr"/>
            <a:r>
              <a:rPr lang="es-MX" sz="1400" i="1"/>
              <a:t>Pacum = 7</a:t>
            </a:r>
          </a:p>
          <a:p>
            <a:pPr algn="ctr"/>
            <a:r>
              <a:rPr lang="es-MX" sz="1400" i="1"/>
              <a:t>Vposible = $70</a:t>
            </a:r>
            <a:endParaRPr lang="es-MX"/>
          </a:p>
        </p:txBody>
      </p:sp>
      <p:sp>
        <p:nvSpPr>
          <p:cNvPr id="289813" name="Line 21"/>
          <p:cNvSpPr>
            <a:spLocks noChangeShapeType="1"/>
          </p:cNvSpPr>
          <p:nvPr/>
        </p:nvSpPr>
        <p:spPr bwMode="auto">
          <a:xfrm>
            <a:off x="3581400" y="5410200"/>
            <a:ext cx="457200" cy="228600"/>
          </a:xfrm>
          <a:prstGeom prst="line">
            <a:avLst/>
          </a:prstGeom>
          <a:noFill/>
          <a:ln w="9525">
            <a:solidFill>
              <a:schemeClr val="tx1"/>
            </a:solidFill>
            <a:round/>
            <a:headEnd/>
            <a:tailEnd/>
          </a:ln>
          <a:effectLst/>
        </p:spPr>
        <p:txBody>
          <a:bodyPr wrap="none" anchor="ctr"/>
          <a:lstStyle/>
          <a:p>
            <a:endParaRPr lang="en-US"/>
          </a:p>
        </p:txBody>
      </p:sp>
      <p:sp>
        <p:nvSpPr>
          <p:cNvPr id="289814" name="Oval 22"/>
          <p:cNvSpPr>
            <a:spLocks noChangeArrowheads="1"/>
          </p:cNvSpPr>
          <p:nvPr/>
        </p:nvSpPr>
        <p:spPr bwMode="auto">
          <a:xfrm>
            <a:off x="4800600" y="3733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$98</a:t>
            </a:r>
            <a:endParaRPr lang="es-MX"/>
          </a:p>
        </p:txBody>
      </p:sp>
      <p:sp>
        <p:nvSpPr>
          <p:cNvPr id="289815" name="Line 23"/>
          <p:cNvSpPr>
            <a:spLocks noChangeShapeType="1"/>
          </p:cNvSpPr>
          <p:nvPr/>
        </p:nvSpPr>
        <p:spPr bwMode="auto">
          <a:xfrm>
            <a:off x="4343400" y="3505200"/>
            <a:ext cx="990600" cy="228600"/>
          </a:xfrm>
          <a:prstGeom prst="line">
            <a:avLst/>
          </a:prstGeom>
          <a:noFill/>
          <a:ln w="9525">
            <a:solidFill>
              <a:schemeClr val="tx1"/>
            </a:solidFill>
            <a:round/>
            <a:headEnd/>
            <a:tailEnd/>
          </a:ln>
          <a:effectLst/>
        </p:spPr>
        <p:txBody>
          <a:bodyPr wrap="none" anchor="ctr"/>
          <a:lstStyle/>
          <a:p>
            <a:endParaRPr lang="en-US"/>
          </a:p>
        </p:txBody>
      </p:sp>
      <p:sp>
        <p:nvSpPr>
          <p:cNvPr id="289816" name="Oval 24"/>
          <p:cNvSpPr>
            <a:spLocks noChangeArrowheads="1"/>
          </p:cNvSpPr>
          <p:nvPr/>
        </p:nvSpPr>
        <p:spPr bwMode="auto">
          <a:xfrm>
            <a:off x="4114800" y="4648200"/>
            <a:ext cx="1676400" cy="838200"/>
          </a:xfrm>
          <a:prstGeom prst="ellipse">
            <a:avLst/>
          </a:prstGeom>
          <a:solidFill>
            <a:srgbClr val="FFCC00"/>
          </a:solidFill>
          <a:ln w="57150">
            <a:solidFill>
              <a:srgbClr val="CC0000"/>
            </a:solidFill>
            <a:round/>
            <a:headEnd/>
            <a:tailEnd/>
          </a:ln>
          <a:effectLst/>
        </p:spPr>
        <p:txBody>
          <a:bodyPr wrap="none" anchor="ctr"/>
          <a:lstStyle/>
          <a:p>
            <a:pPr algn="ctr"/>
            <a:r>
              <a:rPr lang="es-MX" sz="1400" i="1"/>
              <a:t>Vacum = $90</a:t>
            </a:r>
          </a:p>
          <a:p>
            <a:pPr algn="ctr"/>
            <a:r>
              <a:rPr lang="es-MX" sz="1400" i="1"/>
              <a:t>Pacum = 12</a:t>
            </a:r>
          </a:p>
          <a:p>
            <a:pPr algn="ctr"/>
            <a:r>
              <a:rPr lang="es-MX" sz="1400" i="1"/>
              <a:t>Vposible = $98</a:t>
            </a:r>
            <a:endParaRPr lang="es-MX"/>
          </a:p>
        </p:txBody>
      </p:sp>
      <p:sp>
        <p:nvSpPr>
          <p:cNvPr id="289817" name="Line 25"/>
          <p:cNvSpPr>
            <a:spLocks noChangeShapeType="1"/>
          </p:cNvSpPr>
          <p:nvPr/>
        </p:nvSpPr>
        <p:spPr bwMode="auto">
          <a:xfrm flipV="1">
            <a:off x="4876800" y="4495800"/>
            <a:ext cx="228600" cy="152400"/>
          </a:xfrm>
          <a:prstGeom prst="line">
            <a:avLst/>
          </a:prstGeom>
          <a:noFill/>
          <a:ln w="9525">
            <a:solidFill>
              <a:schemeClr val="tx1"/>
            </a:solidFill>
            <a:round/>
            <a:headEnd/>
            <a:tailEnd/>
          </a:ln>
          <a:effectLst/>
        </p:spPr>
        <p:txBody>
          <a:bodyPr wrap="none" anchor="ctr"/>
          <a:lstStyle/>
          <a:p>
            <a:endParaRPr lang="en-US"/>
          </a:p>
        </p:txBody>
      </p:sp>
      <p:sp>
        <p:nvSpPr>
          <p:cNvPr id="289818" name="Text Box 26"/>
          <p:cNvSpPr txBox="1">
            <a:spLocks noChangeArrowheads="1"/>
          </p:cNvSpPr>
          <p:nvPr/>
        </p:nvSpPr>
        <p:spPr bwMode="auto">
          <a:xfrm>
            <a:off x="3657600" y="4343400"/>
            <a:ext cx="1123950" cy="336550"/>
          </a:xfrm>
          <a:prstGeom prst="rect">
            <a:avLst/>
          </a:prstGeom>
          <a:noFill/>
          <a:ln w="9525">
            <a:noFill/>
            <a:miter lim="800000"/>
            <a:headEnd/>
            <a:tailEnd/>
          </a:ln>
          <a:effectLst/>
        </p:spPr>
        <p:txBody>
          <a:bodyPr wrap="none">
            <a:spAutoFit/>
          </a:bodyPr>
          <a:lstStyle/>
          <a:p>
            <a:r>
              <a:rPr lang="es-MX" sz="1600">
                <a:latin typeface="Arial Narrow" pitchFamily="34" charset="0"/>
              </a:rPr>
              <a:t>Incluir a obj3</a:t>
            </a:r>
          </a:p>
        </p:txBody>
      </p:sp>
      <p:sp>
        <p:nvSpPr>
          <p:cNvPr id="289819" name="Oval 27"/>
          <p:cNvSpPr>
            <a:spLocks noChangeArrowheads="1"/>
          </p:cNvSpPr>
          <p:nvPr/>
        </p:nvSpPr>
        <p:spPr bwMode="auto">
          <a:xfrm>
            <a:off x="4724400" y="5638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$100</a:t>
            </a:r>
          </a:p>
          <a:p>
            <a:pPr algn="ctr"/>
            <a:r>
              <a:rPr lang="es-MX" sz="1400" i="1"/>
              <a:t>Pacum = </a:t>
            </a:r>
            <a:r>
              <a:rPr lang="es-MX" sz="1400" b="1" i="1"/>
              <a:t>17</a:t>
            </a:r>
            <a:endParaRPr lang="es-MX"/>
          </a:p>
        </p:txBody>
      </p:sp>
      <p:sp>
        <p:nvSpPr>
          <p:cNvPr id="289820" name="Oval 28"/>
          <p:cNvSpPr>
            <a:spLocks noChangeArrowheads="1"/>
          </p:cNvSpPr>
          <p:nvPr/>
        </p:nvSpPr>
        <p:spPr bwMode="auto">
          <a:xfrm>
            <a:off x="6553200" y="56388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$90</a:t>
            </a:r>
          </a:p>
          <a:p>
            <a:pPr algn="ctr"/>
            <a:r>
              <a:rPr lang="es-MX" sz="1400" i="1"/>
              <a:t>Pacum = 12</a:t>
            </a:r>
          </a:p>
          <a:p>
            <a:pPr algn="ctr"/>
            <a:r>
              <a:rPr lang="es-MX" sz="1400" i="1"/>
              <a:t>Vposible = $90</a:t>
            </a:r>
            <a:endParaRPr lang="es-MX"/>
          </a:p>
        </p:txBody>
      </p:sp>
      <p:sp>
        <p:nvSpPr>
          <p:cNvPr id="289821" name="Line 29"/>
          <p:cNvSpPr>
            <a:spLocks noChangeShapeType="1"/>
          </p:cNvSpPr>
          <p:nvPr/>
        </p:nvSpPr>
        <p:spPr bwMode="auto">
          <a:xfrm flipH="1" flipV="1">
            <a:off x="5562600" y="5334000"/>
            <a:ext cx="1752600" cy="304800"/>
          </a:xfrm>
          <a:prstGeom prst="line">
            <a:avLst/>
          </a:prstGeom>
          <a:noFill/>
          <a:ln w="9525">
            <a:solidFill>
              <a:schemeClr val="tx1"/>
            </a:solidFill>
            <a:round/>
            <a:headEnd/>
            <a:tailEnd/>
          </a:ln>
          <a:effectLst/>
        </p:spPr>
        <p:txBody>
          <a:bodyPr wrap="none" anchor="ctr"/>
          <a:lstStyle/>
          <a:p>
            <a:endParaRPr lang="en-US"/>
          </a:p>
        </p:txBody>
      </p:sp>
      <p:sp>
        <p:nvSpPr>
          <p:cNvPr id="289822" name="Line 30"/>
          <p:cNvSpPr>
            <a:spLocks noChangeShapeType="1"/>
          </p:cNvSpPr>
          <p:nvPr/>
        </p:nvSpPr>
        <p:spPr bwMode="auto">
          <a:xfrm flipH="1" flipV="1">
            <a:off x="5181600" y="5486400"/>
            <a:ext cx="304800" cy="152400"/>
          </a:xfrm>
          <a:prstGeom prst="line">
            <a:avLst/>
          </a:prstGeom>
          <a:noFill/>
          <a:ln w="9525">
            <a:solidFill>
              <a:schemeClr val="tx1"/>
            </a:solidFill>
            <a:round/>
            <a:headEnd/>
            <a:tailEnd/>
          </a:ln>
          <a:effectLst/>
        </p:spPr>
        <p:txBody>
          <a:bodyPr wrap="none" anchor="ctr"/>
          <a:lstStyle/>
          <a:p>
            <a:endParaRPr lang="en-US"/>
          </a:p>
        </p:txBody>
      </p:sp>
      <p:sp>
        <p:nvSpPr>
          <p:cNvPr id="289823" name="Oval 31"/>
          <p:cNvSpPr>
            <a:spLocks noChangeArrowheads="1"/>
          </p:cNvSpPr>
          <p:nvPr/>
        </p:nvSpPr>
        <p:spPr bwMode="auto">
          <a:xfrm>
            <a:off x="6629400" y="46482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$40</a:t>
            </a:r>
          </a:p>
          <a:p>
            <a:pPr algn="ctr"/>
            <a:r>
              <a:rPr lang="es-MX" sz="1400" i="1"/>
              <a:t>Pacum = 2</a:t>
            </a:r>
          </a:p>
          <a:p>
            <a:pPr algn="ctr"/>
            <a:r>
              <a:rPr lang="es-MX" sz="1400" i="1"/>
              <a:t>Vposible = $50</a:t>
            </a:r>
            <a:endParaRPr lang="es-MX"/>
          </a:p>
        </p:txBody>
      </p:sp>
      <p:sp>
        <p:nvSpPr>
          <p:cNvPr id="289824" name="Line 32"/>
          <p:cNvSpPr>
            <a:spLocks noChangeShapeType="1"/>
          </p:cNvSpPr>
          <p:nvPr/>
        </p:nvSpPr>
        <p:spPr bwMode="auto">
          <a:xfrm flipH="1" flipV="1">
            <a:off x="6324600" y="4343400"/>
            <a:ext cx="990600" cy="304800"/>
          </a:xfrm>
          <a:prstGeom prst="line">
            <a:avLst/>
          </a:prstGeom>
          <a:noFill/>
          <a:ln w="9525">
            <a:solidFill>
              <a:schemeClr val="tx1"/>
            </a:solidFill>
            <a:round/>
            <a:headEnd/>
            <a:tailEnd/>
          </a:ln>
          <a:effectLst/>
        </p:spPr>
        <p:txBody>
          <a:bodyPr wrap="none" anchor="ctr"/>
          <a:lstStyle/>
          <a:p>
            <a:endParaRPr lang="en-US"/>
          </a:p>
        </p:txBody>
      </p:sp>
      <p:sp>
        <p:nvSpPr>
          <p:cNvPr id="289825" name="Oval 33"/>
          <p:cNvSpPr>
            <a:spLocks noChangeArrowheads="1"/>
          </p:cNvSpPr>
          <p:nvPr/>
        </p:nvSpPr>
        <p:spPr bwMode="auto">
          <a:xfrm>
            <a:off x="6477000" y="2895600"/>
            <a:ext cx="1676400" cy="838200"/>
          </a:xfrm>
          <a:prstGeom prst="ellipse">
            <a:avLst/>
          </a:prstGeom>
          <a:solidFill>
            <a:srgbClr val="FFCC00"/>
          </a:solidFill>
          <a:ln w="9525">
            <a:solidFill>
              <a:schemeClr val="tx1"/>
            </a:solidFill>
            <a:round/>
            <a:headEnd/>
            <a:tailEnd/>
          </a:ln>
          <a:effectLst/>
        </p:spPr>
        <p:txBody>
          <a:bodyPr wrap="none" anchor="ctr"/>
          <a:lstStyle/>
          <a:p>
            <a:pPr algn="ctr"/>
            <a:r>
              <a:rPr lang="es-MX" sz="1400" i="1"/>
              <a:t>Vacum = $0</a:t>
            </a:r>
          </a:p>
          <a:p>
            <a:pPr algn="ctr"/>
            <a:r>
              <a:rPr lang="es-MX" sz="1400" i="1"/>
              <a:t>Pacum = 0</a:t>
            </a:r>
          </a:p>
          <a:p>
            <a:pPr algn="ctr"/>
            <a:r>
              <a:rPr lang="es-MX" sz="1400" i="1"/>
              <a:t>Vposible = $82</a:t>
            </a:r>
            <a:endParaRPr lang="es-MX"/>
          </a:p>
        </p:txBody>
      </p:sp>
      <p:sp>
        <p:nvSpPr>
          <p:cNvPr id="289826" name="Line 34"/>
          <p:cNvSpPr>
            <a:spLocks noChangeShapeType="1"/>
          </p:cNvSpPr>
          <p:nvPr/>
        </p:nvSpPr>
        <p:spPr bwMode="auto">
          <a:xfrm>
            <a:off x="5715000" y="2590800"/>
            <a:ext cx="1524000" cy="3048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97CE1BC-3FC0-4D03-B17D-D1BEFB54123A}" type="slidenum">
              <a:rPr lang="es-MX"/>
              <a:pPr/>
              <a:t>74</a:t>
            </a:fld>
            <a:endParaRPr lang="es-MX"/>
          </a:p>
        </p:txBody>
      </p:sp>
      <p:sp>
        <p:nvSpPr>
          <p:cNvPr id="290818" name="Rectangle 2"/>
          <p:cNvSpPr>
            <a:spLocks noGrp="1" noChangeArrowheads="1"/>
          </p:cNvSpPr>
          <p:nvPr>
            <p:ph type="title"/>
          </p:nvPr>
        </p:nvSpPr>
        <p:spPr/>
        <p:txBody>
          <a:bodyPr/>
          <a:lstStyle/>
          <a:p>
            <a:r>
              <a:rPr lang="es-MX" sz="3600"/>
              <a:t>Eficiencia en el </a:t>
            </a:r>
            <a:br>
              <a:rPr lang="es-MX" sz="3600"/>
            </a:br>
            <a:r>
              <a:rPr lang="es-MX" sz="3600"/>
              <a:t>problema de la mochila</a:t>
            </a:r>
          </a:p>
        </p:txBody>
      </p:sp>
      <p:sp>
        <p:nvSpPr>
          <p:cNvPr id="290819" name="Rectangle 3"/>
          <p:cNvSpPr>
            <a:spLocks noGrp="1" noChangeArrowheads="1"/>
          </p:cNvSpPr>
          <p:nvPr>
            <p:ph type="body" idx="1"/>
          </p:nvPr>
        </p:nvSpPr>
        <p:spPr>
          <a:xfrm>
            <a:off x="304800" y="1981200"/>
            <a:ext cx="8610600" cy="4114800"/>
          </a:xfrm>
        </p:spPr>
        <p:txBody>
          <a:bodyPr/>
          <a:lstStyle/>
          <a:p>
            <a:r>
              <a:rPr lang="es-MX" sz="2800"/>
              <a:t>El algoritmo por Programación dinámica, tiene un comportamiento para el peor caso de </a:t>
            </a:r>
            <a:r>
              <a:rPr lang="es-MX" sz="2800" b="1"/>
              <a:t>O(minimo(2</a:t>
            </a:r>
            <a:r>
              <a:rPr lang="es-MX" sz="2800" b="1" baseline="30000"/>
              <a:t>n</a:t>
            </a:r>
            <a:r>
              <a:rPr lang="es-MX" sz="2800" b="1"/>
              <a:t>, nP))…</a:t>
            </a:r>
            <a:endParaRPr lang="es-MX" sz="2400"/>
          </a:p>
          <a:p>
            <a:r>
              <a:rPr lang="es-MX" sz="2800"/>
              <a:t>El algoritmo con Backtracking tiene un comportamiento para el peor caso de</a:t>
            </a:r>
            <a:r>
              <a:rPr lang="es-MX" sz="2400"/>
              <a:t> </a:t>
            </a:r>
            <a:r>
              <a:rPr lang="es-MX" sz="2800" b="1"/>
              <a:t>O(2</a:t>
            </a:r>
            <a:r>
              <a:rPr lang="es-MX" sz="2800" b="1" baseline="30000"/>
              <a:t>n</a:t>
            </a:r>
            <a:r>
              <a:rPr lang="es-MX" sz="2800" b="1"/>
              <a:t>)…</a:t>
            </a:r>
          </a:p>
          <a:p>
            <a:r>
              <a:rPr lang="es-MX" sz="2800"/>
              <a:t>Horowitz y Sahni en 1978, hicieron pruebas con ambos algoritmos, y en la práctica resultó mejor el algoritmo con backtracking…</a:t>
            </a:r>
          </a:p>
          <a:p>
            <a:r>
              <a:rPr lang="es-MX" sz="2800"/>
              <a:t>Ellos mismos propusieron una mejora utilizando divide&amp;conquer con programación dinámica, obteniendo un algoritmo con </a:t>
            </a:r>
            <a:r>
              <a:rPr lang="es-MX" sz="2800" b="1"/>
              <a:t>O(2</a:t>
            </a:r>
            <a:r>
              <a:rPr lang="es-MX" sz="2800" b="1" baseline="30000"/>
              <a:t>n/2</a:t>
            </a:r>
            <a:r>
              <a:rPr lang="es-MX" sz="2800" b="1"/>
              <a:t>)</a:t>
            </a:r>
            <a:r>
              <a:rPr lang="es-MX" sz="280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9">
                                            <p:txEl>
                                              <p:pRg st="1" end="1"/>
                                            </p:txEl>
                                          </p:spTgt>
                                        </p:tgtEl>
                                        <p:attrNameLst>
                                          <p:attrName>style.visibility</p:attrName>
                                        </p:attrNameLst>
                                      </p:cBhvr>
                                      <p:to>
                                        <p:strVal val="visible"/>
                                      </p:to>
                                    </p:set>
                                    <p:anim calcmode="lin" valueType="num">
                                      <p:cBhvr additive="base">
                                        <p:cTn id="7" dur="500" fill="hold"/>
                                        <p:tgtEl>
                                          <p:spTgt spid="29081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0819">
                                            <p:txEl>
                                              <p:pRg st="2" end="2"/>
                                            </p:txEl>
                                          </p:spTgt>
                                        </p:tgtEl>
                                        <p:attrNameLst>
                                          <p:attrName>style.visibility</p:attrName>
                                        </p:attrNameLst>
                                      </p:cBhvr>
                                      <p:to>
                                        <p:strVal val="visible"/>
                                      </p:to>
                                    </p:set>
                                    <p:anim calcmode="lin" valueType="num">
                                      <p:cBhvr additive="base">
                                        <p:cTn id="13" dur="500" fill="hold"/>
                                        <p:tgtEl>
                                          <p:spTgt spid="29081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08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0819">
                                            <p:txEl>
                                              <p:pRg st="3" end="3"/>
                                            </p:txEl>
                                          </p:spTgt>
                                        </p:tgtEl>
                                        <p:attrNameLst>
                                          <p:attrName>style.visibility</p:attrName>
                                        </p:attrNameLst>
                                      </p:cBhvr>
                                      <p:to>
                                        <p:strVal val="visible"/>
                                      </p:to>
                                    </p:set>
                                    <p:anim calcmode="lin" valueType="num">
                                      <p:cBhvr additive="base">
                                        <p:cTn id="19" dur="500" fill="hold"/>
                                        <p:tgtEl>
                                          <p:spTgt spid="2908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08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uiExpand="1"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1AC090F-F651-4E61-8EF0-2586A4B5B50D}" type="slidenum">
              <a:rPr lang="es-MX"/>
              <a:pPr/>
              <a:t>75</a:t>
            </a:fld>
            <a:endParaRPr lang="es-MX"/>
          </a:p>
        </p:txBody>
      </p:sp>
      <p:sp>
        <p:nvSpPr>
          <p:cNvPr id="297986" name="Rectangle 2"/>
          <p:cNvSpPr>
            <a:spLocks noGrp="1" noChangeArrowheads="1"/>
          </p:cNvSpPr>
          <p:nvPr>
            <p:ph type="title"/>
          </p:nvPr>
        </p:nvSpPr>
        <p:spPr/>
        <p:txBody>
          <a:bodyPr/>
          <a:lstStyle/>
          <a:p>
            <a:r>
              <a:rPr lang="es-MX"/>
              <a:t>Ejercicio</a:t>
            </a:r>
          </a:p>
        </p:txBody>
      </p:sp>
      <p:sp>
        <p:nvSpPr>
          <p:cNvPr id="297987" name="Rectangle 3"/>
          <p:cNvSpPr>
            <a:spLocks noGrp="1" noChangeArrowheads="1"/>
          </p:cNvSpPr>
          <p:nvPr>
            <p:ph type="body" idx="1"/>
          </p:nvPr>
        </p:nvSpPr>
        <p:spPr>
          <a:xfrm>
            <a:off x="609600" y="2209800"/>
            <a:ext cx="8077200" cy="4114800"/>
          </a:xfrm>
        </p:spPr>
        <p:txBody>
          <a:bodyPr/>
          <a:lstStyle/>
          <a:p>
            <a:r>
              <a:rPr lang="es-MX"/>
              <a:t>Mochila con capacidad de soportar 20 unidades de peso, se tienen los siguientes 3 objetos:</a:t>
            </a:r>
          </a:p>
          <a:p>
            <a:pPr lvl="1"/>
            <a:r>
              <a:rPr lang="es-MX"/>
              <a:t>Objeto</a:t>
            </a:r>
            <a:r>
              <a:rPr lang="es-MX" baseline="-25000"/>
              <a:t>1</a:t>
            </a:r>
            <a:r>
              <a:rPr lang="es-MX"/>
              <a:t>, valor</a:t>
            </a:r>
            <a:r>
              <a:rPr lang="es-MX" baseline="-25000"/>
              <a:t>1</a:t>
            </a:r>
            <a:r>
              <a:rPr lang="es-MX"/>
              <a:t>: $70, peso</a:t>
            </a:r>
            <a:r>
              <a:rPr lang="es-MX" baseline="-25000"/>
              <a:t>1</a:t>
            </a:r>
            <a:r>
              <a:rPr lang="es-MX"/>
              <a:t>: 10, valor</a:t>
            </a:r>
            <a:r>
              <a:rPr lang="es-MX" baseline="-25000"/>
              <a:t>1</a:t>
            </a:r>
            <a:r>
              <a:rPr lang="es-MX"/>
              <a:t>/peso</a:t>
            </a:r>
            <a:r>
              <a:rPr lang="es-MX" baseline="-25000"/>
              <a:t>1</a:t>
            </a:r>
            <a:r>
              <a:rPr lang="es-MX"/>
              <a:t> = $7</a:t>
            </a:r>
          </a:p>
          <a:p>
            <a:pPr lvl="1"/>
            <a:r>
              <a:rPr lang="es-MX"/>
              <a:t>Objeto</a:t>
            </a:r>
            <a:r>
              <a:rPr lang="es-MX" baseline="-25000"/>
              <a:t>2</a:t>
            </a:r>
            <a:r>
              <a:rPr lang="es-MX"/>
              <a:t>, valor</a:t>
            </a:r>
            <a:r>
              <a:rPr lang="es-MX" baseline="-25000"/>
              <a:t>2</a:t>
            </a:r>
            <a:r>
              <a:rPr lang="es-MX"/>
              <a:t>: $48, peso</a:t>
            </a:r>
            <a:r>
              <a:rPr lang="es-MX" baseline="-25000"/>
              <a:t>2</a:t>
            </a:r>
            <a:r>
              <a:rPr lang="es-MX"/>
              <a:t>: 8, valor</a:t>
            </a:r>
            <a:r>
              <a:rPr lang="es-MX" baseline="-25000"/>
              <a:t>2</a:t>
            </a:r>
            <a:r>
              <a:rPr lang="es-MX"/>
              <a:t>/peso</a:t>
            </a:r>
            <a:r>
              <a:rPr lang="es-MX" baseline="-25000"/>
              <a:t>2</a:t>
            </a:r>
            <a:r>
              <a:rPr lang="es-MX"/>
              <a:t> = $6</a:t>
            </a:r>
          </a:p>
          <a:p>
            <a:pPr lvl="1"/>
            <a:r>
              <a:rPr lang="es-MX"/>
              <a:t>Objeto</a:t>
            </a:r>
            <a:r>
              <a:rPr lang="es-MX" baseline="-25000"/>
              <a:t>3</a:t>
            </a:r>
            <a:r>
              <a:rPr lang="es-MX"/>
              <a:t>, valor</a:t>
            </a:r>
            <a:r>
              <a:rPr lang="es-MX" baseline="-25000"/>
              <a:t>3</a:t>
            </a:r>
            <a:r>
              <a:rPr lang="es-MX"/>
              <a:t>: $55, peso</a:t>
            </a:r>
            <a:r>
              <a:rPr lang="es-MX" baseline="-25000"/>
              <a:t>3</a:t>
            </a:r>
            <a:r>
              <a:rPr lang="es-MX"/>
              <a:t>: 11, valor</a:t>
            </a:r>
            <a:r>
              <a:rPr lang="es-MX" baseline="-25000"/>
              <a:t>3</a:t>
            </a:r>
            <a:r>
              <a:rPr lang="es-MX"/>
              <a:t>/peso</a:t>
            </a:r>
            <a:r>
              <a:rPr lang="es-MX" baseline="-25000"/>
              <a:t>3</a:t>
            </a:r>
            <a:r>
              <a:rPr lang="es-MX"/>
              <a:t> = $5</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754EC3B-C89A-49B6-B746-0A580005FDCD}" type="slidenum">
              <a:rPr lang="es-MX"/>
              <a:pPr/>
              <a:t>8</a:t>
            </a:fld>
            <a:endParaRPr lang="es-MX"/>
          </a:p>
        </p:txBody>
      </p:sp>
      <p:sp>
        <p:nvSpPr>
          <p:cNvPr id="222210" name="Rectangle 2"/>
          <p:cNvSpPr>
            <a:spLocks noGrp="1" noChangeArrowheads="1"/>
          </p:cNvSpPr>
          <p:nvPr>
            <p:ph type="title"/>
          </p:nvPr>
        </p:nvSpPr>
        <p:spPr/>
        <p:txBody>
          <a:bodyPr/>
          <a:lstStyle/>
          <a:p>
            <a:r>
              <a:rPr lang="es-MX" sz="3600"/>
              <a:t>Algoritmo general con Backtracking</a:t>
            </a:r>
          </a:p>
        </p:txBody>
      </p:sp>
      <p:sp>
        <p:nvSpPr>
          <p:cNvPr id="222211" name="Rectangle 3"/>
          <p:cNvSpPr>
            <a:spLocks noGrp="1" noChangeArrowheads="1"/>
          </p:cNvSpPr>
          <p:nvPr>
            <p:ph type="body" idx="1"/>
          </p:nvPr>
        </p:nvSpPr>
        <p:spPr/>
        <p:txBody>
          <a:bodyPr/>
          <a:lstStyle/>
          <a:p>
            <a:pPr>
              <a:buFontTx/>
              <a:buNone/>
            </a:pPr>
            <a:r>
              <a:rPr lang="en-US" sz="2800" i="1" noProof="1">
                <a:latin typeface="Times New Roman" pitchFamily="18" charset="0"/>
              </a:rPr>
              <a:t>void verifica_nodo (Nodo r)</a:t>
            </a:r>
          </a:p>
          <a:p>
            <a:pPr>
              <a:buFontTx/>
              <a:buNone/>
            </a:pPr>
            <a:r>
              <a:rPr lang="en-US" sz="2800" i="1" noProof="1">
                <a:latin typeface="Times New Roman" pitchFamily="18" charset="0"/>
              </a:rPr>
              <a:t>{ 	Nodo h;</a:t>
            </a:r>
          </a:p>
          <a:p>
            <a:pPr>
              <a:buFontTx/>
              <a:buNone/>
            </a:pPr>
            <a:r>
              <a:rPr lang="en-US" sz="2800" i="1" noProof="1">
                <a:latin typeface="Times New Roman" pitchFamily="18" charset="0"/>
              </a:rPr>
              <a:t>  	</a:t>
            </a:r>
            <a:r>
              <a:rPr lang="en-US" sz="2800" b="1" i="1" noProof="1">
                <a:latin typeface="Times New Roman" pitchFamily="18" charset="0"/>
              </a:rPr>
              <a:t>if (el nodo r cumple criterio de selección)</a:t>
            </a:r>
            <a:endParaRPr lang="en-US" sz="2800" i="1" noProof="1">
              <a:latin typeface="Times New Roman" pitchFamily="18" charset="0"/>
            </a:endParaRPr>
          </a:p>
          <a:p>
            <a:pPr>
              <a:buFontTx/>
              <a:buNone/>
            </a:pPr>
            <a:r>
              <a:rPr lang="en-US" sz="2800" i="1" noProof="1">
                <a:latin typeface="Times New Roman" pitchFamily="18" charset="0"/>
              </a:rPr>
              <a:t>         if (se obtiene la solución con r)</a:t>
            </a:r>
          </a:p>
          <a:p>
            <a:pPr>
              <a:buFontTx/>
              <a:buNone/>
            </a:pPr>
            <a:r>
              <a:rPr lang="en-US" sz="2800" i="1" noProof="1">
                <a:latin typeface="Times New Roman" pitchFamily="18" charset="0"/>
              </a:rPr>
              <a:t>  		desplegar la solución;</a:t>
            </a:r>
          </a:p>
          <a:p>
            <a:pPr>
              <a:buFontTx/>
              <a:buNone/>
            </a:pPr>
            <a:r>
              <a:rPr lang="en-US" sz="2800" i="1" noProof="1">
                <a:latin typeface="Times New Roman" pitchFamily="18" charset="0"/>
              </a:rPr>
              <a:t> 	     else</a:t>
            </a:r>
          </a:p>
          <a:p>
            <a:pPr>
              <a:buFontTx/>
              <a:buNone/>
            </a:pPr>
            <a:r>
              <a:rPr lang="en-US" sz="2800" i="1" noProof="1">
                <a:latin typeface="Times New Roman" pitchFamily="18" charset="0"/>
              </a:rPr>
              <a:t>  		</a:t>
            </a:r>
            <a:r>
              <a:rPr lang="en-US" sz="2800" b="1" i="1" noProof="1">
                <a:latin typeface="Times New Roman" pitchFamily="18" charset="0"/>
              </a:rPr>
              <a:t>for (cada hijo h de r)</a:t>
            </a:r>
          </a:p>
          <a:p>
            <a:pPr>
              <a:buFontTx/>
              <a:buNone/>
            </a:pPr>
            <a:r>
              <a:rPr lang="en-US" sz="2800" b="1" i="1" noProof="1">
                <a:latin typeface="Times New Roman" pitchFamily="18" charset="0"/>
              </a:rPr>
              <a:t> 		    verifica_nodo(h);</a:t>
            </a:r>
            <a:endParaRPr lang="en-US" sz="2800" i="1" noProof="1">
              <a:latin typeface="Times New Roman" pitchFamily="18" charset="0"/>
            </a:endParaRPr>
          </a:p>
          <a:p>
            <a:pPr>
              <a:buFontTx/>
              <a:buNone/>
            </a:pPr>
            <a:r>
              <a:rPr lang="en-US" sz="2800" i="1" noProof="1">
                <a:latin typeface="Times New Roman" pitchFamily="18" charset="0"/>
              </a:rPr>
              <a:t>}</a:t>
            </a:r>
            <a:endParaRPr lang="en-US" noProof="1"/>
          </a:p>
        </p:txBody>
      </p:sp>
      <p:sp>
        <p:nvSpPr>
          <p:cNvPr id="222212" name="AutoShape 4"/>
          <p:cNvSpPr>
            <a:spLocks noChangeArrowheads="1"/>
          </p:cNvSpPr>
          <p:nvPr/>
        </p:nvSpPr>
        <p:spPr bwMode="auto">
          <a:xfrm>
            <a:off x="5105400" y="5257800"/>
            <a:ext cx="3657600" cy="838200"/>
          </a:xfrm>
          <a:prstGeom prst="leftArrow">
            <a:avLst>
              <a:gd name="adj1" fmla="val 50000"/>
              <a:gd name="adj2" fmla="val 109091"/>
            </a:avLst>
          </a:prstGeom>
          <a:gradFill rotWithShape="0">
            <a:gsLst>
              <a:gs pos="0">
                <a:srgbClr val="FFCC00">
                  <a:gamma/>
                  <a:tint val="30196"/>
                  <a:invGamma/>
                </a:srgbClr>
              </a:gs>
              <a:gs pos="100000">
                <a:srgbClr val="FFCC00"/>
              </a:gs>
            </a:gsLst>
            <a:lin ang="0" scaled="1"/>
          </a:gradFill>
          <a:ln w="9525">
            <a:solidFill>
              <a:schemeClr val="tx1"/>
            </a:solidFill>
            <a:miter lim="800000"/>
            <a:headEnd/>
            <a:tailEnd/>
          </a:ln>
          <a:effectLst/>
        </p:spPr>
        <p:txBody>
          <a:bodyPr wrap="none" anchor="ctr"/>
          <a:lstStyle/>
          <a:p>
            <a:pPr algn="ctr"/>
            <a:r>
              <a:rPr lang="es-MX" sz="1800" i="1"/>
              <a:t>Búsqueda Depth-first</a:t>
            </a:r>
          </a:p>
        </p:txBody>
      </p:sp>
      <p:sp>
        <p:nvSpPr>
          <p:cNvPr id="222213" name="AutoShape 5"/>
          <p:cNvSpPr>
            <a:spLocks noChangeArrowheads="1"/>
          </p:cNvSpPr>
          <p:nvPr/>
        </p:nvSpPr>
        <p:spPr bwMode="auto">
          <a:xfrm>
            <a:off x="7239000" y="2362200"/>
            <a:ext cx="1600200" cy="1828800"/>
          </a:xfrm>
          <a:prstGeom prst="leftArrow">
            <a:avLst>
              <a:gd name="adj1" fmla="val 50000"/>
              <a:gd name="adj2" fmla="val 25000"/>
            </a:avLst>
          </a:prstGeom>
          <a:gradFill rotWithShape="0">
            <a:gsLst>
              <a:gs pos="0">
                <a:srgbClr val="FFCC00">
                  <a:gamma/>
                  <a:tint val="30196"/>
                  <a:invGamma/>
                </a:srgbClr>
              </a:gs>
              <a:gs pos="100000">
                <a:srgbClr val="FFCC00"/>
              </a:gs>
            </a:gsLst>
            <a:lin ang="0" scaled="1"/>
          </a:gradFill>
          <a:ln w="9525">
            <a:solidFill>
              <a:schemeClr val="tx1"/>
            </a:solidFill>
            <a:miter lim="800000"/>
            <a:headEnd/>
            <a:tailEnd/>
          </a:ln>
          <a:effectLst/>
        </p:spPr>
        <p:txBody>
          <a:bodyPr wrap="none" anchor="ctr"/>
          <a:lstStyle/>
          <a:p>
            <a:pPr algn="ctr"/>
            <a:r>
              <a:rPr lang="es-MX" sz="1800" i="1"/>
              <a:t>Restricción</a:t>
            </a:r>
          </a:p>
          <a:p>
            <a:pPr algn="ctr"/>
            <a:r>
              <a:rPr lang="es-MX" sz="1800" i="1"/>
              <a:t>en la búsqueda</a:t>
            </a:r>
            <a:endParaRPr lang="es-MX"/>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47EA0BFB-7828-4476-A3F5-680A4BE613D4}" type="slidenum">
              <a:rPr lang="es-MX"/>
              <a:pPr/>
              <a:t>9</a:t>
            </a:fld>
            <a:endParaRPr lang="es-MX"/>
          </a:p>
        </p:txBody>
      </p:sp>
      <p:sp>
        <p:nvSpPr>
          <p:cNvPr id="223234" name="Rectangle 2"/>
          <p:cNvSpPr>
            <a:spLocks noGrp="1" noChangeArrowheads="1"/>
          </p:cNvSpPr>
          <p:nvPr>
            <p:ph type="title"/>
          </p:nvPr>
        </p:nvSpPr>
        <p:spPr/>
        <p:txBody>
          <a:bodyPr/>
          <a:lstStyle/>
          <a:p>
            <a:r>
              <a:rPr lang="es-MX"/>
              <a:t>Ejemplo… para </a:t>
            </a:r>
            <a:r>
              <a:rPr lang="es-MX" b="1" i="1"/>
              <a:t>n</a:t>
            </a:r>
            <a:r>
              <a:rPr lang="es-MX"/>
              <a:t> </a:t>
            </a:r>
            <a:r>
              <a:rPr lang="es-MX" i="1"/>
              <a:t>= 4</a:t>
            </a:r>
            <a:endParaRPr lang="es-MX"/>
          </a:p>
        </p:txBody>
      </p:sp>
      <p:sp>
        <p:nvSpPr>
          <p:cNvPr id="223236" name="Oval 4"/>
          <p:cNvSpPr>
            <a:spLocks noChangeArrowheads="1"/>
          </p:cNvSpPr>
          <p:nvPr/>
        </p:nvSpPr>
        <p:spPr bwMode="auto">
          <a:xfrm>
            <a:off x="4648200" y="21336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400"/>
              <a:t>inicio</a:t>
            </a:r>
          </a:p>
        </p:txBody>
      </p:sp>
      <p:sp>
        <p:nvSpPr>
          <p:cNvPr id="223237" name="Oval 5"/>
          <p:cNvSpPr>
            <a:spLocks noChangeArrowheads="1"/>
          </p:cNvSpPr>
          <p:nvPr/>
        </p:nvSpPr>
        <p:spPr bwMode="auto">
          <a:xfrm>
            <a:off x="1981200" y="27432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1,1</a:t>
            </a:r>
          </a:p>
        </p:txBody>
      </p:sp>
      <p:sp>
        <p:nvSpPr>
          <p:cNvPr id="223257" name="Line 25"/>
          <p:cNvSpPr>
            <a:spLocks noChangeShapeType="1"/>
          </p:cNvSpPr>
          <p:nvPr/>
        </p:nvSpPr>
        <p:spPr bwMode="auto">
          <a:xfrm flipH="1">
            <a:off x="2209800" y="2362200"/>
            <a:ext cx="2438400" cy="381000"/>
          </a:xfrm>
          <a:prstGeom prst="line">
            <a:avLst/>
          </a:prstGeom>
          <a:noFill/>
          <a:ln w="9525">
            <a:solidFill>
              <a:schemeClr val="tx1"/>
            </a:solidFill>
            <a:round/>
            <a:headEnd/>
            <a:tailEnd/>
          </a:ln>
          <a:effectLst/>
        </p:spPr>
        <p:txBody>
          <a:bodyPr wrap="none" anchor="ctr"/>
          <a:lstStyle/>
          <a:p>
            <a:endParaRPr lang="en-US"/>
          </a:p>
        </p:txBody>
      </p:sp>
      <p:sp>
        <p:nvSpPr>
          <p:cNvPr id="223261" name="Line 29"/>
          <p:cNvSpPr>
            <a:spLocks noChangeShapeType="1"/>
          </p:cNvSpPr>
          <p:nvPr/>
        </p:nvSpPr>
        <p:spPr bwMode="auto">
          <a:xfrm flipH="1">
            <a:off x="1371600" y="3124200"/>
            <a:ext cx="685800" cy="304800"/>
          </a:xfrm>
          <a:prstGeom prst="line">
            <a:avLst/>
          </a:prstGeom>
          <a:noFill/>
          <a:ln w="9525">
            <a:solidFill>
              <a:schemeClr val="tx1"/>
            </a:solidFill>
            <a:round/>
            <a:headEnd/>
            <a:tailEnd/>
          </a:ln>
          <a:effectLst/>
        </p:spPr>
        <p:txBody>
          <a:bodyPr wrap="none" anchor="ctr"/>
          <a:lstStyle/>
          <a:p>
            <a:endParaRPr lang="en-US"/>
          </a:p>
        </p:txBody>
      </p:sp>
      <p:sp>
        <p:nvSpPr>
          <p:cNvPr id="223297" name="Text Box 65"/>
          <p:cNvSpPr txBox="1">
            <a:spLocks noChangeArrowheads="1"/>
          </p:cNvSpPr>
          <p:nvPr/>
        </p:nvSpPr>
        <p:spPr bwMode="auto">
          <a:xfrm>
            <a:off x="5486400" y="5791200"/>
            <a:ext cx="3657600" cy="946150"/>
          </a:xfrm>
          <a:prstGeom prst="rect">
            <a:avLst/>
          </a:prstGeom>
          <a:noFill/>
          <a:ln w="9525">
            <a:noFill/>
            <a:miter lim="800000"/>
            <a:headEnd/>
            <a:tailEnd/>
          </a:ln>
          <a:effectLst/>
        </p:spPr>
        <p:txBody>
          <a:bodyPr>
            <a:spAutoFit/>
          </a:bodyPr>
          <a:lstStyle/>
          <a:p>
            <a:r>
              <a:rPr lang="es-MX" sz="2800" b="1" i="1">
                <a:solidFill>
                  <a:srgbClr val="CC0000"/>
                </a:solidFill>
                <a:latin typeface="Arial Narrow" pitchFamily="34" charset="0"/>
              </a:rPr>
              <a:t>NO se cumple el criterio</a:t>
            </a:r>
          </a:p>
          <a:p>
            <a:r>
              <a:rPr lang="es-MX" sz="2800" b="1" i="1">
                <a:solidFill>
                  <a:srgbClr val="CC0000"/>
                </a:solidFill>
                <a:latin typeface="Arial Narrow" pitchFamily="34" charset="0"/>
              </a:rPr>
              <a:t>(misma columna)</a:t>
            </a:r>
          </a:p>
        </p:txBody>
      </p:sp>
      <p:sp>
        <p:nvSpPr>
          <p:cNvPr id="223300" name="Oval 68"/>
          <p:cNvSpPr>
            <a:spLocks noChangeArrowheads="1"/>
          </p:cNvSpPr>
          <p:nvPr/>
        </p:nvSpPr>
        <p:spPr bwMode="auto">
          <a:xfrm>
            <a:off x="1066800" y="3429000"/>
            <a:ext cx="533400" cy="457200"/>
          </a:xfrm>
          <a:prstGeom prst="ellipse">
            <a:avLst/>
          </a:prstGeom>
          <a:solidFill>
            <a:srgbClr val="FFCC00"/>
          </a:solidFill>
          <a:ln w="9525">
            <a:solidFill>
              <a:schemeClr val="tx1"/>
            </a:solidFill>
            <a:round/>
            <a:headEnd/>
            <a:tailEnd/>
          </a:ln>
          <a:effectLst/>
        </p:spPr>
        <p:txBody>
          <a:bodyPr wrap="none" anchor="ctr"/>
          <a:lstStyle/>
          <a:p>
            <a:pPr algn="ctr"/>
            <a:r>
              <a:rPr lang="es-MX" sz="1600"/>
              <a:t>2,1</a:t>
            </a:r>
          </a:p>
        </p:txBody>
      </p:sp>
      <p:sp>
        <p:nvSpPr>
          <p:cNvPr id="223301" name="Text Box 69"/>
          <p:cNvSpPr txBox="1">
            <a:spLocks noChangeArrowheads="1"/>
          </p:cNvSpPr>
          <p:nvPr/>
        </p:nvSpPr>
        <p:spPr bwMode="auto">
          <a:xfrm>
            <a:off x="441325" y="5502275"/>
            <a:ext cx="3722688" cy="822325"/>
          </a:xfrm>
          <a:prstGeom prst="rect">
            <a:avLst/>
          </a:prstGeom>
          <a:noFill/>
          <a:ln w="9525">
            <a:noFill/>
            <a:miter lim="800000"/>
            <a:headEnd/>
            <a:tailEnd/>
          </a:ln>
          <a:effectLst/>
        </p:spPr>
        <p:txBody>
          <a:bodyPr wrap="none">
            <a:spAutoFit/>
          </a:bodyPr>
          <a:lstStyle/>
          <a:p>
            <a:r>
              <a:rPr lang="es-MX" b="1" i="1"/>
              <a:t>La estrategia ASEGURA</a:t>
            </a:r>
          </a:p>
          <a:p>
            <a:r>
              <a:rPr lang="es-MX" b="1" i="1"/>
              <a:t>no ocupar el mismo renglón</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5268</TotalTime>
  <Words>5652</Words>
  <Application>Microsoft Macintosh PowerPoint</Application>
  <PresentationFormat>On-screen Show (4:3)</PresentationFormat>
  <Paragraphs>1393</Paragraphs>
  <Slides>75</Slides>
  <Notes>70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77" baseType="lpstr">
      <vt:lpstr>Default Design</vt:lpstr>
      <vt:lpstr>Clip</vt:lpstr>
      <vt:lpstr>Análisis de Algoritmos</vt:lpstr>
      <vt:lpstr>Backtracking</vt:lpstr>
      <vt:lpstr>Algoritmo Depth-first</vt:lpstr>
      <vt:lpstr>El problema de las 8 reinas...</vt:lpstr>
      <vt:lpstr>El problema de las n reinas...</vt:lpstr>
      <vt:lpstr>Ejemplo… para n = 4</vt:lpstr>
      <vt:lpstr>El problema de las n reinas...</vt:lpstr>
      <vt:lpstr>Algoritmo general con Backtracking</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Ejemplo… para n = 4</vt:lpstr>
      <vt:lpstr>Algoritmo específico para el problema de las n reinas...</vt:lpstr>
      <vt:lpstr>Algoritmo específico para el problema de las n reinas...</vt:lpstr>
      <vt:lpstr>Eficiencia con backtracking</vt:lpstr>
      <vt:lpstr>El problema de los subconjuntos que acumulan cierto valor (Sum-of-subsets)</vt:lpstr>
      <vt:lpstr>Solución con backtracking</vt:lpstr>
      <vt:lpstr>Solución con backtracking</vt:lpstr>
      <vt:lpstr>Ejemplo</vt:lpstr>
      <vt:lpstr>Algoritmo...</vt:lpstr>
      <vt:lpstr>Algoritmo...</vt:lpstr>
      <vt:lpstr>Backtracking</vt:lpstr>
      <vt:lpstr>Aplicaciones</vt:lpstr>
      <vt:lpstr>Coloreado de grafos</vt:lpstr>
      <vt:lpstr>Coloreado de grafos</vt:lpstr>
      <vt:lpstr>PowerPoint Presentation</vt:lpstr>
      <vt:lpstr>EJERCICIO</vt:lpstr>
      <vt:lpstr>Ciclo Hamiltoniano</vt:lpstr>
      <vt:lpstr>Ciclo Hamiltoniano</vt:lpstr>
      <vt:lpstr>Eficiencia Ciclo Hamiltoniano</vt:lpstr>
      <vt:lpstr>EJERCICIO</vt:lpstr>
      <vt:lpstr>PowerPoint Presentation</vt:lpstr>
      <vt:lpstr>El problema de la mochila</vt:lpstr>
      <vt:lpstr>Algoritmo general de Backtracking con optimización</vt:lpstr>
      <vt:lpstr>Problema de la mochila</vt:lpstr>
      <vt:lpstr>Estimación del  valor posible a acumular</vt:lpstr>
      <vt:lpstr>Estimación del  valor posible a acumular</vt:lpstr>
      <vt:lpstr>Ejemplo</vt:lpstr>
      <vt:lpstr>    Ejemplo</vt:lpstr>
      <vt:lpstr>    Ejemplo</vt:lpstr>
      <vt:lpstr>    Ejemplo</vt:lpstr>
      <vt:lpstr>    Ejemplo</vt:lpstr>
      <vt:lpstr>    Ejemplo</vt:lpstr>
      <vt:lpstr>    Ejemplo</vt:lpstr>
      <vt:lpstr>    Ejemplo</vt:lpstr>
      <vt:lpstr>    Ejemplo</vt:lpstr>
      <vt:lpstr>    Ejemplo</vt:lpstr>
      <vt:lpstr>    Ejemplo</vt:lpstr>
      <vt:lpstr>    Ejemplo</vt:lpstr>
      <vt:lpstr>    Ejemplo</vt:lpstr>
      <vt:lpstr>    Ejemplo</vt:lpstr>
      <vt:lpstr>Eficiencia en el  problema de la mochila</vt:lpstr>
      <vt:lpstr>Ejercicio</vt:lpstr>
    </vt:vector>
  </TitlesOfParts>
  <Company>ISC DCIC ITESM Campus MTY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Código de Huffman</dc:title>
  <dc:creator>Roman Martinez Martinez</dc:creator>
  <cp:lastModifiedBy>Luis Humberto  González Guerra</cp:lastModifiedBy>
  <cp:revision>232</cp:revision>
  <dcterms:created xsi:type="dcterms:W3CDTF">2001-01-15T06:11:45Z</dcterms:created>
  <dcterms:modified xsi:type="dcterms:W3CDTF">2013-11-12T14:16:36Z</dcterms:modified>
</cp:coreProperties>
</file>