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AC3"/>
    <a:srgbClr val="FC8D62"/>
    <a:srgbClr val="FFD92F"/>
    <a:srgbClr val="E5C494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8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AD66-66C7-45C4-BEDE-09C38B1F1C91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C255-CFE7-43BE-B505-FFAD96024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119D74-1D27-4564-A91B-5D54D39B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Chord 5">
            <a:extLst>
              <a:ext uri="{FF2B5EF4-FFF2-40B4-BE49-F238E27FC236}">
                <a16:creationId xmlns:a16="http://schemas.microsoft.com/office/drawing/2014/main" id="{01D6315F-8895-4A22-8229-8C431CAACF9C}"/>
              </a:ext>
            </a:extLst>
          </p:cNvPr>
          <p:cNvSpPr/>
          <p:nvPr/>
        </p:nvSpPr>
        <p:spPr>
          <a:xfrm>
            <a:off x="3792072" y="1367119"/>
            <a:ext cx="3724835" cy="3626223"/>
          </a:xfrm>
          <a:prstGeom prst="chord">
            <a:avLst>
              <a:gd name="adj1" fmla="val 3625352"/>
              <a:gd name="adj2" fmla="val 14383421"/>
            </a:avLst>
          </a:prstGeom>
          <a:solidFill>
            <a:srgbClr val="B3B3B3">
              <a:alpha val="50196"/>
            </a:srgbClr>
          </a:solidFill>
          <a:ln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08A1F770-5304-408A-827A-F0FFFB0CF397}"/>
              </a:ext>
            </a:extLst>
          </p:cNvPr>
          <p:cNvSpPr/>
          <p:nvPr/>
        </p:nvSpPr>
        <p:spPr>
          <a:xfrm rot="8525962">
            <a:off x="1080248" y="3186952"/>
            <a:ext cx="1631577" cy="1618130"/>
          </a:xfrm>
          <a:prstGeom prst="chord">
            <a:avLst>
              <a:gd name="adj1" fmla="val 2024597"/>
              <a:gd name="adj2" fmla="val 17871813"/>
            </a:avLst>
          </a:prstGeom>
          <a:solidFill>
            <a:srgbClr val="E5C494">
              <a:alpha val="50196"/>
            </a:srgbClr>
          </a:solidFill>
          <a:ln>
            <a:solidFill>
              <a:srgbClr val="E5C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82E9F-3E28-4114-8B98-EA9AE5F7CF91}"/>
              </a:ext>
            </a:extLst>
          </p:cNvPr>
          <p:cNvSpPr/>
          <p:nvPr/>
        </p:nvSpPr>
        <p:spPr>
          <a:xfrm rot="19315673">
            <a:off x="867989" y="2577157"/>
            <a:ext cx="1108619" cy="654424"/>
          </a:xfrm>
          <a:prstGeom prst="rect">
            <a:avLst/>
          </a:prstGeom>
          <a:solidFill>
            <a:srgbClr val="FFD92F">
              <a:alpha val="50196"/>
            </a:srgbClr>
          </a:solidFill>
          <a:ln>
            <a:solidFill>
              <a:srgbClr val="FFD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BEE9F-9D06-4D32-8A49-7E94F8B5A7BE}"/>
              </a:ext>
            </a:extLst>
          </p:cNvPr>
          <p:cNvSpPr/>
          <p:nvPr/>
        </p:nvSpPr>
        <p:spPr>
          <a:xfrm rot="17089570">
            <a:off x="1498645" y="1313993"/>
            <a:ext cx="1048701" cy="721634"/>
          </a:xfrm>
          <a:prstGeom prst="rect">
            <a:avLst/>
          </a:prstGeom>
          <a:solidFill>
            <a:srgbClr val="FC8D62">
              <a:alpha val="49804"/>
            </a:srgbClr>
          </a:solidFill>
          <a:ln>
            <a:solidFill>
              <a:srgbClr val="FC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ACD4A2-6628-460B-B0B1-E3D007B29D60}"/>
              </a:ext>
            </a:extLst>
          </p:cNvPr>
          <p:cNvSpPr/>
          <p:nvPr/>
        </p:nvSpPr>
        <p:spPr>
          <a:xfrm rot="926758">
            <a:off x="1952138" y="613615"/>
            <a:ext cx="1018664" cy="579508"/>
          </a:xfrm>
          <a:prstGeom prst="rect">
            <a:avLst/>
          </a:prstGeom>
          <a:solidFill>
            <a:srgbClr val="E78AC3">
              <a:alpha val="49804"/>
            </a:srgbClr>
          </a:solidFill>
          <a:ln>
            <a:solidFill>
              <a:srgbClr val="E78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Claar</dc:creator>
  <cp:lastModifiedBy>Danielle Claar</cp:lastModifiedBy>
  <cp:revision>2</cp:revision>
  <dcterms:created xsi:type="dcterms:W3CDTF">2018-06-01T00:03:37Z</dcterms:created>
  <dcterms:modified xsi:type="dcterms:W3CDTF">2018-06-01T00:17:04Z</dcterms:modified>
</cp:coreProperties>
</file>